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763" r:id="rId2"/>
    <p:sldId id="789" r:id="rId3"/>
    <p:sldId id="792" r:id="rId4"/>
    <p:sldId id="793" r:id="rId5"/>
    <p:sldId id="731" r:id="rId6"/>
    <p:sldId id="791" r:id="rId7"/>
    <p:sldId id="795" r:id="rId8"/>
    <p:sldId id="794" r:id="rId9"/>
    <p:sldId id="774" r:id="rId10"/>
    <p:sldId id="800" r:id="rId11"/>
    <p:sldId id="799" r:id="rId12"/>
    <p:sldId id="796" r:id="rId13"/>
    <p:sldId id="797" r:id="rId14"/>
    <p:sldId id="798" r:id="rId15"/>
    <p:sldId id="801" r:id="rId16"/>
    <p:sldId id="802" r:id="rId17"/>
    <p:sldId id="803" r:id="rId18"/>
    <p:sldId id="804" r:id="rId19"/>
    <p:sldId id="805" r:id="rId20"/>
    <p:sldId id="806" r:id="rId21"/>
    <p:sldId id="807" r:id="rId22"/>
    <p:sldId id="808" r:id="rId23"/>
    <p:sldId id="809" r:id="rId24"/>
    <p:sldId id="810" r:id="rId25"/>
    <p:sldId id="811" r:id="rId26"/>
    <p:sldId id="812" r:id="rId27"/>
    <p:sldId id="813" r:id="rId28"/>
    <p:sldId id="814" r:id="rId29"/>
    <p:sldId id="815" r:id="rId30"/>
    <p:sldId id="816" r:id="rId31"/>
    <p:sldId id="817" r:id="rId32"/>
    <p:sldId id="790"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B8C"/>
    <a:srgbClr val="FCBC66"/>
    <a:srgbClr val="AFD2FF"/>
    <a:srgbClr val="FF8F33"/>
    <a:srgbClr val="FFBC77"/>
    <a:srgbClr val="00FB92"/>
    <a:srgbClr val="AB3211"/>
    <a:srgbClr val="8F1505"/>
    <a:srgbClr val="881B75"/>
    <a:srgbClr val="FF88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6" autoAdjust="0"/>
    <p:restoredTop sz="95045"/>
  </p:normalViewPr>
  <p:slideViewPr>
    <p:cSldViewPr snapToGrid="0">
      <p:cViewPr varScale="1">
        <p:scale>
          <a:sx n="109" d="100"/>
          <a:sy n="109" d="100"/>
        </p:scale>
        <p:origin x="632" y="1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12/1/19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12/1/19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1673465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2196880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3670922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1966612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642431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377157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1083379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4071319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17</a:t>
            </a:fld>
            <a:endParaRPr lang="en-US"/>
          </a:p>
        </p:txBody>
      </p:sp>
    </p:spTree>
    <p:extLst>
      <p:ext uri="{BB962C8B-B14F-4D97-AF65-F5344CB8AC3E}">
        <p14:creationId xmlns:p14="http://schemas.microsoft.com/office/powerpoint/2010/main" val="1645343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18</a:t>
            </a:fld>
            <a:endParaRPr lang="en-US"/>
          </a:p>
        </p:txBody>
      </p:sp>
    </p:spTree>
    <p:extLst>
      <p:ext uri="{BB962C8B-B14F-4D97-AF65-F5344CB8AC3E}">
        <p14:creationId xmlns:p14="http://schemas.microsoft.com/office/powerpoint/2010/main" val="114510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19</a:t>
            </a:fld>
            <a:endParaRPr lang="en-US"/>
          </a:p>
        </p:txBody>
      </p:sp>
    </p:spTree>
    <p:extLst>
      <p:ext uri="{BB962C8B-B14F-4D97-AF65-F5344CB8AC3E}">
        <p14:creationId xmlns:p14="http://schemas.microsoft.com/office/powerpoint/2010/main" val="465770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1416046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20</a:t>
            </a:fld>
            <a:endParaRPr lang="en-US"/>
          </a:p>
        </p:txBody>
      </p:sp>
    </p:spTree>
    <p:extLst>
      <p:ext uri="{BB962C8B-B14F-4D97-AF65-F5344CB8AC3E}">
        <p14:creationId xmlns:p14="http://schemas.microsoft.com/office/powerpoint/2010/main" val="1871760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21</a:t>
            </a:fld>
            <a:endParaRPr lang="en-US"/>
          </a:p>
        </p:txBody>
      </p:sp>
    </p:spTree>
    <p:extLst>
      <p:ext uri="{BB962C8B-B14F-4D97-AF65-F5344CB8AC3E}">
        <p14:creationId xmlns:p14="http://schemas.microsoft.com/office/powerpoint/2010/main" val="2240780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22</a:t>
            </a:fld>
            <a:endParaRPr lang="en-US"/>
          </a:p>
        </p:txBody>
      </p:sp>
    </p:spTree>
    <p:extLst>
      <p:ext uri="{BB962C8B-B14F-4D97-AF65-F5344CB8AC3E}">
        <p14:creationId xmlns:p14="http://schemas.microsoft.com/office/powerpoint/2010/main" val="3506446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23</a:t>
            </a:fld>
            <a:endParaRPr lang="en-US"/>
          </a:p>
        </p:txBody>
      </p:sp>
    </p:spTree>
    <p:extLst>
      <p:ext uri="{BB962C8B-B14F-4D97-AF65-F5344CB8AC3E}">
        <p14:creationId xmlns:p14="http://schemas.microsoft.com/office/powerpoint/2010/main" val="2614014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24</a:t>
            </a:fld>
            <a:endParaRPr lang="en-US"/>
          </a:p>
        </p:txBody>
      </p:sp>
    </p:spTree>
    <p:extLst>
      <p:ext uri="{BB962C8B-B14F-4D97-AF65-F5344CB8AC3E}">
        <p14:creationId xmlns:p14="http://schemas.microsoft.com/office/powerpoint/2010/main" val="2757755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25</a:t>
            </a:fld>
            <a:endParaRPr lang="en-US"/>
          </a:p>
        </p:txBody>
      </p:sp>
    </p:spTree>
    <p:extLst>
      <p:ext uri="{BB962C8B-B14F-4D97-AF65-F5344CB8AC3E}">
        <p14:creationId xmlns:p14="http://schemas.microsoft.com/office/powerpoint/2010/main" val="2202309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26</a:t>
            </a:fld>
            <a:endParaRPr lang="en-US"/>
          </a:p>
        </p:txBody>
      </p:sp>
    </p:spTree>
    <p:extLst>
      <p:ext uri="{BB962C8B-B14F-4D97-AF65-F5344CB8AC3E}">
        <p14:creationId xmlns:p14="http://schemas.microsoft.com/office/powerpoint/2010/main" val="177065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27</a:t>
            </a:fld>
            <a:endParaRPr lang="en-US"/>
          </a:p>
        </p:txBody>
      </p:sp>
    </p:spTree>
    <p:extLst>
      <p:ext uri="{BB962C8B-B14F-4D97-AF65-F5344CB8AC3E}">
        <p14:creationId xmlns:p14="http://schemas.microsoft.com/office/powerpoint/2010/main" val="3348596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28</a:t>
            </a:fld>
            <a:endParaRPr lang="en-US"/>
          </a:p>
        </p:txBody>
      </p:sp>
    </p:spTree>
    <p:extLst>
      <p:ext uri="{BB962C8B-B14F-4D97-AF65-F5344CB8AC3E}">
        <p14:creationId xmlns:p14="http://schemas.microsoft.com/office/powerpoint/2010/main" val="429017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29</a:t>
            </a:fld>
            <a:endParaRPr lang="en-US"/>
          </a:p>
        </p:txBody>
      </p:sp>
    </p:spTree>
    <p:extLst>
      <p:ext uri="{BB962C8B-B14F-4D97-AF65-F5344CB8AC3E}">
        <p14:creationId xmlns:p14="http://schemas.microsoft.com/office/powerpoint/2010/main" val="75226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2167904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30</a:t>
            </a:fld>
            <a:endParaRPr lang="en-US"/>
          </a:p>
        </p:txBody>
      </p:sp>
    </p:spTree>
    <p:extLst>
      <p:ext uri="{BB962C8B-B14F-4D97-AF65-F5344CB8AC3E}">
        <p14:creationId xmlns:p14="http://schemas.microsoft.com/office/powerpoint/2010/main" val="324618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31</a:t>
            </a:fld>
            <a:endParaRPr lang="en-US"/>
          </a:p>
        </p:txBody>
      </p:sp>
    </p:spTree>
    <p:extLst>
      <p:ext uri="{BB962C8B-B14F-4D97-AF65-F5344CB8AC3E}">
        <p14:creationId xmlns:p14="http://schemas.microsoft.com/office/powerpoint/2010/main" val="1934264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32</a:t>
            </a:fld>
            <a:endParaRPr lang="en-US"/>
          </a:p>
        </p:txBody>
      </p:sp>
    </p:spTree>
    <p:extLst>
      <p:ext uri="{BB962C8B-B14F-4D97-AF65-F5344CB8AC3E}">
        <p14:creationId xmlns:p14="http://schemas.microsoft.com/office/powerpoint/2010/main" val="2416725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3518604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74669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4158267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179643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3253782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252747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12/1/19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12/1/19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12/1/19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12/1/19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12/1/19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12/1/19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12/1/19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12/1/19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12/1/19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12/1/19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12/1/19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12/1/19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var/folders/qy/cv6jb4bd6dqdf4f22pzmyzbm0000gn/T/com.microsoft.Powerpoint/converted_emf.em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86B8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3"/>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a:extLst>
              <a:ext uri="{FF2B5EF4-FFF2-40B4-BE49-F238E27FC236}">
                <a16:creationId xmlns:a16="http://schemas.microsoft.com/office/drawing/2014/main" id="{39E4D668-9BA1-C246-A5B8-05ED340A3A77}"/>
              </a:ext>
            </a:extLst>
          </p:cNvPr>
          <p:cNvPicPr>
            <a:picLocks noChangeAspect="1"/>
          </p:cNvPicPr>
          <p:nvPr/>
        </p:nvPicPr>
        <p:blipFill>
          <a:blip r:embed="rId4"/>
          <a:stretch>
            <a:fillRect/>
          </a:stretch>
        </p:blipFill>
        <p:spPr>
          <a:xfrm>
            <a:off x="6350" y="19050"/>
            <a:ext cx="12179300" cy="6819900"/>
          </a:xfrm>
          <a:prstGeom prst="rect">
            <a:avLst/>
          </a:prstGeom>
        </p:spPr>
      </p:pic>
    </p:spTree>
    <p:extLst>
      <p:ext uri="{BB962C8B-B14F-4D97-AF65-F5344CB8AC3E}">
        <p14:creationId xmlns:p14="http://schemas.microsoft.com/office/powerpoint/2010/main" val="2822417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1754326"/>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p:txBody>
      </p:sp>
    </p:spTree>
    <p:extLst>
      <p:ext uri="{BB962C8B-B14F-4D97-AF65-F5344CB8AC3E}">
        <p14:creationId xmlns:p14="http://schemas.microsoft.com/office/powerpoint/2010/main" val="2938187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3416320"/>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1) </a:t>
            </a:r>
            <a:r>
              <a:rPr lang="en-US" sz="3600" b="1" dirty="0">
                <a:solidFill>
                  <a:schemeClr val="bg1"/>
                </a:solidFill>
                <a:effectLst>
                  <a:outerShdw blurRad="63500" dist="88900" algn="l" rotWithShape="0">
                    <a:srgbClr val="002060">
                      <a:alpha val="40000"/>
                    </a:srgbClr>
                  </a:outerShdw>
                </a:effectLst>
                <a:ea typeface="Roboto Slab" pitchFamily="2" charset="0"/>
              </a:rPr>
              <a:t>He knows your need before you ask</a:t>
            </a:r>
          </a:p>
          <a:p>
            <a:r>
              <a:rPr lang="en-US" sz="2400" i="1" dirty="0">
                <a:solidFill>
                  <a:schemeClr val="bg1"/>
                </a:solidFill>
                <a:effectLst>
                  <a:outerShdw blurRad="63500" dist="88900" algn="l" rotWithShape="0">
                    <a:srgbClr val="002060">
                      <a:alpha val="40000"/>
                    </a:srgbClr>
                  </a:outerShdw>
                </a:effectLst>
                <a:ea typeface="Roboto Slab" pitchFamily="2" charset="0"/>
              </a:rPr>
              <a:t>	“And when you pray, do not heap up empty phrases as the Gentiles do, for 	they think that they will be heard for their many words. Do not be like them, for 	your Father knows what you need before you ask him.” –Matthew 6:7-8</a:t>
            </a: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p:txBody>
      </p:sp>
    </p:spTree>
    <p:extLst>
      <p:ext uri="{BB962C8B-B14F-4D97-AF65-F5344CB8AC3E}">
        <p14:creationId xmlns:p14="http://schemas.microsoft.com/office/powerpoint/2010/main" val="351047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3970318"/>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1) </a:t>
            </a:r>
            <a:r>
              <a:rPr lang="en-US" sz="3600" b="1" dirty="0">
                <a:solidFill>
                  <a:schemeClr val="bg1"/>
                </a:solidFill>
                <a:effectLst>
                  <a:outerShdw blurRad="63500" dist="88900" algn="l" rotWithShape="0">
                    <a:srgbClr val="002060">
                      <a:alpha val="40000"/>
                    </a:srgbClr>
                  </a:outerShdw>
                </a:effectLst>
                <a:ea typeface="Roboto Slab" pitchFamily="2" charset="0"/>
              </a:rPr>
              <a:t>He knows your need before you ask</a:t>
            </a:r>
          </a:p>
          <a:p>
            <a:r>
              <a:rPr lang="en-US" sz="2400" i="1" dirty="0">
                <a:solidFill>
                  <a:schemeClr val="bg1"/>
                </a:solidFill>
                <a:effectLst>
                  <a:outerShdw blurRad="63500" dist="88900" algn="l" rotWithShape="0">
                    <a:srgbClr val="002060">
                      <a:alpha val="40000"/>
                    </a:srgbClr>
                  </a:outerShdw>
                </a:effectLst>
                <a:ea typeface="Roboto Slab" pitchFamily="2" charset="0"/>
              </a:rPr>
              <a:t>	“And when you pray, do not heap up empty phrases as the Gentiles do, for 	they think that they will be heard for their many words. Do not be like them, for 	your Father knows what you need before you ask him.” –Matthew 6:7-8</a:t>
            </a: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knows our past</a:t>
            </a:r>
          </a:p>
        </p:txBody>
      </p:sp>
    </p:spTree>
    <p:extLst>
      <p:ext uri="{BB962C8B-B14F-4D97-AF65-F5344CB8AC3E}">
        <p14:creationId xmlns:p14="http://schemas.microsoft.com/office/powerpoint/2010/main" val="845716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4524315"/>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1) </a:t>
            </a:r>
            <a:r>
              <a:rPr lang="en-US" sz="3600" b="1" dirty="0">
                <a:solidFill>
                  <a:schemeClr val="bg1"/>
                </a:solidFill>
                <a:effectLst>
                  <a:outerShdw blurRad="63500" dist="88900" algn="l" rotWithShape="0">
                    <a:srgbClr val="002060">
                      <a:alpha val="40000"/>
                    </a:srgbClr>
                  </a:outerShdw>
                </a:effectLst>
                <a:ea typeface="Roboto Slab" pitchFamily="2" charset="0"/>
              </a:rPr>
              <a:t>He knows your need before you ask</a:t>
            </a:r>
          </a:p>
          <a:p>
            <a:r>
              <a:rPr lang="en-US" sz="2400" i="1" dirty="0">
                <a:solidFill>
                  <a:schemeClr val="bg1"/>
                </a:solidFill>
                <a:effectLst>
                  <a:outerShdw blurRad="63500" dist="88900" algn="l" rotWithShape="0">
                    <a:srgbClr val="002060">
                      <a:alpha val="40000"/>
                    </a:srgbClr>
                  </a:outerShdw>
                </a:effectLst>
                <a:ea typeface="Roboto Slab" pitchFamily="2" charset="0"/>
              </a:rPr>
              <a:t>	“And when you pray, do not heap up empty phrases as the Gentiles do, for 	they think that they will be heard for their many words. Do not be like them, for 	your Father knows what you need before you ask him.” –Matthew 6:7-8</a:t>
            </a: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knows our past</a:t>
            </a: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knows our present</a:t>
            </a:r>
          </a:p>
        </p:txBody>
      </p:sp>
    </p:spTree>
    <p:extLst>
      <p:ext uri="{BB962C8B-B14F-4D97-AF65-F5344CB8AC3E}">
        <p14:creationId xmlns:p14="http://schemas.microsoft.com/office/powerpoint/2010/main" val="2226936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5170646"/>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1) </a:t>
            </a:r>
            <a:r>
              <a:rPr lang="en-US" sz="3600" b="1" dirty="0">
                <a:solidFill>
                  <a:schemeClr val="bg1"/>
                </a:solidFill>
                <a:effectLst>
                  <a:outerShdw blurRad="63500" dist="88900" algn="l" rotWithShape="0">
                    <a:srgbClr val="002060">
                      <a:alpha val="40000"/>
                    </a:srgbClr>
                  </a:outerShdw>
                </a:effectLst>
                <a:ea typeface="Roboto Slab" pitchFamily="2" charset="0"/>
              </a:rPr>
              <a:t>He knows your need before you ask</a:t>
            </a:r>
          </a:p>
          <a:p>
            <a:r>
              <a:rPr lang="en-US" sz="2400" i="1" dirty="0">
                <a:solidFill>
                  <a:schemeClr val="bg1"/>
                </a:solidFill>
                <a:effectLst>
                  <a:outerShdw blurRad="63500" dist="88900" algn="l" rotWithShape="0">
                    <a:srgbClr val="002060">
                      <a:alpha val="40000"/>
                    </a:srgbClr>
                  </a:outerShdw>
                </a:effectLst>
                <a:ea typeface="Roboto Slab" pitchFamily="2" charset="0"/>
              </a:rPr>
              <a:t>	“And when you pray, do not heap up empty phrases as the Gentiles do, for 	they think that they will be heard for their many words. Do not be like them, for 	your Father knows what you need before you ask him.” –Matthew 6:7-8</a:t>
            </a: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knows our past</a:t>
            </a: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knows our present</a:t>
            </a: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knows our future</a:t>
            </a:r>
          </a:p>
        </p:txBody>
      </p:sp>
    </p:spTree>
    <p:extLst>
      <p:ext uri="{BB962C8B-B14F-4D97-AF65-F5344CB8AC3E}">
        <p14:creationId xmlns:p14="http://schemas.microsoft.com/office/powerpoint/2010/main" val="3216561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2308324"/>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2) </a:t>
            </a:r>
            <a:r>
              <a:rPr lang="en-US" sz="3600" b="1" dirty="0">
                <a:solidFill>
                  <a:schemeClr val="bg1"/>
                </a:solidFill>
                <a:effectLst>
                  <a:outerShdw blurRad="63500" dist="88900" algn="l" rotWithShape="0">
                    <a:srgbClr val="002060">
                      <a:alpha val="40000"/>
                    </a:srgbClr>
                  </a:outerShdw>
                </a:effectLst>
                <a:ea typeface="Roboto Slab" pitchFamily="2" charset="0"/>
              </a:rPr>
              <a:t>He knows He can help you</a:t>
            </a: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p:txBody>
      </p:sp>
    </p:spTree>
    <p:extLst>
      <p:ext uri="{BB962C8B-B14F-4D97-AF65-F5344CB8AC3E}">
        <p14:creationId xmlns:p14="http://schemas.microsoft.com/office/powerpoint/2010/main" val="4170396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2862322"/>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2) </a:t>
            </a:r>
            <a:r>
              <a:rPr lang="en-US" sz="3600" b="1" dirty="0">
                <a:solidFill>
                  <a:schemeClr val="bg1"/>
                </a:solidFill>
                <a:effectLst>
                  <a:outerShdw blurRad="63500" dist="88900" algn="l" rotWithShape="0">
                    <a:srgbClr val="002060">
                      <a:alpha val="40000"/>
                    </a:srgbClr>
                  </a:outerShdw>
                </a:effectLst>
                <a:ea typeface="Roboto Slab" pitchFamily="2" charset="0"/>
              </a:rPr>
              <a:t>He knows He can help you</a:t>
            </a: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invites all to come to Him</a:t>
            </a:r>
          </a:p>
        </p:txBody>
      </p:sp>
    </p:spTree>
    <p:extLst>
      <p:ext uri="{BB962C8B-B14F-4D97-AF65-F5344CB8AC3E}">
        <p14:creationId xmlns:p14="http://schemas.microsoft.com/office/powerpoint/2010/main" val="4087400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3416320"/>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2) </a:t>
            </a:r>
            <a:r>
              <a:rPr lang="en-US" sz="3600" b="1" dirty="0">
                <a:solidFill>
                  <a:schemeClr val="bg1"/>
                </a:solidFill>
                <a:effectLst>
                  <a:outerShdw blurRad="63500" dist="88900" algn="l" rotWithShape="0">
                    <a:srgbClr val="002060">
                      <a:alpha val="40000"/>
                    </a:srgbClr>
                  </a:outerShdw>
                </a:effectLst>
                <a:ea typeface="Roboto Slab" pitchFamily="2" charset="0"/>
              </a:rPr>
              <a:t>He knows He can help you</a:t>
            </a: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invites all to come to Him</a:t>
            </a: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Those who have come to Him sing His praises</a:t>
            </a:r>
          </a:p>
        </p:txBody>
      </p:sp>
    </p:spTree>
    <p:extLst>
      <p:ext uri="{BB962C8B-B14F-4D97-AF65-F5344CB8AC3E}">
        <p14:creationId xmlns:p14="http://schemas.microsoft.com/office/powerpoint/2010/main" val="3696291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3970318"/>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2) </a:t>
            </a:r>
            <a:r>
              <a:rPr lang="en-US" sz="3600" b="1" dirty="0">
                <a:solidFill>
                  <a:schemeClr val="bg1"/>
                </a:solidFill>
                <a:effectLst>
                  <a:outerShdw blurRad="63500" dist="88900" algn="l" rotWithShape="0">
                    <a:srgbClr val="002060">
                      <a:alpha val="40000"/>
                    </a:srgbClr>
                  </a:outerShdw>
                </a:effectLst>
                <a:ea typeface="Roboto Slab" pitchFamily="2" charset="0"/>
              </a:rPr>
              <a:t>He knows He can help you</a:t>
            </a: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invites all to come to Him</a:t>
            </a: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Those who have come to Him sing His praises</a:t>
            </a: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Those who turn away regret their decision</a:t>
            </a:r>
          </a:p>
        </p:txBody>
      </p:sp>
    </p:spTree>
    <p:extLst>
      <p:ext uri="{BB962C8B-B14F-4D97-AF65-F5344CB8AC3E}">
        <p14:creationId xmlns:p14="http://schemas.microsoft.com/office/powerpoint/2010/main" val="1071957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2308324"/>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3) </a:t>
            </a:r>
            <a:r>
              <a:rPr lang="en-US" sz="3600" b="1" dirty="0">
                <a:solidFill>
                  <a:schemeClr val="bg1"/>
                </a:solidFill>
                <a:effectLst>
                  <a:outerShdw blurRad="63500" dist="88900" algn="l" rotWithShape="0">
                    <a:srgbClr val="002060">
                      <a:alpha val="40000"/>
                    </a:srgbClr>
                  </a:outerShdw>
                </a:effectLst>
                <a:ea typeface="Roboto Slab" pitchFamily="2" charset="0"/>
              </a:rPr>
              <a:t>He is always available</a:t>
            </a: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p:txBody>
      </p:sp>
    </p:spTree>
    <p:extLst>
      <p:ext uri="{BB962C8B-B14F-4D97-AF65-F5344CB8AC3E}">
        <p14:creationId xmlns:p14="http://schemas.microsoft.com/office/powerpoint/2010/main" val="1422783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86B8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C0526-F99A-3D43-8D17-D34DFDDC71C8}"/>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5321403"/>
            <a:ext cx="12191999" cy="1015196"/>
          </a:xfrm>
          <a:prstGeom prst="rect">
            <a:avLst/>
          </a:prstGeom>
          <a:solidFill>
            <a:srgbClr val="586B8C"/>
          </a:solidFill>
        </p:spPr>
        <p:txBody>
          <a:bodyPr vert="horz" lIns="91440" tIns="45720" rIns="91440" bIns="45720" rtlCol="0" anchor="b">
            <a:normAutofit lnSpcReduction="10000"/>
          </a:bodyPr>
          <a:lstStyle/>
          <a:p>
            <a:pPr algn="ctr">
              <a:lnSpc>
                <a:spcPct val="90000"/>
              </a:lnSpc>
              <a:spcBef>
                <a:spcPct val="0"/>
              </a:spcBef>
              <a:spcAft>
                <a:spcPts val="600"/>
              </a:spcAft>
            </a:pPr>
            <a:r>
              <a:rPr lang="en-US" sz="7200" b="1" dirty="0">
                <a:solidFill>
                  <a:srgbClr val="FFFFFF"/>
                </a:solidFill>
                <a:effectLst>
                  <a:outerShdw blurRad="50800" dist="38100" dir="2700000" algn="tl" rotWithShape="0">
                    <a:prstClr val="black">
                      <a:alpha val="40000"/>
                    </a:prstClr>
                  </a:outerShdw>
                </a:effectLst>
                <a:latin typeface="Calibri" panose="020F0502020204030204" pitchFamily="34" charset="0"/>
                <a:ea typeface="+mj-ea"/>
                <a:cs typeface="Calibri" panose="020F0502020204030204" pitchFamily="34" charset="0"/>
              </a:rPr>
              <a:t>Wonderful Counselor</a:t>
            </a:r>
          </a:p>
        </p:txBody>
      </p:sp>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3090556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2862322"/>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3) </a:t>
            </a:r>
            <a:r>
              <a:rPr lang="en-US" sz="3600" b="1" dirty="0">
                <a:solidFill>
                  <a:schemeClr val="bg1"/>
                </a:solidFill>
                <a:effectLst>
                  <a:outerShdw blurRad="63500" dist="88900" algn="l" rotWithShape="0">
                    <a:srgbClr val="002060">
                      <a:alpha val="40000"/>
                    </a:srgbClr>
                  </a:outerShdw>
                </a:effectLst>
                <a:ea typeface="Roboto Slab" pitchFamily="2" charset="0"/>
              </a:rPr>
              <a:t>He is always available</a:t>
            </a: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answers the request for salvation</a:t>
            </a:r>
          </a:p>
        </p:txBody>
      </p:sp>
    </p:spTree>
    <p:extLst>
      <p:ext uri="{BB962C8B-B14F-4D97-AF65-F5344CB8AC3E}">
        <p14:creationId xmlns:p14="http://schemas.microsoft.com/office/powerpoint/2010/main" val="181261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3416320"/>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3) </a:t>
            </a:r>
            <a:r>
              <a:rPr lang="en-US" sz="3600" b="1" dirty="0">
                <a:solidFill>
                  <a:schemeClr val="bg1"/>
                </a:solidFill>
                <a:effectLst>
                  <a:outerShdw blurRad="63500" dist="88900" algn="l" rotWithShape="0">
                    <a:srgbClr val="002060">
                      <a:alpha val="40000"/>
                    </a:srgbClr>
                  </a:outerShdw>
                </a:effectLst>
                <a:ea typeface="Roboto Slab" pitchFamily="2" charset="0"/>
              </a:rPr>
              <a:t>He is always available</a:t>
            </a: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answers the request for salvation</a:t>
            </a: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answers the request for cleansing</a:t>
            </a:r>
          </a:p>
        </p:txBody>
      </p:sp>
    </p:spTree>
    <p:extLst>
      <p:ext uri="{BB962C8B-B14F-4D97-AF65-F5344CB8AC3E}">
        <p14:creationId xmlns:p14="http://schemas.microsoft.com/office/powerpoint/2010/main" val="3284493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3970318"/>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 in our Life</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He like?</a:t>
            </a:r>
          </a:p>
          <a:p>
            <a:endParaRPr lang="en-US" b="1" i="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3) </a:t>
            </a:r>
            <a:r>
              <a:rPr lang="en-US" sz="3600" b="1" dirty="0">
                <a:solidFill>
                  <a:schemeClr val="bg1"/>
                </a:solidFill>
                <a:effectLst>
                  <a:outerShdw blurRad="63500" dist="88900" algn="l" rotWithShape="0">
                    <a:srgbClr val="002060">
                      <a:alpha val="40000"/>
                    </a:srgbClr>
                  </a:outerShdw>
                </a:effectLst>
                <a:ea typeface="Roboto Slab" pitchFamily="2" charset="0"/>
              </a:rPr>
              <a:t>He is always available</a:t>
            </a:r>
          </a:p>
          <a:p>
            <a:endParaRPr lang="en-US" sz="1400" b="1" i="1" dirty="0">
              <a:solidFill>
                <a:schemeClr val="bg1"/>
              </a:solidFill>
              <a:effectLst>
                <a:outerShdw blurRad="63500" dist="88900" algn="l" rotWithShape="0">
                  <a:srgbClr val="002060">
                    <a:alpha val="40000"/>
                  </a:srgbClr>
                </a:outerShdw>
              </a:effectLst>
              <a:ea typeface="Roboto Slab" pitchFamily="2" charset="0"/>
            </a:endParaRP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answers the request for salvation</a:t>
            </a: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answers the request for cleansing</a:t>
            </a:r>
          </a:p>
          <a:p>
            <a:pPr marL="1028700" lvl="1" indent="-571500">
              <a:buFont typeface="Arial" panose="020B0604020202020204" pitchFamily="34" charset="0"/>
              <a:buChar char="•"/>
            </a:pPr>
            <a:r>
              <a:rPr lang="en-US" sz="3600" dirty="0">
                <a:solidFill>
                  <a:schemeClr val="bg1"/>
                </a:solidFill>
                <a:effectLst>
                  <a:outerShdw blurRad="63500" dist="88900" algn="l" rotWithShape="0">
                    <a:srgbClr val="002060">
                      <a:alpha val="40000"/>
                    </a:srgbClr>
                  </a:outerShdw>
                </a:effectLst>
                <a:ea typeface="Roboto Slab" pitchFamily="2" charset="0"/>
              </a:rPr>
              <a:t>He answers the request for calm</a:t>
            </a:r>
          </a:p>
        </p:txBody>
      </p:sp>
    </p:spTree>
    <p:extLst>
      <p:ext uri="{BB962C8B-B14F-4D97-AF65-F5344CB8AC3E}">
        <p14:creationId xmlns:p14="http://schemas.microsoft.com/office/powerpoint/2010/main" val="1976742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1538883"/>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Counselor’s Plan</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His Plan for Me?</a:t>
            </a:r>
          </a:p>
          <a:p>
            <a:endParaRPr lang="en-US" b="1" i="1" dirty="0">
              <a:solidFill>
                <a:schemeClr val="bg1"/>
              </a:solidFill>
              <a:effectLst>
                <a:outerShdw blurRad="63500" dist="88900" algn="l" rotWithShape="0">
                  <a:srgbClr val="002060">
                    <a:alpha val="40000"/>
                  </a:srgbClr>
                </a:outerShdw>
              </a:effectLst>
              <a:ea typeface="Roboto Slab" pitchFamily="2" charset="0"/>
            </a:endParaRPr>
          </a:p>
        </p:txBody>
      </p:sp>
      <p:graphicFrame>
        <p:nvGraphicFramePr>
          <p:cNvPr id="3" name="Table 2">
            <a:extLst>
              <a:ext uri="{FF2B5EF4-FFF2-40B4-BE49-F238E27FC236}">
                <a16:creationId xmlns:a16="http://schemas.microsoft.com/office/drawing/2014/main" id="{C29C5066-D6AE-ED4A-9A00-1EA95C0A562F}"/>
              </a:ext>
            </a:extLst>
          </p:cNvPr>
          <p:cNvGraphicFramePr>
            <a:graphicFrameLocks noGrp="1"/>
          </p:cNvGraphicFramePr>
          <p:nvPr>
            <p:extLst>
              <p:ext uri="{D42A27DB-BD31-4B8C-83A1-F6EECF244321}">
                <p14:modId xmlns:p14="http://schemas.microsoft.com/office/powerpoint/2010/main" val="2419787449"/>
              </p:ext>
            </p:extLst>
          </p:nvPr>
        </p:nvGraphicFramePr>
        <p:xfrm>
          <a:off x="990601" y="2449540"/>
          <a:ext cx="10253663" cy="2560320"/>
        </p:xfrm>
        <a:graphic>
          <a:graphicData uri="http://schemas.openxmlformats.org/drawingml/2006/table">
            <a:tbl>
              <a:tblPr firstRow="1" bandRow="1">
                <a:tableStyleId>{5C22544A-7EE6-4342-B048-85BDC9FD1C3A}</a:tableStyleId>
              </a:tblPr>
              <a:tblGrid>
                <a:gridCol w="5167313">
                  <a:extLst>
                    <a:ext uri="{9D8B030D-6E8A-4147-A177-3AD203B41FA5}">
                      <a16:colId xmlns:a16="http://schemas.microsoft.com/office/drawing/2014/main" val="2231078208"/>
                    </a:ext>
                  </a:extLst>
                </a:gridCol>
                <a:gridCol w="5086350">
                  <a:extLst>
                    <a:ext uri="{9D8B030D-6E8A-4147-A177-3AD203B41FA5}">
                      <a16:colId xmlns:a16="http://schemas.microsoft.com/office/drawing/2014/main" val="696865350"/>
                    </a:ext>
                  </a:extLst>
                </a:gridCol>
              </a:tblGrid>
              <a:tr h="370840">
                <a:tc>
                  <a:txBody>
                    <a:bodyPr/>
                    <a:lstStyle/>
                    <a:p>
                      <a:endParaRPr lang="en-US" sz="36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945743"/>
                  </a:ext>
                </a:extLst>
              </a:tr>
              <a:tr h="370840">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252120"/>
                  </a:ext>
                </a:extLst>
              </a:tr>
              <a:tr h="370840">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8077793"/>
                  </a:ext>
                </a:extLst>
              </a:tr>
              <a:tr h="370840">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9342868"/>
                  </a:ext>
                </a:extLst>
              </a:tr>
            </a:tbl>
          </a:graphicData>
        </a:graphic>
      </p:graphicFrame>
    </p:spTree>
    <p:extLst>
      <p:ext uri="{BB962C8B-B14F-4D97-AF65-F5344CB8AC3E}">
        <p14:creationId xmlns:p14="http://schemas.microsoft.com/office/powerpoint/2010/main" val="845307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1538883"/>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Counselor’s Plan</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His Plan for Me?</a:t>
            </a:r>
          </a:p>
          <a:p>
            <a:endParaRPr lang="en-US" b="1" i="1" dirty="0">
              <a:solidFill>
                <a:schemeClr val="bg1"/>
              </a:solidFill>
              <a:effectLst>
                <a:outerShdw blurRad="63500" dist="88900" algn="l" rotWithShape="0">
                  <a:srgbClr val="002060">
                    <a:alpha val="40000"/>
                  </a:srgbClr>
                </a:outerShdw>
              </a:effectLst>
              <a:ea typeface="Roboto Slab" pitchFamily="2" charset="0"/>
            </a:endParaRPr>
          </a:p>
        </p:txBody>
      </p:sp>
      <p:graphicFrame>
        <p:nvGraphicFramePr>
          <p:cNvPr id="3" name="Table 2">
            <a:extLst>
              <a:ext uri="{FF2B5EF4-FFF2-40B4-BE49-F238E27FC236}">
                <a16:creationId xmlns:a16="http://schemas.microsoft.com/office/drawing/2014/main" id="{C29C5066-D6AE-ED4A-9A00-1EA95C0A562F}"/>
              </a:ext>
            </a:extLst>
          </p:cNvPr>
          <p:cNvGraphicFramePr>
            <a:graphicFrameLocks noGrp="1"/>
          </p:cNvGraphicFramePr>
          <p:nvPr>
            <p:extLst>
              <p:ext uri="{D42A27DB-BD31-4B8C-83A1-F6EECF244321}">
                <p14:modId xmlns:p14="http://schemas.microsoft.com/office/powerpoint/2010/main" val="188002036"/>
              </p:ext>
            </p:extLst>
          </p:nvPr>
        </p:nvGraphicFramePr>
        <p:xfrm>
          <a:off x="990601" y="2449540"/>
          <a:ext cx="10253663" cy="2560320"/>
        </p:xfrm>
        <a:graphic>
          <a:graphicData uri="http://schemas.openxmlformats.org/drawingml/2006/table">
            <a:tbl>
              <a:tblPr firstRow="1" bandRow="1">
                <a:tableStyleId>{5C22544A-7EE6-4342-B048-85BDC9FD1C3A}</a:tableStyleId>
              </a:tblPr>
              <a:tblGrid>
                <a:gridCol w="5167313">
                  <a:extLst>
                    <a:ext uri="{9D8B030D-6E8A-4147-A177-3AD203B41FA5}">
                      <a16:colId xmlns:a16="http://schemas.microsoft.com/office/drawing/2014/main" val="2231078208"/>
                    </a:ext>
                  </a:extLst>
                </a:gridCol>
                <a:gridCol w="5086350">
                  <a:extLst>
                    <a:ext uri="{9D8B030D-6E8A-4147-A177-3AD203B41FA5}">
                      <a16:colId xmlns:a16="http://schemas.microsoft.com/office/drawing/2014/main" val="696865350"/>
                    </a:ext>
                  </a:extLst>
                </a:gridCol>
              </a:tblGrid>
              <a:tr h="370840">
                <a:tc>
                  <a:txBody>
                    <a:bodyPr/>
                    <a:lstStyle/>
                    <a:p>
                      <a:r>
                        <a:rPr lang="en-US" sz="3600" dirty="0">
                          <a:solidFill>
                            <a:schemeClr val="bg1"/>
                          </a:solidFill>
                        </a:rPr>
                        <a:t>God’s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945743"/>
                  </a:ext>
                </a:extLst>
              </a:tr>
              <a:tr h="370840">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252120"/>
                  </a:ext>
                </a:extLst>
              </a:tr>
              <a:tr h="370840">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8077793"/>
                  </a:ext>
                </a:extLst>
              </a:tr>
              <a:tr h="370840">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9342868"/>
                  </a:ext>
                </a:extLst>
              </a:tr>
            </a:tbl>
          </a:graphicData>
        </a:graphic>
      </p:graphicFrame>
    </p:spTree>
    <p:extLst>
      <p:ext uri="{BB962C8B-B14F-4D97-AF65-F5344CB8AC3E}">
        <p14:creationId xmlns:p14="http://schemas.microsoft.com/office/powerpoint/2010/main" val="380433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1538883"/>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Counselor’s Plan</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His Plan for Me?</a:t>
            </a:r>
          </a:p>
          <a:p>
            <a:endParaRPr lang="en-US" b="1" i="1" dirty="0">
              <a:solidFill>
                <a:schemeClr val="bg1"/>
              </a:solidFill>
              <a:effectLst>
                <a:outerShdw blurRad="63500" dist="88900" algn="l" rotWithShape="0">
                  <a:srgbClr val="002060">
                    <a:alpha val="40000"/>
                  </a:srgbClr>
                </a:outerShdw>
              </a:effectLst>
              <a:ea typeface="Roboto Slab" pitchFamily="2" charset="0"/>
            </a:endParaRPr>
          </a:p>
        </p:txBody>
      </p:sp>
      <p:graphicFrame>
        <p:nvGraphicFramePr>
          <p:cNvPr id="3" name="Table 2">
            <a:extLst>
              <a:ext uri="{FF2B5EF4-FFF2-40B4-BE49-F238E27FC236}">
                <a16:creationId xmlns:a16="http://schemas.microsoft.com/office/drawing/2014/main" id="{C29C5066-D6AE-ED4A-9A00-1EA95C0A562F}"/>
              </a:ext>
            </a:extLst>
          </p:cNvPr>
          <p:cNvGraphicFramePr>
            <a:graphicFrameLocks noGrp="1"/>
          </p:cNvGraphicFramePr>
          <p:nvPr>
            <p:extLst>
              <p:ext uri="{D42A27DB-BD31-4B8C-83A1-F6EECF244321}">
                <p14:modId xmlns:p14="http://schemas.microsoft.com/office/powerpoint/2010/main" val="1097362489"/>
              </p:ext>
            </p:extLst>
          </p:nvPr>
        </p:nvGraphicFramePr>
        <p:xfrm>
          <a:off x="990601" y="2449540"/>
          <a:ext cx="10253663" cy="2560320"/>
        </p:xfrm>
        <a:graphic>
          <a:graphicData uri="http://schemas.openxmlformats.org/drawingml/2006/table">
            <a:tbl>
              <a:tblPr firstRow="1" bandRow="1">
                <a:tableStyleId>{5C22544A-7EE6-4342-B048-85BDC9FD1C3A}</a:tableStyleId>
              </a:tblPr>
              <a:tblGrid>
                <a:gridCol w="5167313">
                  <a:extLst>
                    <a:ext uri="{9D8B030D-6E8A-4147-A177-3AD203B41FA5}">
                      <a16:colId xmlns:a16="http://schemas.microsoft.com/office/drawing/2014/main" val="2231078208"/>
                    </a:ext>
                  </a:extLst>
                </a:gridCol>
                <a:gridCol w="5086350">
                  <a:extLst>
                    <a:ext uri="{9D8B030D-6E8A-4147-A177-3AD203B41FA5}">
                      <a16:colId xmlns:a16="http://schemas.microsoft.com/office/drawing/2014/main" val="696865350"/>
                    </a:ext>
                  </a:extLst>
                </a:gridCol>
              </a:tblGrid>
              <a:tr h="370840">
                <a:tc>
                  <a:txBody>
                    <a:bodyPr/>
                    <a:lstStyle/>
                    <a:p>
                      <a:r>
                        <a:rPr lang="en-US" sz="3600" dirty="0">
                          <a:solidFill>
                            <a:schemeClr val="bg1"/>
                          </a:solidFill>
                        </a:rPr>
                        <a:t>God’s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945743"/>
                  </a:ext>
                </a:extLst>
              </a:tr>
              <a:tr h="370840">
                <a:tc>
                  <a:txBody>
                    <a:bodyPr/>
                    <a:lstStyle/>
                    <a:p>
                      <a:r>
                        <a:rPr lang="en-US" sz="3600" i="1" dirty="0">
                          <a:solidFill>
                            <a:schemeClr val="bg1"/>
                          </a:solidFill>
                        </a:rPr>
                        <a:t>For </a:t>
                      </a:r>
                      <a:r>
                        <a:rPr lang="en-US" sz="3600" i="1" u="none" dirty="0">
                          <a:solidFill>
                            <a:schemeClr val="bg1"/>
                          </a:solidFill>
                        </a:rPr>
                        <a:t>you</a:t>
                      </a:r>
                      <a:r>
                        <a:rPr lang="en-US" sz="3600" i="1" dirty="0">
                          <a:solidFill>
                            <a:schemeClr val="bg1"/>
                          </a:solidFill>
                        </a:rPr>
                        <a:t> to know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252120"/>
                  </a:ext>
                </a:extLst>
              </a:tr>
              <a:tr h="370840">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8077793"/>
                  </a:ext>
                </a:extLst>
              </a:tr>
              <a:tr h="370840">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9342868"/>
                  </a:ext>
                </a:extLst>
              </a:tr>
            </a:tbl>
          </a:graphicData>
        </a:graphic>
      </p:graphicFrame>
    </p:spTree>
    <p:extLst>
      <p:ext uri="{BB962C8B-B14F-4D97-AF65-F5344CB8AC3E}">
        <p14:creationId xmlns:p14="http://schemas.microsoft.com/office/powerpoint/2010/main" val="909838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1538883"/>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Counselor’s Plan</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His Plan for Me?</a:t>
            </a:r>
          </a:p>
          <a:p>
            <a:endParaRPr lang="en-US" b="1" i="1" dirty="0">
              <a:solidFill>
                <a:schemeClr val="bg1"/>
              </a:solidFill>
              <a:effectLst>
                <a:outerShdw blurRad="63500" dist="88900" algn="l" rotWithShape="0">
                  <a:srgbClr val="002060">
                    <a:alpha val="40000"/>
                  </a:srgbClr>
                </a:outerShdw>
              </a:effectLst>
              <a:ea typeface="Roboto Slab" pitchFamily="2" charset="0"/>
            </a:endParaRPr>
          </a:p>
        </p:txBody>
      </p:sp>
      <p:graphicFrame>
        <p:nvGraphicFramePr>
          <p:cNvPr id="3" name="Table 2">
            <a:extLst>
              <a:ext uri="{FF2B5EF4-FFF2-40B4-BE49-F238E27FC236}">
                <a16:creationId xmlns:a16="http://schemas.microsoft.com/office/drawing/2014/main" id="{C29C5066-D6AE-ED4A-9A00-1EA95C0A562F}"/>
              </a:ext>
            </a:extLst>
          </p:cNvPr>
          <p:cNvGraphicFramePr>
            <a:graphicFrameLocks noGrp="1"/>
          </p:cNvGraphicFramePr>
          <p:nvPr>
            <p:extLst>
              <p:ext uri="{D42A27DB-BD31-4B8C-83A1-F6EECF244321}">
                <p14:modId xmlns:p14="http://schemas.microsoft.com/office/powerpoint/2010/main" val="2674057568"/>
              </p:ext>
            </p:extLst>
          </p:nvPr>
        </p:nvGraphicFramePr>
        <p:xfrm>
          <a:off x="990601" y="2449540"/>
          <a:ext cx="10253663" cy="2560320"/>
        </p:xfrm>
        <a:graphic>
          <a:graphicData uri="http://schemas.openxmlformats.org/drawingml/2006/table">
            <a:tbl>
              <a:tblPr firstRow="1" bandRow="1">
                <a:tableStyleId>{5C22544A-7EE6-4342-B048-85BDC9FD1C3A}</a:tableStyleId>
              </a:tblPr>
              <a:tblGrid>
                <a:gridCol w="5167313">
                  <a:extLst>
                    <a:ext uri="{9D8B030D-6E8A-4147-A177-3AD203B41FA5}">
                      <a16:colId xmlns:a16="http://schemas.microsoft.com/office/drawing/2014/main" val="2231078208"/>
                    </a:ext>
                  </a:extLst>
                </a:gridCol>
                <a:gridCol w="5086350">
                  <a:extLst>
                    <a:ext uri="{9D8B030D-6E8A-4147-A177-3AD203B41FA5}">
                      <a16:colId xmlns:a16="http://schemas.microsoft.com/office/drawing/2014/main" val="696865350"/>
                    </a:ext>
                  </a:extLst>
                </a:gridCol>
              </a:tblGrid>
              <a:tr h="370840">
                <a:tc>
                  <a:txBody>
                    <a:bodyPr/>
                    <a:lstStyle/>
                    <a:p>
                      <a:r>
                        <a:rPr lang="en-US" sz="3600" dirty="0">
                          <a:solidFill>
                            <a:schemeClr val="bg1"/>
                          </a:solidFill>
                        </a:rPr>
                        <a:t>God’s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945743"/>
                  </a:ext>
                </a:extLst>
              </a:tr>
              <a:tr h="370840">
                <a:tc>
                  <a:txBody>
                    <a:bodyPr/>
                    <a:lstStyle/>
                    <a:p>
                      <a:r>
                        <a:rPr lang="en-US" sz="3600" i="1" dirty="0">
                          <a:solidFill>
                            <a:schemeClr val="bg1"/>
                          </a:solidFill>
                        </a:rPr>
                        <a:t>For </a:t>
                      </a:r>
                      <a:r>
                        <a:rPr lang="en-US" sz="3600" i="1" u="none" dirty="0">
                          <a:solidFill>
                            <a:schemeClr val="bg1"/>
                          </a:solidFill>
                        </a:rPr>
                        <a:t>you</a:t>
                      </a:r>
                      <a:r>
                        <a:rPr lang="en-US" sz="3600" i="1" dirty="0">
                          <a:solidFill>
                            <a:schemeClr val="bg1"/>
                          </a:solidFill>
                        </a:rPr>
                        <a:t> to know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252120"/>
                  </a:ext>
                </a:extLst>
              </a:tr>
              <a:tr h="370840">
                <a:tc>
                  <a:txBody>
                    <a:bodyPr/>
                    <a:lstStyle/>
                    <a:p>
                      <a:r>
                        <a:rPr lang="en-US" sz="3600" i="1" dirty="0">
                          <a:solidFill>
                            <a:schemeClr val="bg1"/>
                          </a:solidFill>
                        </a:rPr>
                        <a:t>For you to glorify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8077793"/>
                  </a:ext>
                </a:extLst>
              </a:tr>
              <a:tr h="370840">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9342868"/>
                  </a:ext>
                </a:extLst>
              </a:tr>
            </a:tbl>
          </a:graphicData>
        </a:graphic>
      </p:graphicFrame>
    </p:spTree>
    <p:extLst>
      <p:ext uri="{BB962C8B-B14F-4D97-AF65-F5344CB8AC3E}">
        <p14:creationId xmlns:p14="http://schemas.microsoft.com/office/powerpoint/2010/main" val="3470332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1538883"/>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Counselor’s Plan</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His Plan for Me?</a:t>
            </a:r>
          </a:p>
          <a:p>
            <a:endParaRPr lang="en-US" b="1" i="1" dirty="0">
              <a:solidFill>
                <a:schemeClr val="bg1"/>
              </a:solidFill>
              <a:effectLst>
                <a:outerShdw blurRad="63500" dist="88900" algn="l" rotWithShape="0">
                  <a:srgbClr val="002060">
                    <a:alpha val="40000"/>
                  </a:srgbClr>
                </a:outerShdw>
              </a:effectLst>
              <a:ea typeface="Roboto Slab" pitchFamily="2" charset="0"/>
            </a:endParaRPr>
          </a:p>
        </p:txBody>
      </p:sp>
      <p:graphicFrame>
        <p:nvGraphicFramePr>
          <p:cNvPr id="3" name="Table 2">
            <a:extLst>
              <a:ext uri="{FF2B5EF4-FFF2-40B4-BE49-F238E27FC236}">
                <a16:creationId xmlns:a16="http://schemas.microsoft.com/office/drawing/2014/main" id="{C29C5066-D6AE-ED4A-9A00-1EA95C0A562F}"/>
              </a:ext>
            </a:extLst>
          </p:cNvPr>
          <p:cNvGraphicFramePr>
            <a:graphicFrameLocks noGrp="1"/>
          </p:cNvGraphicFramePr>
          <p:nvPr>
            <p:extLst>
              <p:ext uri="{D42A27DB-BD31-4B8C-83A1-F6EECF244321}">
                <p14:modId xmlns:p14="http://schemas.microsoft.com/office/powerpoint/2010/main" val="1721645470"/>
              </p:ext>
            </p:extLst>
          </p:nvPr>
        </p:nvGraphicFramePr>
        <p:xfrm>
          <a:off x="990601" y="2449540"/>
          <a:ext cx="10253663" cy="2560320"/>
        </p:xfrm>
        <a:graphic>
          <a:graphicData uri="http://schemas.openxmlformats.org/drawingml/2006/table">
            <a:tbl>
              <a:tblPr firstRow="1" bandRow="1">
                <a:tableStyleId>{5C22544A-7EE6-4342-B048-85BDC9FD1C3A}</a:tableStyleId>
              </a:tblPr>
              <a:tblGrid>
                <a:gridCol w="5167313">
                  <a:extLst>
                    <a:ext uri="{9D8B030D-6E8A-4147-A177-3AD203B41FA5}">
                      <a16:colId xmlns:a16="http://schemas.microsoft.com/office/drawing/2014/main" val="2231078208"/>
                    </a:ext>
                  </a:extLst>
                </a:gridCol>
                <a:gridCol w="5086350">
                  <a:extLst>
                    <a:ext uri="{9D8B030D-6E8A-4147-A177-3AD203B41FA5}">
                      <a16:colId xmlns:a16="http://schemas.microsoft.com/office/drawing/2014/main" val="696865350"/>
                    </a:ext>
                  </a:extLst>
                </a:gridCol>
              </a:tblGrid>
              <a:tr h="370840">
                <a:tc>
                  <a:txBody>
                    <a:bodyPr/>
                    <a:lstStyle/>
                    <a:p>
                      <a:r>
                        <a:rPr lang="en-US" sz="3600" dirty="0">
                          <a:solidFill>
                            <a:schemeClr val="bg1"/>
                          </a:solidFill>
                        </a:rPr>
                        <a:t>God’s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945743"/>
                  </a:ext>
                </a:extLst>
              </a:tr>
              <a:tr h="370840">
                <a:tc>
                  <a:txBody>
                    <a:bodyPr/>
                    <a:lstStyle/>
                    <a:p>
                      <a:r>
                        <a:rPr lang="en-US" sz="3600" i="1" dirty="0">
                          <a:solidFill>
                            <a:schemeClr val="bg1"/>
                          </a:solidFill>
                        </a:rPr>
                        <a:t>For </a:t>
                      </a:r>
                      <a:r>
                        <a:rPr lang="en-US" sz="3600" i="1" u="none" dirty="0">
                          <a:solidFill>
                            <a:schemeClr val="bg1"/>
                          </a:solidFill>
                        </a:rPr>
                        <a:t>you</a:t>
                      </a:r>
                      <a:r>
                        <a:rPr lang="en-US" sz="3600" i="1" dirty="0">
                          <a:solidFill>
                            <a:schemeClr val="bg1"/>
                          </a:solidFill>
                        </a:rPr>
                        <a:t> to know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252120"/>
                  </a:ext>
                </a:extLst>
              </a:tr>
              <a:tr h="370840">
                <a:tc>
                  <a:txBody>
                    <a:bodyPr/>
                    <a:lstStyle/>
                    <a:p>
                      <a:r>
                        <a:rPr lang="en-US" sz="3600" i="1" dirty="0">
                          <a:solidFill>
                            <a:schemeClr val="bg1"/>
                          </a:solidFill>
                        </a:rPr>
                        <a:t>For you to glorify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8077793"/>
                  </a:ext>
                </a:extLst>
              </a:tr>
              <a:tr h="370840">
                <a:tc>
                  <a:txBody>
                    <a:bodyPr/>
                    <a:lstStyle/>
                    <a:p>
                      <a:r>
                        <a:rPr lang="en-US" sz="3600" i="1" dirty="0">
                          <a:solidFill>
                            <a:schemeClr val="bg1"/>
                          </a:solidFill>
                        </a:rPr>
                        <a:t>For you to live with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9342868"/>
                  </a:ext>
                </a:extLst>
              </a:tr>
            </a:tbl>
          </a:graphicData>
        </a:graphic>
      </p:graphicFrame>
    </p:spTree>
    <p:extLst>
      <p:ext uri="{BB962C8B-B14F-4D97-AF65-F5344CB8AC3E}">
        <p14:creationId xmlns:p14="http://schemas.microsoft.com/office/powerpoint/2010/main" val="2606525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1538883"/>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Counselor’s Plan</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His Plan for Me?</a:t>
            </a:r>
          </a:p>
          <a:p>
            <a:endParaRPr lang="en-US" b="1" i="1" dirty="0">
              <a:solidFill>
                <a:schemeClr val="bg1"/>
              </a:solidFill>
              <a:effectLst>
                <a:outerShdw blurRad="63500" dist="88900" algn="l" rotWithShape="0">
                  <a:srgbClr val="002060">
                    <a:alpha val="40000"/>
                  </a:srgbClr>
                </a:outerShdw>
              </a:effectLst>
              <a:ea typeface="Roboto Slab" pitchFamily="2" charset="0"/>
            </a:endParaRPr>
          </a:p>
        </p:txBody>
      </p:sp>
      <p:graphicFrame>
        <p:nvGraphicFramePr>
          <p:cNvPr id="3" name="Table 2">
            <a:extLst>
              <a:ext uri="{FF2B5EF4-FFF2-40B4-BE49-F238E27FC236}">
                <a16:creationId xmlns:a16="http://schemas.microsoft.com/office/drawing/2014/main" id="{C29C5066-D6AE-ED4A-9A00-1EA95C0A562F}"/>
              </a:ext>
            </a:extLst>
          </p:cNvPr>
          <p:cNvGraphicFramePr>
            <a:graphicFrameLocks noGrp="1"/>
          </p:cNvGraphicFramePr>
          <p:nvPr>
            <p:extLst>
              <p:ext uri="{D42A27DB-BD31-4B8C-83A1-F6EECF244321}">
                <p14:modId xmlns:p14="http://schemas.microsoft.com/office/powerpoint/2010/main" val="1729556087"/>
              </p:ext>
            </p:extLst>
          </p:nvPr>
        </p:nvGraphicFramePr>
        <p:xfrm>
          <a:off x="990601" y="2449540"/>
          <a:ext cx="10253663" cy="2560320"/>
        </p:xfrm>
        <a:graphic>
          <a:graphicData uri="http://schemas.openxmlformats.org/drawingml/2006/table">
            <a:tbl>
              <a:tblPr firstRow="1" bandRow="1">
                <a:tableStyleId>{5C22544A-7EE6-4342-B048-85BDC9FD1C3A}</a:tableStyleId>
              </a:tblPr>
              <a:tblGrid>
                <a:gridCol w="5167313">
                  <a:extLst>
                    <a:ext uri="{9D8B030D-6E8A-4147-A177-3AD203B41FA5}">
                      <a16:colId xmlns:a16="http://schemas.microsoft.com/office/drawing/2014/main" val="2231078208"/>
                    </a:ext>
                  </a:extLst>
                </a:gridCol>
                <a:gridCol w="5086350">
                  <a:extLst>
                    <a:ext uri="{9D8B030D-6E8A-4147-A177-3AD203B41FA5}">
                      <a16:colId xmlns:a16="http://schemas.microsoft.com/office/drawing/2014/main" val="696865350"/>
                    </a:ext>
                  </a:extLst>
                </a:gridCol>
              </a:tblGrid>
              <a:tr h="370840">
                <a:tc>
                  <a:txBody>
                    <a:bodyPr/>
                    <a:lstStyle/>
                    <a:p>
                      <a:r>
                        <a:rPr lang="en-US" sz="3600" dirty="0">
                          <a:solidFill>
                            <a:schemeClr val="bg1"/>
                          </a:solidFill>
                        </a:rPr>
                        <a:t>God’s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600" dirty="0">
                          <a:solidFill>
                            <a:schemeClr val="bg1"/>
                          </a:solidFill>
                        </a:rPr>
                        <a:t>What’s Your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945743"/>
                  </a:ext>
                </a:extLst>
              </a:tr>
              <a:tr h="370840">
                <a:tc>
                  <a:txBody>
                    <a:bodyPr/>
                    <a:lstStyle/>
                    <a:p>
                      <a:r>
                        <a:rPr lang="en-US" sz="3600" i="1" dirty="0">
                          <a:solidFill>
                            <a:schemeClr val="bg1"/>
                          </a:solidFill>
                        </a:rPr>
                        <a:t>For </a:t>
                      </a:r>
                      <a:r>
                        <a:rPr lang="en-US" sz="3600" i="1" u="none" dirty="0">
                          <a:solidFill>
                            <a:schemeClr val="bg1"/>
                          </a:solidFill>
                        </a:rPr>
                        <a:t>you</a:t>
                      </a:r>
                      <a:r>
                        <a:rPr lang="en-US" sz="3600" i="1" dirty="0">
                          <a:solidFill>
                            <a:schemeClr val="bg1"/>
                          </a:solidFill>
                        </a:rPr>
                        <a:t> to know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252120"/>
                  </a:ext>
                </a:extLst>
              </a:tr>
              <a:tr h="370840">
                <a:tc>
                  <a:txBody>
                    <a:bodyPr/>
                    <a:lstStyle/>
                    <a:p>
                      <a:r>
                        <a:rPr lang="en-US" sz="3600" i="1" dirty="0">
                          <a:solidFill>
                            <a:schemeClr val="bg1"/>
                          </a:solidFill>
                        </a:rPr>
                        <a:t>For you to glorify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8077793"/>
                  </a:ext>
                </a:extLst>
              </a:tr>
              <a:tr h="370840">
                <a:tc>
                  <a:txBody>
                    <a:bodyPr/>
                    <a:lstStyle/>
                    <a:p>
                      <a:r>
                        <a:rPr lang="en-US" sz="3600" i="1" dirty="0">
                          <a:solidFill>
                            <a:schemeClr val="bg1"/>
                          </a:solidFill>
                        </a:rPr>
                        <a:t>For you to live with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9342868"/>
                  </a:ext>
                </a:extLst>
              </a:tr>
            </a:tbl>
          </a:graphicData>
        </a:graphic>
      </p:graphicFrame>
    </p:spTree>
    <p:extLst>
      <p:ext uri="{BB962C8B-B14F-4D97-AF65-F5344CB8AC3E}">
        <p14:creationId xmlns:p14="http://schemas.microsoft.com/office/powerpoint/2010/main" val="677161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1538883"/>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Counselor’s Plan</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His Plan for Me?</a:t>
            </a:r>
          </a:p>
          <a:p>
            <a:endParaRPr lang="en-US" b="1" i="1" dirty="0">
              <a:solidFill>
                <a:schemeClr val="bg1"/>
              </a:solidFill>
              <a:effectLst>
                <a:outerShdw blurRad="63500" dist="88900" algn="l" rotWithShape="0">
                  <a:srgbClr val="002060">
                    <a:alpha val="40000"/>
                  </a:srgbClr>
                </a:outerShdw>
              </a:effectLst>
              <a:ea typeface="Roboto Slab" pitchFamily="2" charset="0"/>
            </a:endParaRPr>
          </a:p>
        </p:txBody>
      </p:sp>
      <p:graphicFrame>
        <p:nvGraphicFramePr>
          <p:cNvPr id="3" name="Table 2">
            <a:extLst>
              <a:ext uri="{FF2B5EF4-FFF2-40B4-BE49-F238E27FC236}">
                <a16:creationId xmlns:a16="http://schemas.microsoft.com/office/drawing/2014/main" id="{C29C5066-D6AE-ED4A-9A00-1EA95C0A562F}"/>
              </a:ext>
            </a:extLst>
          </p:cNvPr>
          <p:cNvGraphicFramePr>
            <a:graphicFrameLocks noGrp="1"/>
          </p:cNvGraphicFramePr>
          <p:nvPr>
            <p:extLst>
              <p:ext uri="{D42A27DB-BD31-4B8C-83A1-F6EECF244321}">
                <p14:modId xmlns:p14="http://schemas.microsoft.com/office/powerpoint/2010/main" val="3506053045"/>
              </p:ext>
            </p:extLst>
          </p:nvPr>
        </p:nvGraphicFramePr>
        <p:xfrm>
          <a:off x="990601" y="2449540"/>
          <a:ext cx="10253663" cy="2560320"/>
        </p:xfrm>
        <a:graphic>
          <a:graphicData uri="http://schemas.openxmlformats.org/drawingml/2006/table">
            <a:tbl>
              <a:tblPr firstRow="1" bandRow="1">
                <a:tableStyleId>{5C22544A-7EE6-4342-B048-85BDC9FD1C3A}</a:tableStyleId>
              </a:tblPr>
              <a:tblGrid>
                <a:gridCol w="5167313">
                  <a:extLst>
                    <a:ext uri="{9D8B030D-6E8A-4147-A177-3AD203B41FA5}">
                      <a16:colId xmlns:a16="http://schemas.microsoft.com/office/drawing/2014/main" val="2231078208"/>
                    </a:ext>
                  </a:extLst>
                </a:gridCol>
                <a:gridCol w="5086350">
                  <a:extLst>
                    <a:ext uri="{9D8B030D-6E8A-4147-A177-3AD203B41FA5}">
                      <a16:colId xmlns:a16="http://schemas.microsoft.com/office/drawing/2014/main" val="696865350"/>
                    </a:ext>
                  </a:extLst>
                </a:gridCol>
              </a:tblGrid>
              <a:tr h="370840">
                <a:tc>
                  <a:txBody>
                    <a:bodyPr/>
                    <a:lstStyle/>
                    <a:p>
                      <a:r>
                        <a:rPr lang="en-US" sz="3600" dirty="0">
                          <a:solidFill>
                            <a:schemeClr val="bg1"/>
                          </a:solidFill>
                        </a:rPr>
                        <a:t>God’s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600" dirty="0">
                          <a:solidFill>
                            <a:schemeClr val="bg1"/>
                          </a:solidFill>
                        </a:rPr>
                        <a:t>What’s Your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945743"/>
                  </a:ext>
                </a:extLst>
              </a:tr>
              <a:tr h="370840">
                <a:tc>
                  <a:txBody>
                    <a:bodyPr/>
                    <a:lstStyle/>
                    <a:p>
                      <a:r>
                        <a:rPr lang="en-US" sz="3600" i="1" dirty="0">
                          <a:solidFill>
                            <a:schemeClr val="bg1"/>
                          </a:solidFill>
                        </a:rPr>
                        <a:t>For </a:t>
                      </a:r>
                      <a:r>
                        <a:rPr lang="en-US" sz="3600" i="1" u="none" dirty="0">
                          <a:solidFill>
                            <a:schemeClr val="bg1"/>
                          </a:solidFill>
                        </a:rPr>
                        <a:t>you</a:t>
                      </a:r>
                      <a:r>
                        <a:rPr lang="en-US" sz="3600" i="1" dirty="0">
                          <a:solidFill>
                            <a:schemeClr val="bg1"/>
                          </a:solidFill>
                        </a:rPr>
                        <a:t> to know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600" i="1" dirty="0">
                          <a:solidFill>
                            <a:schemeClr val="bg1"/>
                          </a:solidFill>
                        </a:rPr>
                        <a:t>Do you know Jesus?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252120"/>
                  </a:ext>
                </a:extLst>
              </a:tr>
              <a:tr h="370840">
                <a:tc>
                  <a:txBody>
                    <a:bodyPr/>
                    <a:lstStyle/>
                    <a:p>
                      <a:r>
                        <a:rPr lang="en-US" sz="3600" i="1" dirty="0">
                          <a:solidFill>
                            <a:schemeClr val="bg1"/>
                          </a:solidFill>
                        </a:rPr>
                        <a:t>For you to glorify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8077793"/>
                  </a:ext>
                </a:extLst>
              </a:tr>
              <a:tr h="370840">
                <a:tc>
                  <a:txBody>
                    <a:bodyPr/>
                    <a:lstStyle/>
                    <a:p>
                      <a:r>
                        <a:rPr lang="en-US" sz="3600" i="1" dirty="0">
                          <a:solidFill>
                            <a:schemeClr val="bg1"/>
                          </a:solidFill>
                        </a:rPr>
                        <a:t>For you to live with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9342868"/>
                  </a:ext>
                </a:extLst>
              </a:tr>
            </a:tbl>
          </a:graphicData>
        </a:graphic>
      </p:graphicFrame>
    </p:spTree>
    <p:extLst>
      <p:ext uri="{BB962C8B-B14F-4D97-AF65-F5344CB8AC3E}">
        <p14:creationId xmlns:p14="http://schemas.microsoft.com/office/powerpoint/2010/main" val="51600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5693866"/>
          </a:xfrm>
          <a:prstGeom prst="rect">
            <a:avLst/>
          </a:prstGeom>
          <a:noFill/>
        </p:spPr>
        <p:txBody>
          <a:bodyPr wrap="square" rtlCol="0">
            <a:spAutoFit/>
          </a:bodyPr>
          <a:lstStyle/>
          <a:p>
            <a:r>
              <a:rPr lang="en-US" sz="2800" dirty="0">
                <a:solidFill>
                  <a:srgbClr val="FFFF00"/>
                </a:solidFill>
              </a:rPr>
              <a:t>1</a:t>
            </a:r>
            <a:r>
              <a:rPr lang="en-US" sz="2800" dirty="0">
                <a:solidFill>
                  <a:schemeClr val="bg1"/>
                </a:solidFill>
              </a:rPr>
              <a:t> But there will be no gloom for her who was in anguish. In the former time he brought into contempt the land of Zebulun and the land of Naphtali, but in the latter time he has made glorious the way of the sea, the land beyond the Jordan, Galilee of the nations.</a:t>
            </a:r>
          </a:p>
          <a:p>
            <a:endParaRPr lang="en-US" sz="1400" dirty="0">
              <a:solidFill>
                <a:schemeClr val="bg1"/>
              </a:solidFill>
            </a:endParaRPr>
          </a:p>
          <a:p>
            <a:r>
              <a:rPr lang="en-US" sz="2800" dirty="0">
                <a:solidFill>
                  <a:srgbClr val="FFFF00"/>
                </a:solidFill>
              </a:rPr>
              <a:t>2</a:t>
            </a:r>
            <a:r>
              <a:rPr lang="en-US" sz="2800" dirty="0">
                <a:solidFill>
                  <a:schemeClr val="bg1"/>
                </a:solidFill>
              </a:rPr>
              <a:t> The people who walked in darkness have seen a great light;</a:t>
            </a:r>
            <a:br>
              <a:rPr lang="en-US" sz="2800" dirty="0">
                <a:solidFill>
                  <a:schemeClr val="bg1"/>
                </a:solidFill>
              </a:rPr>
            </a:br>
            <a:r>
              <a:rPr lang="en-US" sz="2800" dirty="0">
                <a:solidFill>
                  <a:schemeClr val="bg1"/>
                </a:solidFill>
              </a:rPr>
              <a:t>   those who dwelt in a land of deep darkness, on them has light shone.</a:t>
            </a:r>
          </a:p>
          <a:p>
            <a:endParaRPr lang="en-US" sz="1400" dirty="0">
              <a:solidFill>
                <a:schemeClr val="bg1"/>
              </a:solidFill>
            </a:endParaRPr>
          </a:p>
          <a:p>
            <a:r>
              <a:rPr lang="en-US" sz="2800" dirty="0">
                <a:solidFill>
                  <a:srgbClr val="FFFF00"/>
                </a:solidFill>
              </a:rPr>
              <a:t>3</a:t>
            </a:r>
            <a:r>
              <a:rPr lang="en-US" sz="2800" dirty="0">
                <a:solidFill>
                  <a:schemeClr val="bg1"/>
                </a:solidFill>
              </a:rPr>
              <a:t> You have multiplied the nation; you have increased its joy;</a:t>
            </a:r>
            <a:br>
              <a:rPr lang="en-US" sz="2800" dirty="0">
                <a:solidFill>
                  <a:schemeClr val="bg1"/>
                </a:solidFill>
              </a:rPr>
            </a:br>
            <a:r>
              <a:rPr lang="en-US" sz="2800" dirty="0">
                <a:solidFill>
                  <a:schemeClr val="bg1"/>
                </a:solidFill>
              </a:rPr>
              <a:t>   they rejoice before you as with joy at the harvest,</a:t>
            </a:r>
          </a:p>
          <a:p>
            <a:r>
              <a:rPr lang="en-US" sz="2800" dirty="0">
                <a:solidFill>
                  <a:schemeClr val="bg1"/>
                </a:solidFill>
              </a:rPr>
              <a:t>   as they are glad when they divide the spoil.</a:t>
            </a:r>
          </a:p>
          <a:p>
            <a:endParaRPr lang="en-US" sz="1400" dirty="0">
              <a:solidFill>
                <a:schemeClr val="bg1"/>
              </a:solidFill>
            </a:endParaRPr>
          </a:p>
          <a:p>
            <a:r>
              <a:rPr lang="en-US" sz="2800" dirty="0">
                <a:solidFill>
                  <a:srgbClr val="FFFF00"/>
                </a:solidFill>
              </a:rPr>
              <a:t>4</a:t>
            </a:r>
            <a:r>
              <a:rPr lang="en-US" sz="2800" dirty="0">
                <a:solidFill>
                  <a:schemeClr val="bg1"/>
                </a:solidFill>
              </a:rPr>
              <a:t> For the yoke of his burden, and the staff for his shoulder,</a:t>
            </a:r>
            <a:br>
              <a:rPr lang="en-US" sz="2800" dirty="0">
                <a:solidFill>
                  <a:schemeClr val="bg1"/>
                </a:solidFill>
              </a:rPr>
            </a:br>
            <a:r>
              <a:rPr lang="en-US" sz="2800" dirty="0">
                <a:solidFill>
                  <a:schemeClr val="bg1"/>
                </a:solidFill>
              </a:rPr>
              <a:t>   the rod of his oppressor, you have broken as on the day of Midian.</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Isaiah 9:1-7 (ESV)</a:t>
            </a:r>
          </a:p>
        </p:txBody>
      </p:sp>
    </p:spTree>
    <p:extLst>
      <p:ext uri="{BB962C8B-B14F-4D97-AF65-F5344CB8AC3E}">
        <p14:creationId xmlns:p14="http://schemas.microsoft.com/office/powerpoint/2010/main" val="4038504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1538883"/>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Counselor’s Plan</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His Plan for Me?</a:t>
            </a:r>
          </a:p>
          <a:p>
            <a:endParaRPr lang="en-US" b="1" i="1" dirty="0">
              <a:solidFill>
                <a:schemeClr val="bg1"/>
              </a:solidFill>
              <a:effectLst>
                <a:outerShdw blurRad="63500" dist="88900" algn="l" rotWithShape="0">
                  <a:srgbClr val="002060">
                    <a:alpha val="40000"/>
                  </a:srgbClr>
                </a:outerShdw>
              </a:effectLst>
              <a:ea typeface="Roboto Slab" pitchFamily="2" charset="0"/>
            </a:endParaRPr>
          </a:p>
        </p:txBody>
      </p:sp>
      <p:graphicFrame>
        <p:nvGraphicFramePr>
          <p:cNvPr id="3" name="Table 2">
            <a:extLst>
              <a:ext uri="{FF2B5EF4-FFF2-40B4-BE49-F238E27FC236}">
                <a16:creationId xmlns:a16="http://schemas.microsoft.com/office/drawing/2014/main" id="{C29C5066-D6AE-ED4A-9A00-1EA95C0A562F}"/>
              </a:ext>
            </a:extLst>
          </p:cNvPr>
          <p:cNvGraphicFramePr>
            <a:graphicFrameLocks noGrp="1"/>
          </p:cNvGraphicFramePr>
          <p:nvPr>
            <p:extLst>
              <p:ext uri="{D42A27DB-BD31-4B8C-83A1-F6EECF244321}">
                <p14:modId xmlns:p14="http://schemas.microsoft.com/office/powerpoint/2010/main" val="505421114"/>
              </p:ext>
            </p:extLst>
          </p:nvPr>
        </p:nvGraphicFramePr>
        <p:xfrm>
          <a:off x="990601" y="2449540"/>
          <a:ext cx="10253663" cy="2560320"/>
        </p:xfrm>
        <a:graphic>
          <a:graphicData uri="http://schemas.openxmlformats.org/drawingml/2006/table">
            <a:tbl>
              <a:tblPr firstRow="1" bandRow="1">
                <a:tableStyleId>{5C22544A-7EE6-4342-B048-85BDC9FD1C3A}</a:tableStyleId>
              </a:tblPr>
              <a:tblGrid>
                <a:gridCol w="5167313">
                  <a:extLst>
                    <a:ext uri="{9D8B030D-6E8A-4147-A177-3AD203B41FA5}">
                      <a16:colId xmlns:a16="http://schemas.microsoft.com/office/drawing/2014/main" val="2231078208"/>
                    </a:ext>
                  </a:extLst>
                </a:gridCol>
                <a:gridCol w="5086350">
                  <a:extLst>
                    <a:ext uri="{9D8B030D-6E8A-4147-A177-3AD203B41FA5}">
                      <a16:colId xmlns:a16="http://schemas.microsoft.com/office/drawing/2014/main" val="696865350"/>
                    </a:ext>
                  </a:extLst>
                </a:gridCol>
              </a:tblGrid>
              <a:tr h="370840">
                <a:tc>
                  <a:txBody>
                    <a:bodyPr/>
                    <a:lstStyle/>
                    <a:p>
                      <a:r>
                        <a:rPr lang="en-US" sz="3600" dirty="0">
                          <a:solidFill>
                            <a:schemeClr val="bg1"/>
                          </a:solidFill>
                        </a:rPr>
                        <a:t>God’s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600" dirty="0">
                          <a:solidFill>
                            <a:schemeClr val="bg1"/>
                          </a:solidFill>
                        </a:rPr>
                        <a:t>What’s Your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945743"/>
                  </a:ext>
                </a:extLst>
              </a:tr>
              <a:tr h="370840">
                <a:tc>
                  <a:txBody>
                    <a:bodyPr/>
                    <a:lstStyle/>
                    <a:p>
                      <a:r>
                        <a:rPr lang="en-US" sz="3600" i="1" dirty="0">
                          <a:solidFill>
                            <a:schemeClr val="bg1"/>
                          </a:solidFill>
                        </a:rPr>
                        <a:t>For </a:t>
                      </a:r>
                      <a:r>
                        <a:rPr lang="en-US" sz="3600" i="1" u="none" dirty="0">
                          <a:solidFill>
                            <a:schemeClr val="bg1"/>
                          </a:solidFill>
                        </a:rPr>
                        <a:t>you</a:t>
                      </a:r>
                      <a:r>
                        <a:rPr lang="en-US" sz="3600" i="1" dirty="0">
                          <a:solidFill>
                            <a:schemeClr val="bg1"/>
                          </a:solidFill>
                        </a:rPr>
                        <a:t> to know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600" i="1" dirty="0">
                          <a:solidFill>
                            <a:schemeClr val="bg1"/>
                          </a:solidFill>
                        </a:rPr>
                        <a:t>Do you know Jesus?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252120"/>
                  </a:ext>
                </a:extLst>
              </a:tr>
              <a:tr h="370840">
                <a:tc>
                  <a:txBody>
                    <a:bodyPr/>
                    <a:lstStyle/>
                    <a:p>
                      <a:r>
                        <a:rPr lang="en-US" sz="3600" i="1" dirty="0">
                          <a:solidFill>
                            <a:schemeClr val="bg1"/>
                          </a:solidFill>
                        </a:rPr>
                        <a:t>For you to glorify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600" i="1">
                          <a:solidFill>
                            <a:schemeClr val="bg1"/>
                          </a:solidFill>
                        </a:rPr>
                        <a:t>Are you glorifying God?</a:t>
                      </a:r>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8077793"/>
                  </a:ext>
                </a:extLst>
              </a:tr>
              <a:tr h="370840">
                <a:tc>
                  <a:txBody>
                    <a:bodyPr/>
                    <a:lstStyle/>
                    <a:p>
                      <a:r>
                        <a:rPr lang="en-US" sz="3600" i="1" dirty="0">
                          <a:solidFill>
                            <a:schemeClr val="bg1"/>
                          </a:solidFill>
                        </a:rPr>
                        <a:t>For you to live with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i="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9342868"/>
                  </a:ext>
                </a:extLst>
              </a:tr>
            </a:tbl>
          </a:graphicData>
        </a:graphic>
      </p:graphicFrame>
    </p:spTree>
    <p:extLst>
      <p:ext uri="{BB962C8B-B14F-4D97-AF65-F5344CB8AC3E}">
        <p14:creationId xmlns:p14="http://schemas.microsoft.com/office/powerpoint/2010/main" val="3385780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1538883"/>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Counselor’s Plan</a:t>
            </a:r>
          </a:p>
          <a:p>
            <a:r>
              <a:rPr lang="en-US" sz="3200" b="1" i="1" dirty="0">
                <a:solidFill>
                  <a:schemeClr val="bg1"/>
                </a:solidFill>
                <a:effectLst>
                  <a:outerShdw blurRad="63500" dist="88900" algn="l" rotWithShape="0">
                    <a:srgbClr val="002060">
                      <a:alpha val="40000"/>
                    </a:srgbClr>
                  </a:outerShdw>
                </a:effectLst>
                <a:ea typeface="Roboto Slab" pitchFamily="2" charset="0"/>
              </a:rPr>
              <a:t>What is His Plan for Me?</a:t>
            </a:r>
          </a:p>
          <a:p>
            <a:endParaRPr lang="en-US" b="1" i="1" dirty="0">
              <a:solidFill>
                <a:schemeClr val="bg1"/>
              </a:solidFill>
              <a:effectLst>
                <a:outerShdw blurRad="63500" dist="88900" algn="l" rotWithShape="0">
                  <a:srgbClr val="002060">
                    <a:alpha val="40000"/>
                  </a:srgbClr>
                </a:outerShdw>
              </a:effectLst>
              <a:ea typeface="Roboto Slab" pitchFamily="2" charset="0"/>
            </a:endParaRPr>
          </a:p>
        </p:txBody>
      </p:sp>
      <p:graphicFrame>
        <p:nvGraphicFramePr>
          <p:cNvPr id="3" name="Table 2">
            <a:extLst>
              <a:ext uri="{FF2B5EF4-FFF2-40B4-BE49-F238E27FC236}">
                <a16:creationId xmlns:a16="http://schemas.microsoft.com/office/drawing/2014/main" id="{C29C5066-D6AE-ED4A-9A00-1EA95C0A562F}"/>
              </a:ext>
            </a:extLst>
          </p:cNvPr>
          <p:cNvGraphicFramePr>
            <a:graphicFrameLocks noGrp="1"/>
          </p:cNvGraphicFramePr>
          <p:nvPr/>
        </p:nvGraphicFramePr>
        <p:xfrm>
          <a:off x="990601" y="2449540"/>
          <a:ext cx="10253663" cy="3108960"/>
        </p:xfrm>
        <a:graphic>
          <a:graphicData uri="http://schemas.openxmlformats.org/drawingml/2006/table">
            <a:tbl>
              <a:tblPr firstRow="1" bandRow="1">
                <a:tableStyleId>{5C22544A-7EE6-4342-B048-85BDC9FD1C3A}</a:tableStyleId>
              </a:tblPr>
              <a:tblGrid>
                <a:gridCol w="5167313">
                  <a:extLst>
                    <a:ext uri="{9D8B030D-6E8A-4147-A177-3AD203B41FA5}">
                      <a16:colId xmlns:a16="http://schemas.microsoft.com/office/drawing/2014/main" val="2231078208"/>
                    </a:ext>
                  </a:extLst>
                </a:gridCol>
                <a:gridCol w="5086350">
                  <a:extLst>
                    <a:ext uri="{9D8B030D-6E8A-4147-A177-3AD203B41FA5}">
                      <a16:colId xmlns:a16="http://schemas.microsoft.com/office/drawing/2014/main" val="696865350"/>
                    </a:ext>
                  </a:extLst>
                </a:gridCol>
              </a:tblGrid>
              <a:tr h="370840">
                <a:tc>
                  <a:txBody>
                    <a:bodyPr/>
                    <a:lstStyle/>
                    <a:p>
                      <a:r>
                        <a:rPr lang="en-US" sz="3600" dirty="0">
                          <a:solidFill>
                            <a:schemeClr val="bg1"/>
                          </a:solidFill>
                        </a:rPr>
                        <a:t>God’s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600" dirty="0">
                          <a:solidFill>
                            <a:schemeClr val="bg1"/>
                          </a:solidFill>
                        </a:rPr>
                        <a:t>What’s Your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945743"/>
                  </a:ext>
                </a:extLst>
              </a:tr>
              <a:tr h="370840">
                <a:tc>
                  <a:txBody>
                    <a:bodyPr/>
                    <a:lstStyle/>
                    <a:p>
                      <a:r>
                        <a:rPr lang="en-US" sz="3600" i="1" dirty="0">
                          <a:solidFill>
                            <a:schemeClr val="bg1"/>
                          </a:solidFill>
                        </a:rPr>
                        <a:t>For </a:t>
                      </a:r>
                      <a:r>
                        <a:rPr lang="en-US" sz="3600" i="1" u="none" dirty="0">
                          <a:solidFill>
                            <a:schemeClr val="bg1"/>
                          </a:solidFill>
                        </a:rPr>
                        <a:t>you</a:t>
                      </a:r>
                      <a:r>
                        <a:rPr lang="en-US" sz="3600" i="1" dirty="0">
                          <a:solidFill>
                            <a:schemeClr val="bg1"/>
                          </a:solidFill>
                        </a:rPr>
                        <a:t> to know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600" i="1" dirty="0">
                          <a:solidFill>
                            <a:schemeClr val="bg1"/>
                          </a:solidFill>
                        </a:rPr>
                        <a:t>Do you know Jesus?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252120"/>
                  </a:ext>
                </a:extLst>
              </a:tr>
              <a:tr h="370840">
                <a:tc>
                  <a:txBody>
                    <a:bodyPr/>
                    <a:lstStyle/>
                    <a:p>
                      <a:r>
                        <a:rPr lang="en-US" sz="3600" i="1" dirty="0">
                          <a:solidFill>
                            <a:schemeClr val="bg1"/>
                          </a:solidFill>
                        </a:rPr>
                        <a:t>For you to glorify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600" i="1" dirty="0">
                          <a:solidFill>
                            <a:schemeClr val="bg1"/>
                          </a:solidFill>
                        </a:rPr>
                        <a:t>Are you glorifying God?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8077793"/>
                  </a:ext>
                </a:extLst>
              </a:tr>
              <a:tr h="370840">
                <a:tc>
                  <a:txBody>
                    <a:bodyPr/>
                    <a:lstStyle/>
                    <a:p>
                      <a:r>
                        <a:rPr lang="en-US" sz="3600" i="1" dirty="0">
                          <a:solidFill>
                            <a:schemeClr val="bg1"/>
                          </a:solidFill>
                        </a:rPr>
                        <a:t>For you to live with Him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600" i="1" dirty="0">
                          <a:solidFill>
                            <a:schemeClr val="bg1"/>
                          </a:solidFill>
                        </a:rPr>
                        <a:t>Will you be ready when Jesus comes again?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9342868"/>
                  </a:ext>
                </a:extLst>
              </a:tr>
            </a:tbl>
          </a:graphicData>
        </a:graphic>
      </p:graphicFrame>
    </p:spTree>
    <p:extLst>
      <p:ext uri="{BB962C8B-B14F-4D97-AF65-F5344CB8AC3E}">
        <p14:creationId xmlns:p14="http://schemas.microsoft.com/office/powerpoint/2010/main" val="2148848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C0526-F99A-3D43-8D17-D34DFDDC71C8}"/>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1494376-1212-2F4B-A8CB-81722EB244D8}"/>
              </a:ext>
            </a:extLst>
          </p:cNvPr>
          <p:cNvSpPr txBox="1"/>
          <p:nvPr/>
        </p:nvSpPr>
        <p:spPr>
          <a:xfrm>
            <a:off x="0" y="5321403"/>
            <a:ext cx="12191999" cy="1015196"/>
          </a:xfrm>
          <a:prstGeom prst="rect">
            <a:avLst/>
          </a:prstGeom>
          <a:solidFill>
            <a:srgbClr val="586B8C"/>
          </a:solidFill>
        </p:spPr>
        <p:txBody>
          <a:bodyPr vert="horz" lIns="91440" tIns="45720" rIns="91440" bIns="45720" rtlCol="0" anchor="b">
            <a:normAutofit lnSpcReduction="10000"/>
          </a:bodyPr>
          <a:lstStyle/>
          <a:p>
            <a:pPr algn="ctr">
              <a:lnSpc>
                <a:spcPct val="90000"/>
              </a:lnSpc>
              <a:spcBef>
                <a:spcPct val="0"/>
              </a:spcBef>
              <a:spcAft>
                <a:spcPts val="600"/>
              </a:spcAft>
            </a:pPr>
            <a:r>
              <a:rPr lang="en-US" sz="7200" b="1" dirty="0">
                <a:solidFill>
                  <a:srgbClr val="FFFFFF"/>
                </a:solidFill>
                <a:effectLst>
                  <a:outerShdw blurRad="50800" dist="38100" dir="2700000" algn="tl" rotWithShape="0">
                    <a:prstClr val="black">
                      <a:alpha val="40000"/>
                    </a:prstClr>
                  </a:outerShdw>
                </a:effectLst>
                <a:latin typeface="Calibri" panose="020F0502020204030204" pitchFamily="34" charset="0"/>
                <a:ea typeface="+mj-ea"/>
                <a:cs typeface="Calibri" panose="020F0502020204030204" pitchFamily="34" charset="0"/>
              </a:rPr>
              <a:t>Wonderful Counselor</a:t>
            </a:r>
          </a:p>
        </p:txBody>
      </p:sp>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pic>
        <p:nvPicPr>
          <p:cNvPr id="3" name="Picture 2">
            <a:extLst>
              <a:ext uri="{FF2B5EF4-FFF2-40B4-BE49-F238E27FC236}">
                <a16:creationId xmlns:a16="http://schemas.microsoft.com/office/drawing/2014/main" id="{F9C4BCD8-E814-7C4C-847E-860F1A6952E4}"/>
              </a:ext>
            </a:extLst>
          </p:cNvPr>
          <p:cNvPicPr>
            <a:picLocks noChangeAspect="1"/>
          </p:cNvPicPr>
          <p:nvPr/>
        </p:nvPicPr>
        <p:blipFill>
          <a:blip r:link="rId4"/>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F18E559A-8E04-A541-80AD-724A14F6C18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399108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5262979"/>
          </a:xfrm>
          <a:prstGeom prst="rect">
            <a:avLst/>
          </a:prstGeom>
          <a:noFill/>
        </p:spPr>
        <p:txBody>
          <a:bodyPr wrap="square" rtlCol="0">
            <a:spAutoFit/>
          </a:bodyPr>
          <a:lstStyle/>
          <a:p>
            <a:r>
              <a:rPr lang="en-US" sz="2800" dirty="0">
                <a:solidFill>
                  <a:srgbClr val="FFFF00"/>
                </a:solidFill>
              </a:rPr>
              <a:t>5</a:t>
            </a:r>
            <a:r>
              <a:rPr lang="en-US" sz="2800" dirty="0">
                <a:solidFill>
                  <a:schemeClr val="bg1"/>
                </a:solidFill>
              </a:rPr>
              <a:t> For every boot of the tramping warrior in battle tumult</a:t>
            </a:r>
            <a:br>
              <a:rPr lang="en-US" sz="2800" dirty="0">
                <a:solidFill>
                  <a:schemeClr val="bg1"/>
                </a:solidFill>
              </a:rPr>
            </a:br>
            <a:r>
              <a:rPr lang="en-US" sz="2800" dirty="0">
                <a:solidFill>
                  <a:schemeClr val="bg1"/>
                </a:solidFill>
              </a:rPr>
              <a:t>   and every garment rolled in blood will be burned as fuel for the fire.</a:t>
            </a:r>
          </a:p>
          <a:p>
            <a:endParaRPr lang="en-US" sz="1400" dirty="0">
              <a:solidFill>
                <a:schemeClr val="bg1"/>
              </a:solidFill>
            </a:endParaRPr>
          </a:p>
          <a:p>
            <a:r>
              <a:rPr lang="en-US" sz="2800" dirty="0">
                <a:solidFill>
                  <a:srgbClr val="FFFF00"/>
                </a:solidFill>
              </a:rPr>
              <a:t>6</a:t>
            </a:r>
            <a:r>
              <a:rPr lang="en-US" sz="2800" dirty="0">
                <a:solidFill>
                  <a:schemeClr val="bg1"/>
                </a:solidFill>
              </a:rPr>
              <a:t> For to us a child is born, to us a son is given;</a:t>
            </a:r>
            <a:br>
              <a:rPr lang="en-US" sz="2800" dirty="0">
                <a:solidFill>
                  <a:schemeClr val="bg1"/>
                </a:solidFill>
              </a:rPr>
            </a:br>
            <a:r>
              <a:rPr lang="en-US" sz="2800" dirty="0">
                <a:solidFill>
                  <a:schemeClr val="bg1"/>
                </a:solidFill>
              </a:rPr>
              <a:t>   and the government shall be upon his shoulder,</a:t>
            </a:r>
            <a:br>
              <a:rPr lang="en-US" sz="2800" dirty="0">
                <a:solidFill>
                  <a:schemeClr val="bg1"/>
                </a:solidFill>
              </a:rPr>
            </a:br>
            <a:r>
              <a:rPr lang="en-US" sz="2800" dirty="0">
                <a:solidFill>
                  <a:schemeClr val="bg1"/>
                </a:solidFill>
              </a:rPr>
              <a:t>   and his name shall be called</a:t>
            </a:r>
            <a:br>
              <a:rPr lang="en-US" sz="2800" dirty="0">
                <a:solidFill>
                  <a:schemeClr val="bg1"/>
                </a:solidFill>
              </a:rPr>
            </a:br>
            <a:r>
              <a:rPr lang="en-US" sz="2800" dirty="0">
                <a:solidFill>
                  <a:schemeClr val="bg1"/>
                </a:solidFill>
              </a:rPr>
              <a:t>   Wonderful Counselor, Mighty God, Everlasting Father, Prince of Peace.</a:t>
            </a:r>
          </a:p>
          <a:p>
            <a:endParaRPr lang="en-US" sz="1400" dirty="0">
              <a:solidFill>
                <a:schemeClr val="bg1"/>
              </a:solidFill>
            </a:endParaRPr>
          </a:p>
          <a:p>
            <a:r>
              <a:rPr lang="en-US" sz="2800" dirty="0">
                <a:solidFill>
                  <a:srgbClr val="FFFF00"/>
                </a:solidFill>
              </a:rPr>
              <a:t>7 </a:t>
            </a:r>
            <a:r>
              <a:rPr lang="en-US" sz="2800" dirty="0">
                <a:solidFill>
                  <a:schemeClr val="bg1"/>
                </a:solidFill>
              </a:rPr>
              <a:t>Of the increase of his government and of peace there will be no end,</a:t>
            </a:r>
            <a:br>
              <a:rPr lang="en-US" sz="2800" dirty="0">
                <a:solidFill>
                  <a:schemeClr val="bg1"/>
                </a:solidFill>
              </a:rPr>
            </a:br>
            <a:r>
              <a:rPr lang="en-US" sz="2800" dirty="0">
                <a:solidFill>
                  <a:schemeClr val="bg1"/>
                </a:solidFill>
              </a:rPr>
              <a:t>   on the throne of David and over his kingdom,</a:t>
            </a:r>
          </a:p>
          <a:p>
            <a:r>
              <a:rPr lang="en-US" sz="2800" dirty="0">
                <a:solidFill>
                  <a:schemeClr val="bg1"/>
                </a:solidFill>
              </a:rPr>
              <a:t>   to establish it and uphold it with justice and with righteousness</a:t>
            </a:r>
          </a:p>
          <a:p>
            <a:r>
              <a:rPr lang="en-US" sz="2800" dirty="0">
                <a:solidFill>
                  <a:schemeClr val="bg1"/>
                </a:solidFill>
              </a:rPr>
              <a:t>   from this time forth and forevermore.</a:t>
            </a:r>
          </a:p>
          <a:p>
            <a:r>
              <a:rPr lang="en-US" sz="2800" dirty="0">
                <a:solidFill>
                  <a:schemeClr val="bg1"/>
                </a:solidFill>
              </a:rPr>
              <a:t>   The zeal of the Lord of hosts will do this.</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Isaiah 9:1-7 (ESV)</a:t>
            </a:r>
          </a:p>
        </p:txBody>
      </p:sp>
    </p:spTree>
    <p:extLst>
      <p:ext uri="{BB962C8B-B14F-4D97-AF65-F5344CB8AC3E}">
        <p14:creationId xmlns:p14="http://schemas.microsoft.com/office/powerpoint/2010/main" val="131487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3539430"/>
          </a:xfrm>
          <a:prstGeom prst="rect">
            <a:avLst/>
          </a:prstGeom>
          <a:noFill/>
        </p:spPr>
        <p:txBody>
          <a:bodyPr wrap="square" rtlCol="0">
            <a:spAutoFit/>
          </a:bodyPr>
          <a:lstStyle/>
          <a:p>
            <a:r>
              <a:rPr lang="en-US" sz="2800" dirty="0">
                <a:solidFill>
                  <a:srgbClr val="FFFF00"/>
                </a:solidFill>
              </a:rPr>
              <a:t>6</a:t>
            </a:r>
            <a:r>
              <a:rPr lang="en-US" sz="2800" dirty="0">
                <a:solidFill>
                  <a:schemeClr val="bg1"/>
                </a:solidFill>
              </a:rPr>
              <a:t> For to us a child is born, </a:t>
            </a:r>
          </a:p>
          <a:p>
            <a:r>
              <a:rPr lang="en-US" sz="2800" dirty="0">
                <a:solidFill>
                  <a:schemeClr val="bg1"/>
                </a:solidFill>
              </a:rPr>
              <a:t>   to us a son is given;</a:t>
            </a:r>
            <a:br>
              <a:rPr lang="en-US" sz="2800" dirty="0">
                <a:solidFill>
                  <a:schemeClr val="bg1"/>
                </a:solidFill>
              </a:rPr>
            </a:br>
            <a:r>
              <a:rPr lang="en-US" sz="2800" dirty="0">
                <a:solidFill>
                  <a:schemeClr val="bg1"/>
                </a:solidFill>
              </a:rPr>
              <a:t>   and the government shall be upon his shoulder,</a:t>
            </a:r>
            <a:br>
              <a:rPr lang="en-US" sz="2800" dirty="0">
                <a:solidFill>
                  <a:schemeClr val="bg1"/>
                </a:solidFill>
              </a:rPr>
            </a:br>
            <a:r>
              <a:rPr lang="en-US" sz="2800" dirty="0">
                <a:solidFill>
                  <a:schemeClr val="bg1"/>
                </a:solidFill>
              </a:rPr>
              <a:t>   and his name shall be called</a:t>
            </a:r>
            <a:br>
              <a:rPr lang="en-US" sz="2800" dirty="0">
                <a:solidFill>
                  <a:schemeClr val="bg1"/>
                </a:solidFill>
              </a:rPr>
            </a:br>
            <a:r>
              <a:rPr lang="en-US" sz="2800" dirty="0">
                <a:solidFill>
                  <a:schemeClr val="bg1"/>
                </a:solidFill>
              </a:rPr>
              <a:t>   Wonderful Counselor, </a:t>
            </a:r>
          </a:p>
          <a:p>
            <a:r>
              <a:rPr lang="en-US" sz="2800" dirty="0">
                <a:solidFill>
                  <a:schemeClr val="bg1"/>
                </a:solidFill>
              </a:rPr>
              <a:t>   Mighty God,</a:t>
            </a:r>
            <a:br>
              <a:rPr lang="en-US" sz="2800" dirty="0">
                <a:solidFill>
                  <a:schemeClr val="bg1"/>
                </a:solidFill>
              </a:rPr>
            </a:br>
            <a:r>
              <a:rPr lang="en-US" sz="2800" dirty="0">
                <a:solidFill>
                  <a:schemeClr val="bg1"/>
                </a:solidFill>
              </a:rPr>
              <a:t>   Everlasting Father, </a:t>
            </a:r>
          </a:p>
          <a:p>
            <a:r>
              <a:rPr lang="en-US" sz="2800" dirty="0">
                <a:solidFill>
                  <a:schemeClr val="bg1"/>
                </a:solidFill>
              </a:rPr>
              <a:t>   Prince of Peace.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Isaiah 9:6 (ESV)</a:t>
            </a:r>
          </a:p>
        </p:txBody>
      </p:sp>
    </p:spTree>
    <p:extLst>
      <p:ext uri="{BB962C8B-B14F-4D97-AF65-F5344CB8AC3E}">
        <p14:creationId xmlns:p14="http://schemas.microsoft.com/office/powerpoint/2010/main" val="721771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D02B44-D672-42DB-AB0A-7B80D5D6B9CF}"/>
              </a:ext>
            </a:extLst>
          </p:cNvPr>
          <p:cNvSpPr txBox="1"/>
          <p:nvPr/>
        </p:nvSpPr>
        <p:spPr>
          <a:xfrm>
            <a:off x="715108" y="996885"/>
            <a:ext cx="10761784" cy="3600986"/>
          </a:xfrm>
          <a:prstGeom prst="rect">
            <a:avLst/>
          </a:prstGeom>
          <a:noFill/>
        </p:spPr>
        <p:txBody>
          <a:bodyPr wrap="square" rtlCol="0">
            <a:spAutoFit/>
          </a:bodyPr>
          <a:lstStyle/>
          <a:p>
            <a:r>
              <a:rPr lang="en-US" sz="2800" dirty="0">
                <a:solidFill>
                  <a:srgbClr val="FFFF00"/>
                </a:solidFill>
              </a:rPr>
              <a:t>6</a:t>
            </a:r>
            <a:r>
              <a:rPr lang="en-US" sz="2800" dirty="0">
                <a:solidFill>
                  <a:schemeClr val="bg1"/>
                </a:solidFill>
              </a:rPr>
              <a:t> For to us a child is born, </a:t>
            </a:r>
          </a:p>
          <a:p>
            <a:r>
              <a:rPr lang="en-US" sz="2800" dirty="0">
                <a:solidFill>
                  <a:schemeClr val="bg1"/>
                </a:solidFill>
              </a:rPr>
              <a:t>   to us a son is given;</a:t>
            </a:r>
            <a:br>
              <a:rPr lang="en-US" sz="2800" dirty="0">
                <a:solidFill>
                  <a:schemeClr val="bg1"/>
                </a:solidFill>
              </a:rPr>
            </a:br>
            <a:r>
              <a:rPr lang="en-US" sz="2800" dirty="0">
                <a:solidFill>
                  <a:schemeClr val="bg1"/>
                </a:solidFill>
              </a:rPr>
              <a:t>   and the government shall be upon his shoulder,</a:t>
            </a:r>
            <a:br>
              <a:rPr lang="en-US" sz="2800" dirty="0">
                <a:solidFill>
                  <a:schemeClr val="bg1"/>
                </a:solidFill>
              </a:rPr>
            </a:br>
            <a:r>
              <a:rPr lang="en-US" sz="2800" dirty="0">
                <a:solidFill>
                  <a:schemeClr val="bg1"/>
                </a:solidFill>
              </a:rPr>
              <a:t>   and his name shall be called</a:t>
            </a:r>
            <a:br>
              <a:rPr lang="en-US" sz="2800" dirty="0">
                <a:solidFill>
                  <a:schemeClr val="bg1"/>
                </a:solidFill>
              </a:rPr>
            </a:br>
            <a:r>
              <a:rPr lang="en-US" sz="2800" dirty="0">
                <a:solidFill>
                  <a:schemeClr val="bg1"/>
                </a:solidFill>
              </a:rPr>
              <a:t>   </a:t>
            </a:r>
            <a:r>
              <a:rPr lang="en-US" sz="3200" b="1" dirty="0">
                <a:solidFill>
                  <a:schemeClr val="bg1"/>
                </a:solidFill>
                <a:effectLst>
                  <a:glow rad="228600">
                    <a:schemeClr val="accent4">
                      <a:satMod val="175000"/>
                      <a:alpha val="40000"/>
                    </a:schemeClr>
                  </a:glow>
                </a:effectLst>
              </a:rPr>
              <a:t>Wonderful Counselor</a:t>
            </a:r>
            <a:r>
              <a:rPr lang="en-US" sz="2800" dirty="0">
                <a:solidFill>
                  <a:schemeClr val="bg1"/>
                </a:solidFill>
              </a:rPr>
              <a:t>, </a:t>
            </a:r>
          </a:p>
          <a:p>
            <a:r>
              <a:rPr lang="en-US" sz="2800" dirty="0">
                <a:solidFill>
                  <a:schemeClr val="bg1"/>
                </a:solidFill>
              </a:rPr>
              <a:t>   Mighty God,</a:t>
            </a:r>
            <a:br>
              <a:rPr lang="en-US" sz="2800" dirty="0">
                <a:solidFill>
                  <a:schemeClr val="bg1"/>
                </a:solidFill>
              </a:rPr>
            </a:br>
            <a:r>
              <a:rPr lang="en-US" sz="2800" dirty="0">
                <a:solidFill>
                  <a:schemeClr val="bg1"/>
                </a:solidFill>
              </a:rPr>
              <a:t>   Everlasting Father, </a:t>
            </a:r>
          </a:p>
          <a:p>
            <a:r>
              <a:rPr lang="en-US" sz="2800" dirty="0">
                <a:solidFill>
                  <a:schemeClr val="bg1"/>
                </a:solidFill>
              </a:rPr>
              <a:t>   Prince of Peace.</a:t>
            </a:r>
          </a:p>
        </p:txBody>
      </p:sp>
      <p:sp>
        <p:nvSpPr>
          <p:cNvPr id="4" name="TextBox 3">
            <a:extLst>
              <a:ext uri="{FF2B5EF4-FFF2-40B4-BE49-F238E27FC236}">
                <a16:creationId xmlns:a16="http://schemas.microsoft.com/office/drawing/2014/main" id="{EA669656-A5EF-0843-8421-A0E01872759E}"/>
              </a:ext>
            </a:extLst>
          </p:cNvPr>
          <p:cNvSpPr txBox="1"/>
          <p:nvPr/>
        </p:nvSpPr>
        <p:spPr>
          <a:xfrm>
            <a:off x="715108" y="227444"/>
            <a:ext cx="10761784" cy="769441"/>
          </a:xfrm>
          <a:prstGeom prst="rect">
            <a:avLst/>
          </a:prstGeom>
          <a:noFill/>
        </p:spPr>
        <p:txBody>
          <a:bodyPr wrap="square" rtlCol="0">
            <a:spAutoFit/>
          </a:bodyPr>
          <a:lstStyle/>
          <a:p>
            <a:r>
              <a:rPr lang="en-US" sz="4400" dirty="0">
                <a:solidFill>
                  <a:srgbClr val="FFFF00"/>
                </a:solidFill>
              </a:rPr>
              <a:t>Isaiah 9:6 (ESV)</a:t>
            </a:r>
          </a:p>
        </p:txBody>
      </p:sp>
    </p:spTree>
    <p:extLst>
      <p:ext uri="{BB962C8B-B14F-4D97-AF65-F5344CB8AC3E}">
        <p14:creationId xmlns:p14="http://schemas.microsoft.com/office/powerpoint/2010/main" val="3024334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1815882"/>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a:t>
            </a:r>
          </a:p>
          <a:p>
            <a:r>
              <a:rPr lang="en-US" sz="3200" b="1" i="1" dirty="0">
                <a:solidFill>
                  <a:schemeClr val="bg1"/>
                </a:solidFill>
                <a:effectLst>
                  <a:outerShdw blurRad="63500" dist="88900" algn="l" rotWithShape="0">
                    <a:srgbClr val="002060">
                      <a:alpha val="40000"/>
                    </a:srgbClr>
                  </a:outerShdw>
                </a:effectLst>
                <a:ea typeface="Roboto Slab" pitchFamily="2" charset="0"/>
              </a:rPr>
              <a:t>His Name Defined</a:t>
            </a:r>
          </a:p>
          <a:p>
            <a:endParaRPr lang="en-US" sz="3600" b="1" dirty="0">
              <a:solidFill>
                <a:srgbClr val="FFFF00"/>
              </a:solidFill>
              <a:effectLst>
                <a:outerShdw blurRad="63500" dist="88900" algn="l" rotWithShape="0">
                  <a:srgbClr val="002060">
                    <a:alpha val="40000"/>
                  </a:srgbClr>
                </a:outerShdw>
              </a:effectLst>
              <a:ea typeface="Roboto Slab" pitchFamily="2" charset="0"/>
            </a:endParaRPr>
          </a:p>
        </p:txBody>
      </p:sp>
    </p:spTree>
    <p:extLst>
      <p:ext uri="{BB962C8B-B14F-4D97-AF65-F5344CB8AC3E}">
        <p14:creationId xmlns:p14="http://schemas.microsoft.com/office/powerpoint/2010/main" val="2549156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3693319"/>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a:t>
            </a:r>
          </a:p>
          <a:p>
            <a:r>
              <a:rPr lang="en-US" sz="3200" b="1" i="1" dirty="0">
                <a:solidFill>
                  <a:schemeClr val="bg1"/>
                </a:solidFill>
                <a:effectLst>
                  <a:outerShdw blurRad="63500" dist="88900" algn="l" rotWithShape="0">
                    <a:srgbClr val="002060">
                      <a:alpha val="40000"/>
                    </a:srgbClr>
                  </a:outerShdw>
                </a:effectLst>
                <a:ea typeface="Roboto Slab" pitchFamily="2" charset="0"/>
              </a:rPr>
              <a:t>His Name Defined</a:t>
            </a:r>
          </a:p>
          <a:p>
            <a:r>
              <a:rPr lang="en-US" sz="3600" b="1" dirty="0">
                <a:solidFill>
                  <a:srgbClr val="FFFF00"/>
                </a:solidFill>
                <a:effectLst>
                  <a:outerShdw blurRad="63500" dist="88900" algn="l" rotWithShape="0">
                    <a:srgbClr val="002060">
                      <a:alpha val="40000"/>
                    </a:srgbClr>
                  </a:outerShdw>
                </a:effectLst>
                <a:ea typeface="Roboto Slab" pitchFamily="2" charset="0"/>
              </a:rPr>
              <a:t>1) </a:t>
            </a:r>
            <a:r>
              <a:rPr lang="en-US" sz="3600" b="1" dirty="0">
                <a:solidFill>
                  <a:schemeClr val="bg1"/>
                </a:solidFill>
                <a:effectLst>
                  <a:outerShdw blurRad="63500" dist="88900" algn="l" rotWithShape="0">
                    <a:srgbClr val="002060">
                      <a:alpha val="40000"/>
                    </a:srgbClr>
                  </a:outerShdw>
                </a:effectLst>
                <a:ea typeface="Roboto Slab" pitchFamily="2" charset="0"/>
              </a:rPr>
              <a:t>Wonderful: </a:t>
            </a:r>
            <a:r>
              <a:rPr lang="he-IL" sz="5400" b="1" dirty="0">
                <a:solidFill>
                  <a:schemeClr val="bg1"/>
                </a:solidFill>
              </a:rPr>
              <a:t>פֶּלֶא</a:t>
            </a:r>
            <a:endParaRPr lang="en-US" sz="5400" b="1" dirty="0">
              <a:solidFill>
                <a:schemeClr val="bg1"/>
              </a:solidFill>
              <a:effectLst>
                <a:outerShdw blurRad="63500" dist="88900" algn="l" rotWithShape="0">
                  <a:srgbClr val="002060">
                    <a:alpha val="40000"/>
                  </a:srgbClr>
                </a:outerShdw>
              </a:effectLst>
              <a:ea typeface="Roboto Slab" pitchFamily="2" charset="0"/>
            </a:endParaRPr>
          </a:p>
          <a:p>
            <a:pPr marL="1028700" lvl="1" indent="-571500">
              <a:buFont typeface="Arial" panose="020B0604020202020204" pitchFamily="34" charset="0"/>
              <a:buChar char="•"/>
            </a:pPr>
            <a:r>
              <a:rPr lang="en-US" sz="3200" b="1" dirty="0" err="1">
                <a:solidFill>
                  <a:schemeClr val="bg1"/>
                </a:solidFill>
                <a:effectLst>
                  <a:outerShdw blurRad="63500" dist="88900" algn="l" rotWithShape="0">
                    <a:srgbClr val="002060">
                      <a:alpha val="40000"/>
                    </a:srgbClr>
                  </a:outerShdw>
                </a:effectLst>
                <a:ea typeface="Roboto Slab" pitchFamily="2" charset="0"/>
              </a:rPr>
              <a:t>pele</a:t>
            </a:r>
            <a:r>
              <a:rPr lang="en-US" sz="3200" b="1" dirty="0">
                <a:solidFill>
                  <a:schemeClr val="bg1"/>
                </a:solidFill>
                <a:effectLst>
                  <a:outerShdw blurRad="63500" dist="88900" algn="l" rotWithShape="0">
                    <a:srgbClr val="002060">
                      <a:alpha val="40000"/>
                    </a:srgbClr>
                  </a:outerShdw>
                </a:effectLst>
                <a:ea typeface="Roboto Slab" pitchFamily="2" charset="0"/>
              </a:rPr>
              <a:t>’ – a wonder, a miracle, a marvel</a:t>
            </a:r>
          </a:p>
          <a:p>
            <a:endParaRPr lang="en-US" sz="3600" b="1" dirty="0">
              <a:solidFill>
                <a:schemeClr val="bg1"/>
              </a:solidFill>
              <a:effectLst>
                <a:outerShdw blurRad="63500" dist="88900" algn="l" rotWithShape="0">
                  <a:srgbClr val="002060">
                    <a:alpha val="40000"/>
                  </a:srgbClr>
                </a:outerShdw>
              </a:effectLst>
              <a:ea typeface="Roboto Slab" pitchFamily="2" charset="0"/>
            </a:endParaRPr>
          </a:p>
          <a:p>
            <a:endParaRPr lang="en-US" sz="3600" b="1" dirty="0">
              <a:solidFill>
                <a:srgbClr val="FFFF00"/>
              </a:solidFill>
              <a:effectLst>
                <a:outerShdw blurRad="63500" dist="88900" algn="l" rotWithShape="0">
                  <a:srgbClr val="002060">
                    <a:alpha val="40000"/>
                  </a:srgbClr>
                </a:outerShdw>
              </a:effectLst>
              <a:ea typeface="Roboto Slab" pitchFamily="2" charset="0"/>
            </a:endParaRPr>
          </a:p>
        </p:txBody>
      </p:sp>
    </p:spTree>
    <p:extLst>
      <p:ext uri="{BB962C8B-B14F-4D97-AF65-F5344CB8AC3E}">
        <p14:creationId xmlns:p14="http://schemas.microsoft.com/office/powerpoint/2010/main" val="3692199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3C5C3-D23A-A14A-8EBD-7DDAAEE8627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
        <p:nvSpPr>
          <p:cNvPr id="2" name="Rectangle 1">
            <a:extLst>
              <a:ext uri="{FF2B5EF4-FFF2-40B4-BE49-F238E27FC236}">
                <a16:creationId xmlns:a16="http://schemas.microsoft.com/office/drawing/2014/main" id="{2878D220-3FD9-3D49-ADA4-E3BF6C11F42B}"/>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D309DC-B55A-224F-B25D-3372E42AA509}"/>
              </a:ext>
            </a:extLst>
          </p:cNvPr>
          <p:cNvSpPr txBox="1"/>
          <p:nvPr/>
        </p:nvSpPr>
        <p:spPr>
          <a:xfrm>
            <a:off x="356324" y="1110351"/>
            <a:ext cx="11636384" cy="4770537"/>
          </a:xfrm>
          <a:prstGeom prst="rect">
            <a:avLst/>
          </a:prstGeom>
          <a:noFill/>
        </p:spPr>
        <p:txBody>
          <a:bodyPr wrap="square" rtlCol="0">
            <a:spAutoFit/>
          </a:bodyPr>
          <a:lstStyle/>
          <a:p>
            <a:r>
              <a:rPr lang="en-US" sz="4400" b="1" dirty="0">
                <a:solidFill>
                  <a:srgbClr val="FFFF00"/>
                </a:solidFill>
                <a:effectLst>
                  <a:outerShdw blurRad="63500" dist="88900" algn="l" rotWithShape="0">
                    <a:srgbClr val="002060">
                      <a:alpha val="40000"/>
                    </a:srgbClr>
                  </a:outerShdw>
                </a:effectLst>
                <a:ea typeface="Roboto Slab" pitchFamily="2" charset="0"/>
              </a:rPr>
              <a:t>The Wonderful Counselor</a:t>
            </a:r>
          </a:p>
          <a:p>
            <a:r>
              <a:rPr lang="en-US" sz="3200" b="1" i="1" dirty="0">
                <a:solidFill>
                  <a:schemeClr val="bg1"/>
                </a:solidFill>
                <a:effectLst>
                  <a:outerShdw blurRad="63500" dist="88900" algn="l" rotWithShape="0">
                    <a:srgbClr val="002060">
                      <a:alpha val="40000"/>
                    </a:srgbClr>
                  </a:outerShdw>
                </a:effectLst>
                <a:ea typeface="Roboto Slab" pitchFamily="2" charset="0"/>
              </a:rPr>
              <a:t>His Name Defined</a:t>
            </a:r>
          </a:p>
          <a:p>
            <a:r>
              <a:rPr lang="en-US" sz="3600" b="1" dirty="0">
                <a:solidFill>
                  <a:srgbClr val="FFFF00"/>
                </a:solidFill>
                <a:effectLst>
                  <a:outerShdw blurRad="63500" dist="88900" algn="l" rotWithShape="0">
                    <a:srgbClr val="002060">
                      <a:alpha val="40000"/>
                    </a:srgbClr>
                  </a:outerShdw>
                </a:effectLst>
                <a:ea typeface="Roboto Slab" pitchFamily="2" charset="0"/>
              </a:rPr>
              <a:t>1) </a:t>
            </a:r>
            <a:r>
              <a:rPr lang="en-US" sz="3600" b="1" dirty="0">
                <a:solidFill>
                  <a:schemeClr val="bg1"/>
                </a:solidFill>
                <a:effectLst>
                  <a:outerShdw blurRad="63500" dist="88900" algn="l" rotWithShape="0">
                    <a:srgbClr val="002060">
                      <a:alpha val="40000"/>
                    </a:srgbClr>
                  </a:outerShdw>
                </a:effectLst>
                <a:ea typeface="Roboto Slab" pitchFamily="2" charset="0"/>
              </a:rPr>
              <a:t>Wonderful: </a:t>
            </a:r>
            <a:r>
              <a:rPr lang="he-IL" sz="5400" b="1" dirty="0">
                <a:solidFill>
                  <a:schemeClr val="bg1"/>
                </a:solidFill>
              </a:rPr>
              <a:t>פֶּלֶא</a:t>
            </a:r>
            <a:endParaRPr lang="en-US" sz="5400" b="1" dirty="0">
              <a:solidFill>
                <a:schemeClr val="bg1"/>
              </a:solidFill>
              <a:effectLst>
                <a:outerShdw blurRad="63500" dist="88900" algn="l" rotWithShape="0">
                  <a:srgbClr val="002060">
                    <a:alpha val="40000"/>
                  </a:srgbClr>
                </a:outerShdw>
              </a:effectLst>
              <a:ea typeface="Roboto Slab" pitchFamily="2" charset="0"/>
            </a:endParaRPr>
          </a:p>
          <a:p>
            <a:pPr marL="1028700" lvl="1" indent="-571500">
              <a:buFont typeface="Arial" panose="020B0604020202020204" pitchFamily="34" charset="0"/>
              <a:buChar char="•"/>
            </a:pPr>
            <a:r>
              <a:rPr lang="en-US" sz="3200" b="1" dirty="0" err="1">
                <a:solidFill>
                  <a:schemeClr val="bg1"/>
                </a:solidFill>
                <a:effectLst>
                  <a:outerShdw blurRad="63500" dist="88900" algn="l" rotWithShape="0">
                    <a:srgbClr val="002060">
                      <a:alpha val="40000"/>
                    </a:srgbClr>
                  </a:outerShdw>
                </a:effectLst>
                <a:ea typeface="Roboto Slab" pitchFamily="2" charset="0"/>
              </a:rPr>
              <a:t>pele</a:t>
            </a:r>
            <a:r>
              <a:rPr lang="en-US" sz="3200" b="1" dirty="0">
                <a:solidFill>
                  <a:schemeClr val="bg1"/>
                </a:solidFill>
                <a:effectLst>
                  <a:outerShdw blurRad="63500" dist="88900" algn="l" rotWithShape="0">
                    <a:srgbClr val="002060">
                      <a:alpha val="40000"/>
                    </a:srgbClr>
                  </a:outerShdw>
                </a:effectLst>
                <a:ea typeface="Roboto Slab" pitchFamily="2" charset="0"/>
              </a:rPr>
              <a:t>’ – a wonder, a miracle, a marvel</a:t>
            </a:r>
          </a:p>
          <a:p>
            <a:endParaRPr lang="en-US" sz="2000" b="1" dirty="0">
              <a:solidFill>
                <a:schemeClr val="bg1"/>
              </a:solidFill>
              <a:effectLst>
                <a:outerShdw blurRad="63500" dist="88900" algn="l" rotWithShape="0">
                  <a:srgbClr val="002060">
                    <a:alpha val="40000"/>
                  </a:srgbClr>
                </a:outerShdw>
              </a:effectLst>
              <a:ea typeface="Roboto Slab" pitchFamily="2" charset="0"/>
            </a:endParaRPr>
          </a:p>
          <a:p>
            <a:r>
              <a:rPr lang="en-US" sz="3600" b="1" dirty="0">
                <a:solidFill>
                  <a:srgbClr val="FFFF00"/>
                </a:solidFill>
                <a:effectLst>
                  <a:outerShdw blurRad="63500" dist="88900" algn="l" rotWithShape="0">
                    <a:srgbClr val="002060">
                      <a:alpha val="40000"/>
                    </a:srgbClr>
                  </a:outerShdw>
                </a:effectLst>
                <a:ea typeface="Roboto Slab" pitchFamily="2" charset="0"/>
              </a:rPr>
              <a:t>2) </a:t>
            </a:r>
            <a:r>
              <a:rPr lang="en-US" sz="3600" b="1" dirty="0">
                <a:solidFill>
                  <a:schemeClr val="bg1"/>
                </a:solidFill>
                <a:effectLst>
                  <a:outerShdw blurRad="63500" dist="88900" algn="l" rotWithShape="0">
                    <a:srgbClr val="002060">
                      <a:alpha val="40000"/>
                    </a:srgbClr>
                  </a:outerShdw>
                </a:effectLst>
                <a:ea typeface="Roboto Slab" pitchFamily="2" charset="0"/>
              </a:rPr>
              <a:t>Counselor: </a:t>
            </a:r>
            <a:r>
              <a:rPr lang="he-IL" sz="5400" b="1" dirty="0">
                <a:solidFill>
                  <a:schemeClr val="bg1"/>
                </a:solidFill>
              </a:rPr>
              <a:t>יָעַץ</a:t>
            </a:r>
            <a:endParaRPr lang="en-US" sz="5400" b="1" dirty="0">
              <a:solidFill>
                <a:schemeClr val="bg1"/>
              </a:solidFill>
              <a:effectLst>
                <a:outerShdw blurRad="63500" dist="88900" algn="l" rotWithShape="0">
                  <a:srgbClr val="002060">
                    <a:alpha val="40000"/>
                  </a:srgbClr>
                </a:outerShdw>
              </a:effectLst>
              <a:ea typeface="Roboto Slab" pitchFamily="2" charset="0"/>
            </a:endParaRPr>
          </a:p>
          <a:p>
            <a:pPr marL="1028700" lvl="1" indent="-571500">
              <a:buFont typeface="Arial" panose="020B0604020202020204" pitchFamily="34" charset="0"/>
              <a:buChar char="•"/>
            </a:pPr>
            <a:r>
              <a:rPr lang="en-US" sz="3200" b="1" dirty="0" err="1">
                <a:solidFill>
                  <a:schemeClr val="bg1"/>
                </a:solidFill>
                <a:effectLst>
                  <a:outerShdw blurRad="63500" dist="88900" algn="l" rotWithShape="0">
                    <a:srgbClr val="002060">
                      <a:alpha val="40000"/>
                    </a:srgbClr>
                  </a:outerShdw>
                </a:effectLst>
                <a:ea typeface="Roboto Slab" pitchFamily="2" charset="0"/>
              </a:rPr>
              <a:t>ya’ats</a:t>
            </a:r>
            <a:r>
              <a:rPr lang="en-US" sz="3200" b="1" dirty="0">
                <a:solidFill>
                  <a:schemeClr val="bg1"/>
                </a:solidFill>
                <a:effectLst>
                  <a:outerShdw blurRad="63500" dist="88900" algn="l" rotWithShape="0">
                    <a:srgbClr val="002060">
                      <a:alpha val="40000"/>
                    </a:srgbClr>
                  </a:outerShdw>
                </a:effectLst>
                <a:ea typeface="Roboto Slab" pitchFamily="2" charset="0"/>
              </a:rPr>
              <a:t> – to advise, to deliberate, to resolve</a:t>
            </a:r>
            <a:endParaRPr lang="en-US" sz="3600" b="1" dirty="0">
              <a:solidFill>
                <a:schemeClr val="bg1"/>
              </a:solidFill>
              <a:effectLst>
                <a:outerShdw blurRad="63500" dist="88900" algn="l" rotWithShape="0">
                  <a:srgbClr val="002060">
                    <a:alpha val="40000"/>
                  </a:srgbClr>
                </a:outerShdw>
              </a:effectLst>
              <a:ea typeface="Roboto Slab" pitchFamily="2" charset="0"/>
            </a:endParaRPr>
          </a:p>
          <a:p>
            <a:endParaRPr lang="en-US" sz="3600" b="1" dirty="0">
              <a:solidFill>
                <a:srgbClr val="FFFF00"/>
              </a:solidFill>
              <a:effectLst>
                <a:outerShdw blurRad="63500" dist="88900" algn="l" rotWithShape="0">
                  <a:srgbClr val="002060">
                    <a:alpha val="40000"/>
                  </a:srgbClr>
                </a:outerShdw>
              </a:effectLst>
              <a:ea typeface="Roboto Slab" pitchFamily="2" charset="0"/>
            </a:endParaRPr>
          </a:p>
        </p:txBody>
      </p:sp>
    </p:spTree>
    <p:extLst>
      <p:ext uri="{BB962C8B-B14F-4D97-AF65-F5344CB8AC3E}">
        <p14:creationId xmlns:p14="http://schemas.microsoft.com/office/powerpoint/2010/main" val="17233120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4861</TotalTime>
  <Words>1353</Words>
  <Application>Microsoft Macintosh PowerPoint</Application>
  <PresentationFormat>Widescreen</PresentationFormat>
  <Paragraphs>210</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Nicholas Higgins</cp:lastModifiedBy>
  <cp:revision>60</cp:revision>
  <dcterms:created xsi:type="dcterms:W3CDTF">2019-09-15T10:39:31Z</dcterms:created>
  <dcterms:modified xsi:type="dcterms:W3CDTF">2019-12-01T11:15:30Z</dcterms:modified>
</cp:coreProperties>
</file>