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74" r:id="rId2"/>
    <p:sldId id="259" r:id="rId3"/>
    <p:sldId id="257" r:id="rId4"/>
    <p:sldId id="258" r:id="rId5"/>
    <p:sldId id="264" r:id="rId6"/>
    <p:sldId id="265" r:id="rId7"/>
    <p:sldId id="260" r:id="rId8"/>
    <p:sldId id="272" r:id="rId9"/>
    <p:sldId id="261" r:id="rId10"/>
    <p:sldId id="271" r:id="rId11"/>
    <p:sldId id="267" r:id="rId12"/>
    <p:sldId id="263" r:id="rId13"/>
    <p:sldId id="266" r:id="rId14"/>
    <p:sldId id="268" r:id="rId15"/>
    <p:sldId id="273" r:id="rId16"/>
    <p:sldId id="269" r:id="rId17"/>
    <p:sldId id="270" r:id="rId1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1pPr>
    <a:lvl2pPr marL="0" marR="0" indent="3429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2pPr>
    <a:lvl3pPr marL="0" marR="0" indent="6858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3pPr>
    <a:lvl4pPr marL="0" marR="0" indent="10287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4pPr>
    <a:lvl5pPr marL="0" marR="0" indent="13716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5pPr>
    <a:lvl6pPr marL="0" marR="0" indent="17145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6pPr>
    <a:lvl7pPr marL="0" marR="0" indent="20574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7pPr>
    <a:lvl8pPr marL="0" marR="0" indent="24003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8pPr>
    <a:lvl9pPr marL="0" marR="0" indent="274320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noFill/>
        </a:fill>
      </a:tcStyle>
    </a:wholeTbl>
    <a:band2H>
      <a:tcTxStyle/>
      <a:tcStyle>
        <a:tcBdr/>
        <a:fill>
          <a:solidFill>
            <a:srgbClr val="CBCBCB">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solidFill>
            <a:srgbClr val="CBCBCB">
              <a:alpha val="36000"/>
            </a:srgbClr>
          </a:solid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EBEBEB"/>
              </a:solidFill>
              <a:prstDash val="solid"/>
              <a:miter lim="400000"/>
            </a:ln>
          </a:insideH>
          <a:insideV>
            <a:ln w="12700" cap="flat">
              <a:noFill/>
              <a:miter lim="400000"/>
            </a:ln>
          </a:insideV>
        </a:tcBdr>
        <a:fill>
          <a:solidFill>
            <a:schemeClr val="accent1">
              <a:hueOff val="-522454"/>
              <a:satOff val="1153"/>
              <a:lumOff val="13444"/>
            </a:schemeClr>
          </a:solidFill>
        </a:fill>
      </a:tcStyle>
    </a:firstRow>
  </a:tblStyle>
  <a:tblStyle styleId="{C7B018BB-80A7-4F77-B60F-C8B233D01FF8}" styleName="">
    <a:tblBg/>
    <a:wholeTbl>
      <a:tcTxStyle b="off" i="off">
        <a:font>
          <a:latin typeface="Iowan Old Style"/>
          <a:ea typeface="Iowan Old Style"/>
          <a:cs typeface="Iowan Old Styl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DIN Alternate"/>
          <a:ea typeface="DIN Alternate"/>
          <a:cs typeface="DIN Alternat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508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DIN Alternate"/>
          <a:ea typeface="DIN Alternate"/>
          <a:cs typeface="DIN Alternate"/>
        </a:font>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EEE7283C-3CF3-47DC-8721-378D4A62B228}" styleName="">
    <a:tblBg/>
    <a:wholeTbl>
      <a:tcTxStyle b="off" i="off">
        <a:font>
          <a:latin typeface="Iowan Old Style"/>
          <a:ea typeface="Iowan Old Style"/>
          <a:cs typeface="Iowan Old Styl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wholeTbl>
    <a:band2H>
      <a:tcTxStyle/>
      <a:tcStyle>
        <a:tcBdr/>
        <a:fill>
          <a:solidFill>
            <a:srgbClr val="A8A861">
              <a:alpha val="27000"/>
            </a:srgbClr>
          </a:solidFill>
        </a:fill>
      </a:tcStyle>
    </a:band2H>
    <a:firstCol>
      <a:tcTxStyle b="off" i="off">
        <a:font>
          <a:latin typeface="DIN Alternate"/>
          <a:ea typeface="DIN Alternate"/>
          <a:cs typeface="DIN Alternate"/>
        </a:font>
        <a:srgbClr val="FFFFF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wholeTbl>
    <a:band2H>
      <a:tcTxStyle/>
      <a:tcStyle>
        <a:tcBdr/>
        <a:fill>
          <a:solidFill>
            <a:srgbClr val="CBCBCB">
              <a:alpha val="36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25400" cap="flat">
              <a:solidFill>
                <a:schemeClr val="accent3">
                  <a:hueOff val="-256224"/>
                  <a:satOff val="-13732"/>
                  <a:lumOff val="-19712"/>
                  <a:alpha val="61000"/>
                </a:schemeClr>
              </a:solidFill>
              <a:prstDash val="solid"/>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12700" cap="flat">
              <a:noFill/>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wholeTbl>
    <a:band2H>
      <a:tcTxStyle/>
      <a:tcStyle>
        <a:tcBdr/>
        <a:fill>
          <a:solidFill>
            <a:srgbClr val="AEAEAE">
              <a:alpha val="25000"/>
            </a:srgbClr>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797B80"/>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firstCol>
    <a:la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lastRow>
    <a:firstRow>
      <a:tcTxStyle b="off" i="off">
        <a:font>
          <a:latin typeface="DIN Alternate"/>
          <a:ea typeface="DIN Alternate"/>
          <a:cs typeface="DIN Alternat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wholeTbl>
    <a:band2H>
      <a:tcTxStyle/>
      <a:tcStyle>
        <a:tcBdr/>
        <a:fill>
          <a:solidFill>
            <a:srgbClr val="EDEEEE"/>
          </a:solidFill>
        </a:fill>
      </a:tcStyle>
    </a:band2H>
    <a:firstCol>
      <a:tcTxStyle b="off" i="off">
        <a:font>
          <a:latin typeface="DIN Alternate"/>
          <a:ea typeface="DIN Alternate"/>
          <a:cs typeface="DIN Alternate"/>
        </a:font>
        <a:srgbClr val="5C5C5C"/>
      </a:tcTxStyle>
      <a:tcStyle>
        <a:tcBdr>
          <a:left>
            <a:ln w="12700" cap="flat">
              <a:noFill/>
              <a:miter lim="400000"/>
            </a:ln>
          </a:left>
          <a:right>
            <a:ln w="12700" cap="flat">
              <a:solidFill>
                <a:srgbClr val="5C5C5C"/>
              </a:solidFill>
              <a:prstDash val="solid"/>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firstCol>
    <a:la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custDash>
                <a:ds d="200000" sp="200000"/>
              </a:custDash>
              <a:miter lim="400000"/>
            </a:ln>
          </a:insideH>
          <a:insideV>
            <a:ln w="12700" cap="flat">
              <a:noFill/>
              <a:miter lim="400000"/>
            </a:ln>
          </a:insideV>
        </a:tcBdr>
        <a:fill>
          <a:noFill/>
        </a:fill>
      </a:tcStyle>
    </a:lastRow>
    <a:firstRow>
      <a:tcTxStyle b="off" i="off">
        <a:font>
          <a:latin typeface="DIN Alternate"/>
          <a:ea typeface="DIN Alternate"/>
          <a:cs typeface="DIN Alternate"/>
        </a:font>
        <a:srgbClr val="5C5C5C"/>
      </a:tcTxStyle>
      <a:tcStyle>
        <a:tcBdr>
          <a:left>
            <a:ln w="12700" cap="flat">
              <a:noFill/>
              <a:miter lim="400000"/>
            </a:ln>
          </a:left>
          <a:right>
            <a:ln w="12700" cap="flat">
              <a:noFill/>
              <a:miter lim="400000"/>
            </a:ln>
          </a:right>
          <a:top>
            <a:ln w="12700" cap="flat">
              <a:noFill/>
              <a:miter lim="400000"/>
            </a:ln>
          </a:top>
          <a:bottom>
            <a:ln w="12700" cap="flat">
              <a:solidFill>
                <a:srgbClr val="5C5C5C"/>
              </a:solidFill>
              <a:prstDash val="solid"/>
              <a:miter lim="400000"/>
            </a:ln>
          </a:bottom>
          <a:insideH>
            <a:ln w="12700" cap="flat">
              <a:solidFill>
                <a:srgbClr val="5C5C5C"/>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647"/>
    <p:restoredTop sz="94659"/>
  </p:normalViewPr>
  <p:slideViewPr>
    <p:cSldViewPr snapToGrid="0" snapToObjects="1">
      <p:cViewPr varScale="1">
        <p:scale>
          <a:sx n="31" d="100"/>
          <a:sy n="31" d="100"/>
        </p:scale>
        <p:origin x="24"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1143000" y="685800"/>
            <a:ext cx="4572000" cy="3429000"/>
          </a:xfrm>
          <a:prstGeom prst="rect">
            <a:avLst/>
          </a:prstGeom>
        </p:spPr>
        <p:txBody>
          <a:bodyPr/>
          <a:lstStyle/>
          <a:p>
            <a:endParaRPr/>
          </a:p>
        </p:txBody>
      </p:sp>
      <p:sp>
        <p:nvSpPr>
          <p:cNvPr id="125" name="Shape 12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Line"/>
          <p:cNvSpPr>
            <a:spLocks noGrp="1"/>
          </p:cNvSpPr>
          <p:nvPr>
            <p:ph type="body" sz="quarter" idx="13"/>
          </p:nvPr>
        </p:nvSpPr>
        <p:spPr>
          <a:xfrm>
            <a:off x="1016000" y="7874000"/>
            <a:ext cx="22351997" cy="6"/>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2" name="Title Text"/>
          <p:cNvSpPr txBox="1">
            <a:spLocks noGrp="1"/>
          </p:cNvSpPr>
          <p:nvPr>
            <p:ph type="title"/>
          </p:nvPr>
        </p:nvSpPr>
        <p:spPr>
          <a:xfrm>
            <a:off x="1016000" y="1016000"/>
            <a:ext cx="22352000" cy="7073900"/>
          </a:xfrm>
          <a:prstGeom prst="rect">
            <a:avLst/>
          </a:prstGeom>
        </p:spPr>
        <p:txBody>
          <a:bodyPr anchor="b"/>
          <a:lstStyle>
            <a:lvl1pPr algn="ctr">
              <a:lnSpc>
                <a:spcPct val="80000"/>
              </a:lnSpc>
              <a:spcBef>
                <a:spcPts val="0"/>
              </a:spcBef>
              <a:defRPr sz="17100">
                <a:solidFill>
                  <a:srgbClr val="5C5C5C"/>
                </a:solidFill>
              </a:defRPr>
            </a:lvl1pPr>
          </a:lstStyle>
          <a:p>
            <a:r>
              <a:t>Title Text</a:t>
            </a:r>
          </a:p>
        </p:txBody>
      </p:sp>
      <p:sp>
        <p:nvSpPr>
          <p:cNvPr id="13" name="Body Level One…"/>
          <p:cNvSpPr txBox="1">
            <a:spLocks noGrp="1"/>
          </p:cNvSpPr>
          <p:nvPr>
            <p:ph type="body" sz="half" idx="1"/>
          </p:nvPr>
        </p:nvSpPr>
        <p:spPr>
          <a:xfrm>
            <a:off x="1016000" y="7975600"/>
            <a:ext cx="22352000" cy="4597400"/>
          </a:xfrm>
          <a:prstGeom prst="rect">
            <a:avLst/>
          </a:prstGeom>
        </p:spPr>
        <p:txBody>
          <a:bodyPr/>
          <a:lstStyle>
            <a:lvl1pPr marL="0" indent="0" algn="ctr">
              <a:lnSpc>
                <a:spcPct val="70000"/>
              </a:lnSpc>
              <a:spcBef>
                <a:spcPts val="0"/>
              </a:spcBef>
              <a:buSzTx/>
              <a:buFontTx/>
              <a:buNone/>
              <a:defRPr sz="7000" i="1">
                <a:solidFill>
                  <a:srgbClr val="747676"/>
                </a:solidFill>
              </a:defRPr>
            </a:lvl1pPr>
            <a:lvl2pPr marL="0" indent="0" algn="ctr">
              <a:lnSpc>
                <a:spcPct val="70000"/>
              </a:lnSpc>
              <a:spcBef>
                <a:spcPts val="0"/>
              </a:spcBef>
              <a:buSzTx/>
              <a:buFontTx/>
              <a:buNone/>
              <a:defRPr sz="7000" i="1">
                <a:solidFill>
                  <a:srgbClr val="747676"/>
                </a:solidFill>
              </a:defRPr>
            </a:lvl2pPr>
            <a:lvl3pPr marL="0" indent="0" algn="ctr">
              <a:lnSpc>
                <a:spcPct val="70000"/>
              </a:lnSpc>
              <a:spcBef>
                <a:spcPts val="0"/>
              </a:spcBef>
              <a:buSzTx/>
              <a:buFontTx/>
              <a:buNone/>
              <a:defRPr sz="7000" i="1">
                <a:solidFill>
                  <a:srgbClr val="747676"/>
                </a:solidFill>
              </a:defRPr>
            </a:lvl3pPr>
            <a:lvl4pPr marL="0" indent="0" algn="ctr">
              <a:lnSpc>
                <a:spcPct val="70000"/>
              </a:lnSpc>
              <a:spcBef>
                <a:spcPts val="0"/>
              </a:spcBef>
              <a:buSzTx/>
              <a:buFontTx/>
              <a:buNone/>
              <a:defRPr sz="7000" i="1">
                <a:solidFill>
                  <a:srgbClr val="747676"/>
                </a:solidFill>
              </a:defRPr>
            </a:lvl4pPr>
            <a:lvl5pPr marL="0" indent="0" algn="ctr">
              <a:lnSpc>
                <a:spcPct val="70000"/>
              </a:lnSpc>
              <a:spcBef>
                <a:spcPts val="0"/>
              </a:spcBef>
              <a:buSzTx/>
              <a:buFontTx/>
              <a:buNone/>
              <a:defRPr sz="7000" i="1">
                <a:solidFill>
                  <a:srgbClr val="747676"/>
                </a:solidFill>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xfrm>
            <a:off x="22944467" y="12922250"/>
            <a:ext cx="419089"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0" name="“"/>
          <p:cNvSpPr txBox="1"/>
          <p:nvPr/>
        </p:nvSpPr>
        <p:spPr>
          <a:xfrm>
            <a:off x="965200" y="1041400"/>
            <a:ext cx="3130550" cy="5956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584200">
              <a:lnSpc>
                <a:spcPct val="8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0" b="1" i="0" spc="0">
                <a:solidFill>
                  <a:srgbClr val="E4E4E4"/>
                </a:solidFill>
                <a:latin typeface="Baskerville"/>
                <a:ea typeface="Baskerville"/>
                <a:cs typeface="Baskerville"/>
                <a:sym typeface="Baskerville"/>
              </a:defRPr>
            </a:lvl1pPr>
          </a:lstStyle>
          <a:p>
            <a:r>
              <a:t>“</a:t>
            </a:r>
          </a:p>
        </p:txBody>
      </p:sp>
      <p:sp>
        <p:nvSpPr>
          <p:cNvPr id="101" name="Type a quote here."/>
          <p:cNvSpPr txBox="1">
            <a:spLocks noGrp="1"/>
          </p:cNvSpPr>
          <p:nvPr>
            <p:ph type="body" sz="quarter" idx="13"/>
          </p:nvPr>
        </p:nvSpPr>
        <p:spPr>
          <a:xfrm>
            <a:off x="3632200" y="5442942"/>
            <a:ext cx="19735800" cy="1320801"/>
          </a:xfrm>
          <a:prstGeom prst="rect">
            <a:avLst/>
          </a:prstGeom>
        </p:spPr>
        <p:txBody>
          <a:bodyPr>
            <a:spAutoFit/>
          </a:bodyPr>
          <a:lstStyle>
            <a:lvl1pPr marL="0" indent="0">
              <a:spcBef>
                <a:spcPts val="2300"/>
              </a:spcBef>
              <a:buSzTx/>
              <a:buFontTx/>
              <a:buNone/>
              <a:defRPr sz="7000">
                <a:solidFill>
                  <a:srgbClr val="747676"/>
                </a:solidFill>
              </a:defRPr>
            </a:lvl1pPr>
          </a:lstStyle>
          <a:p>
            <a:r>
              <a:t>Type a quote here.</a:t>
            </a:r>
          </a:p>
        </p:txBody>
      </p:sp>
      <p:sp>
        <p:nvSpPr>
          <p:cNvPr id="102" name="-Johnny Appleseed"/>
          <p:cNvSpPr txBox="1">
            <a:spLocks noGrp="1"/>
          </p:cNvSpPr>
          <p:nvPr>
            <p:ph type="body" sz="quarter" idx="14"/>
          </p:nvPr>
        </p:nvSpPr>
        <p:spPr>
          <a:xfrm>
            <a:off x="3632200" y="10756900"/>
            <a:ext cx="19735800" cy="1320800"/>
          </a:xfrm>
          <a:prstGeom prst="rect">
            <a:avLst/>
          </a:prstGeom>
        </p:spPr>
        <p:txBody>
          <a:bodyPr>
            <a:spAutoFit/>
          </a:bodyPr>
          <a:lstStyle>
            <a:lvl1pPr marL="0" indent="0" algn="r">
              <a:lnSpc>
                <a:spcPct val="70000"/>
              </a:lnSpc>
              <a:spcBef>
                <a:spcPts val="2300"/>
              </a:spcBef>
              <a:buSzTx/>
              <a:buFontTx/>
              <a:buNone/>
              <a:defRPr sz="7000" i="1">
                <a:solidFill>
                  <a:srgbClr val="6B6D6D"/>
                </a:solidFill>
              </a:defRPr>
            </a:lvl1pPr>
          </a:lstStyle>
          <a:p>
            <a:r>
              <a:t>-Johnny Appleseed</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10" name="118295074_2675x2907.jpeg"/>
          <p:cNvSpPr>
            <a:spLocks noGrp="1"/>
          </p:cNvSpPr>
          <p:nvPr>
            <p:ph type="pic" idx="13"/>
          </p:nvPr>
        </p:nvSpPr>
        <p:spPr>
          <a:xfrm>
            <a:off x="-127000" y="-2540000"/>
            <a:ext cx="24637999" cy="26768159"/>
          </a:xfrm>
          <a:prstGeom prst="rect">
            <a:avLst/>
          </a:prstGeom>
        </p:spPr>
        <p:txBody>
          <a:bodyPr lIns="91439" tIns="45719" rIns="91439" bIns="45719">
            <a:noAutofit/>
          </a:bodyPr>
          <a:lstStyle/>
          <a:p>
            <a:endParaRPr/>
          </a:p>
        </p:txBody>
      </p:sp>
      <p:sp>
        <p:nvSpPr>
          <p:cNvPr id="111" name="Slide Number"/>
          <p:cNvSpPr txBox="1">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1" name="118295074_2675x2907.jpeg"/>
          <p:cNvSpPr>
            <a:spLocks noGrp="1"/>
          </p:cNvSpPr>
          <p:nvPr>
            <p:ph type="pic" idx="13"/>
          </p:nvPr>
        </p:nvSpPr>
        <p:spPr>
          <a:xfrm>
            <a:off x="-38100" y="-4394200"/>
            <a:ext cx="24460199" cy="26574989"/>
          </a:xfrm>
          <a:prstGeom prst="rect">
            <a:avLst/>
          </a:prstGeom>
        </p:spPr>
        <p:txBody>
          <a:bodyPr lIns="91439" tIns="45719" rIns="91439" bIns="45719">
            <a:noAutofit/>
          </a:bodyPr>
          <a:lstStyle/>
          <a:p>
            <a:endParaRPr/>
          </a:p>
        </p:txBody>
      </p:sp>
      <p:sp>
        <p:nvSpPr>
          <p:cNvPr id="22" name="Rectangle"/>
          <p:cNvSpPr>
            <a:spLocks noGrp="1"/>
          </p:cNvSpPr>
          <p:nvPr>
            <p:ph type="body" sz="half" idx="14"/>
          </p:nvPr>
        </p:nvSpPr>
        <p:spPr>
          <a:xfrm>
            <a:off x="0" y="7620000"/>
            <a:ext cx="24384000" cy="5080000"/>
          </a:xfrm>
          <a:prstGeom prst="rect">
            <a:avLst/>
          </a:prstGeom>
          <a:solidFill>
            <a:srgbClr val="FFFFFF"/>
          </a:solidFill>
        </p:spPr>
        <p:txBody>
          <a:bodyPr anchor="ctr">
            <a:noAutofit/>
          </a:bodyPr>
          <a:lstStyle/>
          <a:p>
            <a:pPr marL="0" indent="0" algn="ctr">
              <a:spcBef>
                <a:spcPts val="0"/>
              </a:spcBef>
              <a:buSzTx/>
              <a:buFontTx/>
              <a:buNone/>
              <a:defRPr sz="3500">
                <a:latin typeface="DIN Alternate"/>
                <a:ea typeface="DIN Alternate"/>
                <a:cs typeface="DIN Alternate"/>
                <a:sym typeface="DIN Alternate"/>
              </a:defRPr>
            </a:pPr>
            <a:endParaRPr/>
          </a:p>
        </p:txBody>
      </p:sp>
      <p:sp>
        <p:nvSpPr>
          <p:cNvPr id="23" name="Line"/>
          <p:cNvSpPr>
            <a:spLocks noGrp="1"/>
          </p:cNvSpPr>
          <p:nvPr>
            <p:ph type="body" sz="quarter" idx="15"/>
          </p:nvPr>
        </p:nvSpPr>
        <p:spPr>
          <a:xfrm>
            <a:off x="1016000" y="10718800"/>
            <a:ext cx="22352002" cy="6"/>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4" name="Title Text"/>
          <p:cNvSpPr txBox="1">
            <a:spLocks noGrp="1"/>
          </p:cNvSpPr>
          <p:nvPr>
            <p:ph type="title"/>
          </p:nvPr>
        </p:nvSpPr>
        <p:spPr>
          <a:xfrm>
            <a:off x="1016000" y="7823200"/>
            <a:ext cx="22352000" cy="3111500"/>
          </a:xfrm>
          <a:prstGeom prst="rect">
            <a:avLst/>
          </a:prstGeom>
        </p:spPr>
        <p:txBody>
          <a:bodyPr anchor="b"/>
          <a:lstStyle>
            <a:lvl1pPr algn="r">
              <a:lnSpc>
                <a:spcPct val="80000"/>
              </a:lnSpc>
              <a:spcBef>
                <a:spcPts val="0"/>
              </a:spcBef>
              <a:defRPr sz="17100">
                <a:solidFill>
                  <a:srgbClr val="5C5C5C"/>
                </a:solidFill>
              </a:defRPr>
            </a:lvl1pPr>
          </a:lstStyle>
          <a:p>
            <a:r>
              <a:t>Title Text</a:t>
            </a:r>
          </a:p>
        </p:txBody>
      </p:sp>
      <p:sp>
        <p:nvSpPr>
          <p:cNvPr id="25" name="Body Level One…"/>
          <p:cNvSpPr txBox="1">
            <a:spLocks noGrp="1"/>
          </p:cNvSpPr>
          <p:nvPr>
            <p:ph type="body" sz="quarter" idx="1"/>
          </p:nvPr>
        </p:nvSpPr>
        <p:spPr>
          <a:xfrm>
            <a:off x="1016000" y="10795000"/>
            <a:ext cx="22352000" cy="1727200"/>
          </a:xfrm>
          <a:prstGeom prst="rect">
            <a:avLst/>
          </a:prstGeom>
        </p:spPr>
        <p:txBody>
          <a:bodyPr/>
          <a:lstStyle>
            <a:lvl1pPr marL="0" indent="0" algn="r">
              <a:lnSpc>
                <a:spcPct val="70000"/>
              </a:lnSpc>
              <a:spcBef>
                <a:spcPts val="800"/>
              </a:spcBef>
              <a:buSzTx/>
              <a:buFontTx/>
              <a:buNone/>
              <a:defRPr sz="7000" i="1">
                <a:solidFill>
                  <a:srgbClr val="747676"/>
                </a:solidFill>
              </a:defRPr>
            </a:lvl1pPr>
            <a:lvl2pPr marL="0" indent="0" algn="r">
              <a:lnSpc>
                <a:spcPct val="70000"/>
              </a:lnSpc>
              <a:spcBef>
                <a:spcPts val="800"/>
              </a:spcBef>
              <a:buSzTx/>
              <a:buFontTx/>
              <a:buNone/>
              <a:defRPr sz="7000" i="1">
                <a:solidFill>
                  <a:srgbClr val="747676"/>
                </a:solidFill>
              </a:defRPr>
            </a:lvl2pPr>
            <a:lvl3pPr marL="0" indent="0" algn="r">
              <a:lnSpc>
                <a:spcPct val="70000"/>
              </a:lnSpc>
              <a:spcBef>
                <a:spcPts val="800"/>
              </a:spcBef>
              <a:buSzTx/>
              <a:buFontTx/>
              <a:buNone/>
              <a:defRPr sz="7000" i="1">
                <a:solidFill>
                  <a:srgbClr val="747676"/>
                </a:solidFill>
              </a:defRPr>
            </a:lvl3pPr>
            <a:lvl4pPr marL="0" indent="0" algn="r">
              <a:lnSpc>
                <a:spcPct val="70000"/>
              </a:lnSpc>
              <a:spcBef>
                <a:spcPts val="800"/>
              </a:spcBef>
              <a:buSzTx/>
              <a:buFontTx/>
              <a:buNone/>
              <a:defRPr sz="7000" i="1">
                <a:solidFill>
                  <a:srgbClr val="747676"/>
                </a:solidFill>
              </a:defRPr>
            </a:lvl4pPr>
            <a:lvl5pPr marL="0" indent="0" algn="r">
              <a:lnSpc>
                <a:spcPct val="70000"/>
              </a:lnSpc>
              <a:spcBef>
                <a:spcPts val="800"/>
              </a:spcBef>
              <a:buSzTx/>
              <a:buFontTx/>
              <a:buNone/>
              <a:defRPr sz="7000" i="1">
                <a:solidFill>
                  <a:srgbClr val="747676"/>
                </a:solidFill>
              </a:defRPr>
            </a:lvl5pPr>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3" name="Title Text"/>
          <p:cNvSpPr txBox="1">
            <a:spLocks noGrp="1"/>
          </p:cNvSpPr>
          <p:nvPr>
            <p:ph type="title"/>
          </p:nvPr>
        </p:nvSpPr>
        <p:spPr>
          <a:xfrm>
            <a:off x="1016000" y="1016000"/>
            <a:ext cx="22352000" cy="7073900"/>
          </a:xfrm>
          <a:prstGeom prst="rect">
            <a:avLst/>
          </a:prstGeom>
        </p:spPr>
        <p:txBody>
          <a:bodyPr anchor="b"/>
          <a:lstStyle>
            <a:lvl1pPr algn="ctr">
              <a:lnSpc>
                <a:spcPct val="80000"/>
              </a:lnSpc>
              <a:spcBef>
                <a:spcPts val="0"/>
              </a:spcBef>
              <a:defRPr sz="17100">
                <a:solidFill>
                  <a:srgbClr val="5C5C5C"/>
                </a:solidFill>
              </a:defRPr>
            </a:lvl1pPr>
          </a:lstStyle>
          <a:p>
            <a:r>
              <a:t>Title Text</a:t>
            </a:r>
          </a:p>
        </p:txBody>
      </p:sp>
      <p:sp>
        <p:nvSpPr>
          <p:cNvPr id="34" name="Slide Number"/>
          <p:cNvSpPr txBox="1">
            <a:spLocks noGrp="1"/>
          </p:cNvSpPr>
          <p:nvPr>
            <p:ph type="sldNum" sz="quarter" idx="2"/>
          </p:nvPr>
        </p:nvSpPr>
        <p:spPr>
          <a:xfrm>
            <a:off x="22948899" y="12922250"/>
            <a:ext cx="419089" cy="4699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1" name="182429520_1646x1646.jpeg"/>
          <p:cNvSpPr>
            <a:spLocks noGrp="1"/>
          </p:cNvSpPr>
          <p:nvPr>
            <p:ph type="pic" idx="13"/>
          </p:nvPr>
        </p:nvSpPr>
        <p:spPr>
          <a:xfrm>
            <a:off x="12306300" y="-114300"/>
            <a:ext cx="13931900" cy="13931900"/>
          </a:xfrm>
          <a:prstGeom prst="rect">
            <a:avLst/>
          </a:prstGeom>
        </p:spPr>
        <p:txBody>
          <a:bodyPr lIns="91439" tIns="45719" rIns="91439" bIns="45719">
            <a:noAutofit/>
          </a:bodyPr>
          <a:lstStyle/>
          <a:p>
            <a:endParaRPr/>
          </a:p>
        </p:txBody>
      </p:sp>
      <p:sp>
        <p:nvSpPr>
          <p:cNvPr id="42" name="Title Text"/>
          <p:cNvSpPr txBox="1">
            <a:spLocks noGrp="1"/>
          </p:cNvSpPr>
          <p:nvPr>
            <p:ph type="title"/>
          </p:nvPr>
        </p:nvSpPr>
        <p:spPr>
          <a:xfrm>
            <a:off x="1016000" y="799555"/>
            <a:ext cx="12090400" cy="9779001"/>
          </a:xfrm>
          <a:prstGeom prst="rect">
            <a:avLst/>
          </a:prstGeom>
        </p:spPr>
        <p:txBody>
          <a:bodyPr anchor="b"/>
          <a:lstStyle>
            <a:lvl1pPr algn="r">
              <a:lnSpc>
                <a:spcPct val="80000"/>
              </a:lnSpc>
              <a:spcBef>
                <a:spcPts val="0"/>
              </a:spcBef>
              <a:defRPr sz="17100">
                <a:solidFill>
                  <a:srgbClr val="5C5C5C"/>
                </a:solidFill>
              </a:defRPr>
            </a:lvl1pPr>
          </a:lstStyle>
          <a:p>
            <a:r>
              <a:t>Title Text</a:t>
            </a:r>
          </a:p>
        </p:txBody>
      </p:sp>
      <p:sp>
        <p:nvSpPr>
          <p:cNvPr id="43" name="Body Level One…"/>
          <p:cNvSpPr txBox="1">
            <a:spLocks noGrp="1"/>
          </p:cNvSpPr>
          <p:nvPr>
            <p:ph type="body" sz="quarter" idx="1"/>
          </p:nvPr>
        </p:nvSpPr>
        <p:spPr>
          <a:xfrm>
            <a:off x="1016000" y="10795000"/>
            <a:ext cx="12090400" cy="1905000"/>
          </a:xfrm>
          <a:prstGeom prst="rect">
            <a:avLst/>
          </a:prstGeom>
        </p:spPr>
        <p:txBody>
          <a:bodyPr/>
          <a:lstStyle>
            <a:lvl1pPr marL="0" indent="0" algn="r">
              <a:lnSpc>
                <a:spcPct val="70000"/>
              </a:lnSpc>
              <a:spcBef>
                <a:spcPts val="800"/>
              </a:spcBef>
              <a:buSzTx/>
              <a:buFontTx/>
              <a:buNone/>
              <a:defRPr sz="7000" i="1">
                <a:solidFill>
                  <a:srgbClr val="747676"/>
                </a:solidFill>
              </a:defRPr>
            </a:lvl1pPr>
            <a:lvl2pPr marL="0" indent="0" algn="r">
              <a:lnSpc>
                <a:spcPct val="70000"/>
              </a:lnSpc>
              <a:spcBef>
                <a:spcPts val="800"/>
              </a:spcBef>
              <a:buSzTx/>
              <a:buFontTx/>
              <a:buNone/>
              <a:defRPr sz="7000" i="1">
                <a:solidFill>
                  <a:srgbClr val="747676"/>
                </a:solidFill>
              </a:defRPr>
            </a:lvl2pPr>
            <a:lvl3pPr marL="0" indent="0" algn="r">
              <a:lnSpc>
                <a:spcPct val="70000"/>
              </a:lnSpc>
              <a:spcBef>
                <a:spcPts val="800"/>
              </a:spcBef>
              <a:buSzTx/>
              <a:buFontTx/>
              <a:buNone/>
              <a:defRPr sz="7000" i="1">
                <a:solidFill>
                  <a:srgbClr val="747676"/>
                </a:solidFill>
              </a:defRPr>
            </a:lvl3pPr>
            <a:lvl4pPr marL="0" indent="0" algn="r">
              <a:lnSpc>
                <a:spcPct val="70000"/>
              </a:lnSpc>
              <a:spcBef>
                <a:spcPts val="800"/>
              </a:spcBef>
              <a:buSzTx/>
              <a:buFontTx/>
              <a:buNone/>
              <a:defRPr sz="7000" i="1">
                <a:solidFill>
                  <a:srgbClr val="747676"/>
                </a:solidFill>
              </a:defRPr>
            </a:lvl4pPr>
            <a:lvl5pPr marL="0" indent="0" algn="r">
              <a:lnSpc>
                <a:spcPct val="70000"/>
              </a:lnSpc>
              <a:spcBef>
                <a:spcPts val="800"/>
              </a:spcBef>
              <a:buSzTx/>
              <a:buFontTx/>
              <a:buNone/>
              <a:defRPr sz="7000" i="1">
                <a:solidFill>
                  <a:srgbClr val="747676"/>
                </a:solidFill>
              </a:defRPr>
            </a:lvl5p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1" name="Line"/>
          <p:cNvSpPr>
            <a:spLocks noGrp="1"/>
          </p:cNvSpPr>
          <p:nvPr>
            <p:ph type="body" sz="quarter" idx="13"/>
          </p:nvPr>
        </p:nvSpPr>
        <p:spPr>
          <a:xfrm>
            <a:off x="1016000" y="2222500"/>
            <a:ext cx="22352000" cy="5"/>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52" name="Title Text"/>
          <p:cNvSpPr txBox="1">
            <a:spLocks noGrp="1"/>
          </p:cNvSpPr>
          <p:nvPr>
            <p:ph type="title"/>
          </p:nvPr>
        </p:nvSpPr>
        <p:spPr>
          <a:prstGeom prst="rect">
            <a:avLst/>
          </a:prstGeom>
        </p:spPr>
        <p:txBody>
          <a:bodyPr/>
          <a:lstStyle/>
          <a:p>
            <a:r>
              <a:t>Title Text</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Line"/>
          <p:cNvSpPr>
            <a:spLocks noGrp="1"/>
          </p:cNvSpPr>
          <p:nvPr>
            <p:ph type="body" sz="quarter" idx="13"/>
          </p:nvPr>
        </p:nvSpPr>
        <p:spPr>
          <a:xfrm>
            <a:off x="1016000" y="2222500"/>
            <a:ext cx="22352000" cy="5"/>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61" name="Title Text"/>
          <p:cNvSpPr txBox="1">
            <a:spLocks noGrp="1"/>
          </p:cNvSpPr>
          <p:nvPr>
            <p:ph type="title"/>
          </p:nvPr>
        </p:nvSpPr>
        <p:spPr>
          <a:prstGeom prst="rect">
            <a:avLst/>
          </a:prstGeom>
        </p:spPr>
        <p:txBody>
          <a:bodyPr/>
          <a:lstStyle/>
          <a:p>
            <a:r>
              <a:t>Title Text</a:t>
            </a:r>
          </a:p>
        </p:txBody>
      </p:sp>
      <p:sp>
        <p:nvSpPr>
          <p:cNvPr id="6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0" name="Line"/>
          <p:cNvSpPr>
            <a:spLocks noGrp="1"/>
          </p:cNvSpPr>
          <p:nvPr>
            <p:ph type="body" sz="quarter" idx="13"/>
          </p:nvPr>
        </p:nvSpPr>
        <p:spPr>
          <a:xfrm>
            <a:off x="13208000" y="2222500"/>
            <a:ext cx="1016000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71" name="118295074_2675x2907.jpeg"/>
          <p:cNvSpPr>
            <a:spLocks noGrp="1"/>
          </p:cNvSpPr>
          <p:nvPr>
            <p:ph type="pic" idx="14"/>
          </p:nvPr>
        </p:nvSpPr>
        <p:spPr>
          <a:xfrm>
            <a:off x="-381000" y="-114300"/>
            <a:ext cx="13931900" cy="15136430"/>
          </a:xfrm>
          <a:prstGeom prst="rect">
            <a:avLst/>
          </a:prstGeom>
        </p:spPr>
        <p:txBody>
          <a:bodyPr lIns="91439" tIns="45719" rIns="91439" bIns="45719">
            <a:noAutofit/>
          </a:bodyPr>
          <a:lstStyle/>
          <a:p>
            <a:endParaRPr/>
          </a:p>
        </p:txBody>
      </p:sp>
      <p:sp>
        <p:nvSpPr>
          <p:cNvPr id="72" name="Title Text"/>
          <p:cNvSpPr txBox="1">
            <a:spLocks noGrp="1"/>
          </p:cNvSpPr>
          <p:nvPr>
            <p:ph type="title"/>
          </p:nvPr>
        </p:nvSpPr>
        <p:spPr>
          <a:xfrm>
            <a:off x="13208000" y="1016000"/>
            <a:ext cx="10160000" cy="1016000"/>
          </a:xfrm>
          <a:prstGeom prst="rect">
            <a:avLst/>
          </a:prstGeom>
        </p:spPr>
        <p:txBody>
          <a:bodyPr/>
          <a:lstStyle/>
          <a:p>
            <a:r>
              <a:t>Title Text</a:t>
            </a:r>
          </a:p>
        </p:txBody>
      </p:sp>
      <p:sp>
        <p:nvSpPr>
          <p:cNvPr id="73" name="Body Level One…"/>
          <p:cNvSpPr txBox="1">
            <a:spLocks noGrp="1"/>
          </p:cNvSpPr>
          <p:nvPr>
            <p:ph type="body" sz="half" idx="1"/>
          </p:nvPr>
        </p:nvSpPr>
        <p:spPr>
          <a:xfrm>
            <a:off x="13208000" y="2540000"/>
            <a:ext cx="10160000" cy="10160000"/>
          </a:xfrm>
          <a:prstGeom prst="rect">
            <a:avLst/>
          </a:prstGeom>
        </p:spPr>
        <p:txBody>
          <a:bodyPr/>
          <a:lstStyle>
            <a:lvl1pPr marL="571500" indent="-571500">
              <a:defRPr sz="4000"/>
            </a:lvl1pPr>
            <a:lvl2pPr marL="1143000" indent="-571500">
              <a:defRPr sz="4000"/>
            </a:lvl2pPr>
            <a:lvl3pPr marL="1714500" indent="-571500">
              <a:defRPr sz="4000"/>
            </a:lvl3pPr>
            <a:lvl4pPr marL="2286000" indent="-571500">
              <a:defRPr sz="4000"/>
            </a:lvl4pPr>
            <a:lvl5pPr marL="2857500" indent="-571500">
              <a:defRPr sz="4000"/>
            </a:lvl5pPr>
          </a:lstStyle>
          <a:p>
            <a:r>
              <a:t>Body Level One</a:t>
            </a:r>
          </a:p>
          <a:p>
            <a:pPr lvl="1"/>
            <a:r>
              <a:t>Body Level Two</a:t>
            </a:r>
          </a:p>
          <a:p>
            <a:pPr lvl="2"/>
            <a:r>
              <a:t>Body Level Three</a:t>
            </a:r>
          </a:p>
          <a:p>
            <a:pPr lvl="3"/>
            <a:r>
              <a:t>Body Level Four</a:t>
            </a:r>
          </a:p>
          <a:p>
            <a:pPr lvl="4"/>
            <a:r>
              <a:t>Body Level Five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9" name="118295074_2675x2907.jpeg"/>
          <p:cNvSpPr>
            <a:spLocks noGrp="1"/>
          </p:cNvSpPr>
          <p:nvPr>
            <p:ph type="pic" idx="13"/>
          </p:nvPr>
        </p:nvSpPr>
        <p:spPr>
          <a:xfrm>
            <a:off x="1016000" y="-1333500"/>
            <a:ext cx="13970000" cy="15177823"/>
          </a:xfrm>
          <a:prstGeom prst="rect">
            <a:avLst/>
          </a:prstGeom>
        </p:spPr>
        <p:txBody>
          <a:bodyPr lIns="91439" tIns="45719" rIns="91439" bIns="45719">
            <a:noAutofit/>
          </a:bodyPr>
          <a:lstStyle/>
          <a:p>
            <a:endParaRPr/>
          </a:p>
        </p:txBody>
      </p:sp>
      <p:sp>
        <p:nvSpPr>
          <p:cNvPr id="90" name="182741592_1098x949.jpeg"/>
          <p:cNvSpPr>
            <a:spLocks noGrp="1"/>
          </p:cNvSpPr>
          <p:nvPr>
            <p:ph type="pic" sz="half" idx="14"/>
          </p:nvPr>
        </p:nvSpPr>
        <p:spPr>
          <a:xfrm>
            <a:off x="15240000" y="-1130300"/>
            <a:ext cx="9296400" cy="8034867"/>
          </a:xfrm>
          <a:prstGeom prst="rect">
            <a:avLst/>
          </a:prstGeom>
        </p:spPr>
        <p:txBody>
          <a:bodyPr lIns="91439" tIns="45719" rIns="91439" bIns="45719">
            <a:noAutofit/>
          </a:bodyPr>
          <a:lstStyle/>
          <a:p>
            <a:endParaRPr/>
          </a:p>
        </p:txBody>
      </p:sp>
      <p:sp>
        <p:nvSpPr>
          <p:cNvPr id="91" name="182429520_1646x1646.jpeg"/>
          <p:cNvSpPr>
            <a:spLocks noGrp="1"/>
          </p:cNvSpPr>
          <p:nvPr>
            <p:ph type="pic" sz="half" idx="15"/>
          </p:nvPr>
        </p:nvSpPr>
        <p:spPr>
          <a:xfrm>
            <a:off x="15240000" y="5778500"/>
            <a:ext cx="8382000" cy="8382000"/>
          </a:xfrm>
          <a:prstGeom prst="rect">
            <a:avLst/>
          </a:prstGeom>
        </p:spPr>
        <p:txBody>
          <a:bodyPr lIns="91439" tIns="45719" rIns="91439" bIns="45719">
            <a:noAutofit/>
          </a:bodyPr>
          <a:lstStyle/>
          <a:p>
            <a:endParaRPr/>
          </a:p>
        </p:txBody>
      </p:sp>
      <p:sp>
        <p:nvSpPr>
          <p:cNvPr id="92" name="Body Level One…"/>
          <p:cNvSpPr txBox="1">
            <a:spLocks noGrp="1"/>
          </p:cNvSpPr>
          <p:nvPr>
            <p:ph type="body" sz="quarter" idx="1"/>
          </p:nvPr>
        </p:nvSpPr>
        <p:spPr>
          <a:xfrm>
            <a:off x="1016000" y="11137900"/>
            <a:ext cx="22352000" cy="1905000"/>
          </a:xfrm>
          <a:prstGeom prst="rect">
            <a:avLst/>
          </a:prstGeom>
        </p:spPr>
        <p:txBody>
          <a:bodyPr/>
          <a:lstStyle>
            <a:lvl1pPr marL="0" indent="0">
              <a:spcBef>
                <a:spcPts val="2000"/>
              </a:spcBef>
              <a:buSzTx/>
              <a:buFontTx/>
              <a:buNone/>
              <a:defRPr sz="4000" i="1" spc="39"/>
            </a:lvl1pPr>
            <a:lvl2pPr marL="0" indent="0">
              <a:spcBef>
                <a:spcPts val="2000"/>
              </a:spcBef>
              <a:buSzTx/>
              <a:buFontTx/>
              <a:buNone/>
              <a:defRPr sz="4000" i="1" spc="39"/>
            </a:lvl2pPr>
            <a:lvl3pPr marL="0" indent="0">
              <a:spcBef>
                <a:spcPts val="2000"/>
              </a:spcBef>
              <a:buSzTx/>
              <a:buFontTx/>
              <a:buNone/>
              <a:defRPr sz="4000" i="1" spc="39"/>
            </a:lvl3pPr>
            <a:lvl4pPr marL="0" indent="0">
              <a:spcBef>
                <a:spcPts val="2000"/>
              </a:spcBef>
              <a:buSzTx/>
              <a:buFontTx/>
              <a:buNone/>
              <a:defRPr sz="4000" i="1" spc="39"/>
            </a:lvl4pPr>
            <a:lvl5pPr marL="0" indent="0">
              <a:spcBef>
                <a:spcPts val="2000"/>
              </a:spcBef>
              <a:buSzTx/>
              <a:buFontTx/>
              <a:buNone/>
              <a:defRPr sz="4000" i="1" spc="39"/>
            </a:lvl5pPr>
          </a:lstStyle>
          <a:p>
            <a:r>
              <a:t>Body Level One</a:t>
            </a:r>
          </a:p>
          <a:p>
            <a:pPr lvl="1"/>
            <a:r>
              <a:t>Body Level Two</a:t>
            </a:r>
          </a:p>
          <a:p>
            <a:pPr lvl="2"/>
            <a:r>
              <a:t>Body Level Three</a:t>
            </a:r>
          </a:p>
          <a:p>
            <a:pPr lvl="3"/>
            <a:r>
              <a:t>Body Level Four</a:t>
            </a:r>
          </a:p>
          <a:p>
            <a:pPr lvl="4"/>
            <a:r>
              <a:t>Body Level Five</a:t>
            </a:r>
          </a:p>
        </p:txBody>
      </p:sp>
      <p:sp>
        <p:nvSpPr>
          <p:cNvPr id="9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016000" y="1016000"/>
            <a:ext cx="22352000" cy="101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Title Text</a:t>
            </a:r>
          </a:p>
        </p:txBody>
      </p:sp>
      <p:sp>
        <p:nvSpPr>
          <p:cNvPr id="3" name="Body Level One…"/>
          <p:cNvSpPr txBox="1">
            <a:spLocks noGrp="1"/>
          </p:cNvSpPr>
          <p:nvPr>
            <p:ph type="body" idx="1"/>
          </p:nvPr>
        </p:nvSpPr>
        <p:spPr>
          <a:xfrm>
            <a:off x="1016000" y="2540000"/>
            <a:ext cx="22352000" cy="10160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2948899" y="12928600"/>
            <a:ext cx="419089" cy="469900"/>
          </a:xfrm>
          <a:prstGeom prst="rect">
            <a:avLst/>
          </a:prstGeom>
          <a:ln w="12700">
            <a:miter lim="400000"/>
          </a:ln>
        </p:spPr>
        <p:txBody>
          <a:bodyPr wrap="none" lIns="50800" tIns="50800" rIns="50800" bIns="50800">
            <a:spAutoFit/>
          </a:bodyPr>
          <a:lstStyle>
            <a:lvl1pPr algn="r">
              <a:spcBef>
                <a:spcPts val="0"/>
              </a:spcBef>
              <a:defRPr sz="2500" i="0" spc="0">
                <a:solidFill>
                  <a:srgbClr val="747676"/>
                </a:solidFill>
                <a:latin typeface="DIN Alternate"/>
                <a:ea typeface="DIN Alternate"/>
                <a:cs typeface="DIN Alternate"/>
                <a:sym typeface="DIN Alternat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a:defRPr>
      </a:lvl1pPr>
      <a:lvl2pPr marL="0" marR="0" indent="34290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a:defRPr>
      </a:lvl2pPr>
      <a:lvl3pPr marL="0" marR="0" indent="68580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a:defRPr>
      </a:lvl3pPr>
      <a:lvl4pPr marL="0" marR="0" indent="102870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a:defRPr>
      </a:lvl4pPr>
      <a:lvl5pPr marL="0" marR="0" indent="137160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a:defRPr>
      </a:lvl5pPr>
      <a:lvl6pPr marL="0" marR="0" indent="171450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a:defRPr>
      </a:lvl6pPr>
      <a:lvl7pPr marL="0" marR="0" indent="205740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a:defRPr>
      </a:lvl7pPr>
      <a:lvl8pPr marL="0" marR="0" indent="240030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a:defRPr>
      </a:lvl8pPr>
      <a:lvl9pPr marL="0" marR="0" indent="2743200" algn="l" defTabSz="825500" rtl="0" latinLnBrk="0">
        <a:lnSpc>
          <a:spcPct val="100000"/>
        </a:lnSpc>
        <a:spcBef>
          <a:spcPts val="3300"/>
        </a:spcBef>
        <a:spcAft>
          <a:spcPts val="0"/>
        </a:spcAft>
        <a:buClrTx/>
        <a:buSzTx/>
        <a:buFontTx/>
        <a:buNone/>
        <a:tabLst/>
        <a:defRPr sz="7500" b="0" i="0" u="none" strike="noStrike" cap="all" spc="0" baseline="0">
          <a:solidFill>
            <a:srgbClr val="747676"/>
          </a:solidFill>
          <a:uFillTx/>
          <a:latin typeface="+mn-lt"/>
          <a:ea typeface="+mn-ea"/>
          <a:cs typeface="+mn-cs"/>
          <a:sym typeface="DIN Condensed"/>
        </a:defRPr>
      </a:lvl9pPr>
    </p:titleStyle>
    <p:bodyStyle>
      <a:lvl1pPr marL="63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a:ea typeface="Iowan Old Style"/>
          <a:cs typeface="Iowan Old Style"/>
          <a:sym typeface="Iowan Old Style"/>
        </a:defRPr>
      </a:lvl1pPr>
      <a:lvl2pPr marL="127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a:ea typeface="Iowan Old Style"/>
          <a:cs typeface="Iowan Old Style"/>
          <a:sym typeface="Iowan Old Style"/>
        </a:defRPr>
      </a:lvl2pPr>
      <a:lvl3pPr marL="190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a:ea typeface="Iowan Old Style"/>
          <a:cs typeface="Iowan Old Style"/>
          <a:sym typeface="Iowan Old Style"/>
        </a:defRPr>
      </a:lvl3pPr>
      <a:lvl4pPr marL="254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a:ea typeface="Iowan Old Style"/>
          <a:cs typeface="Iowan Old Style"/>
          <a:sym typeface="Iowan Old Style"/>
        </a:defRPr>
      </a:lvl4pPr>
      <a:lvl5pPr marL="317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a:ea typeface="Iowan Old Style"/>
          <a:cs typeface="Iowan Old Style"/>
          <a:sym typeface="Iowan Old Style"/>
        </a:defRPr>
      </a:lvl5pPr>
      <a:lvl6pPr marL="381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a:ea typeface="Iowan Old Style"/>
          <a:cs typeface="Iowan Old Style"/>
          <a:sym typeface="Iowan Old Style"/>
        </a:defRPr>
      </a:lvl6pPr>
      <a:lvl7pPr marL="444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a:ea typeface="Iowan Old Style"/>
          <a:cs typeface="Iowan Old Style"/>
          <a:sym typeface="Iowan Old Style"/>
        </a:defRPr>
      </a:lvl7pPr>
      <a:lvl8pPr marL="5080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a:ea typeface="Iowan Old Style"/>
          <a:cs typeface="Iowan Old Style"/>
          <a:sym typeface="Iowan Old Style"/>
        </a:defRPr>
      </a:lvl8pPr>
      <a:lvl9pPr marL="5715000" marR="0" indent="-635000" algn="l" defTabSz="825500" rtl="0" latinLnBrk="0">
        <a:lnSpc>
          <a:spcPct val="100000"/>
        </a:lnSpc>
        <a:spcBef>
          <a:spcPts val="2500"/>
        </a:spcBef>
        <a:spcAft>
          <a:spcPts val="0"/>
        </a:spcAft>
        <a:buClrTx/>
        <a:buSzPct val="75000"/>
        <a:buFont typeface="Zapf Dingbats"/>
        <a:buChar char="➤"/>
        <a:tabLst/>
        <a:defRPr sz="4500" b="0" i="0" u="none" strike="noStrike" cap="none" spc="0" baseline="0">
          <a:solidFill>
            <a:srgbClr val="5C5C5C"/>
          </a:solidFill>
          <a:uFillTx/>
          <a:latin typeface="Iowan Old Style"/>
          <a:ea typeface="Iowan Old Style"/>
          <a:cs typeface="Iowan Old Style"/>
          <a:sym typeface="Iowan Old Style"/>
        </a:defRPr>
      </a:lvl9pPr>
    </p:bodyStyle>
    <p:otherStyle>
      <a:lvl1pPr marL="0" marR="0" indent="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a:defRPr>
      </a:lvl1pPr>
      <a:lvl2pPr marL="0" marR="0" indent="22860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a:defRPr>
      </a:lvl2pPr>
      <a:lvl3pPr marL="0" marR="0" indent="45720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a:defRPr>
      </a:lvl3pPr>
      <a:lvl4pPr marL="0" marR="0" indent="68580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a:defRPr>
      </a:lvl4pPr>
      <a:lvl5pPr marL="0" marR="0" indent="91440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a:defRPr>
      </a:lvl5pPr>
      <a:lvl6pPr marL="0" marR="0" indent="114300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a:defRPr>
      </a:lvl6pPr>
      <a:lvl7pPr marL="0" marR="0" indent="137160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a:defRPr>
      </a:lvl7pPr>
      <a:lvl8pPr marL="0" marR="0" indent="160020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a:defRPr>
      </a:lvl8pPr>
      <a:lvl9pPr marL="0" marR="0" indent="1828800" algn="r" defTabSz="825500" latinLnBrk="0">
        <a:lnSpc>
          <a:spcPct val="100000"/>
        </a:lnSpc>
        <a:spcBef>
          <a:spcPts val="0"/>
        </a:spcBef>
        <a:spcAft>
          <a:spcPts val="0"/>
        </a:spcAft>
        <a:buClrTx/>
        <a:buSzTx/>
        <a:buFontTx/>
        <a:buNone/>
        <a:tabLst/>
        <a:defRPr sz="2500" b="0" i="0" u="none" strike="noStrike" cap="none" spc="0" baseline="0">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var/folders/qy/cv6jb4bd6dqdf4f22pzmyzbm0000gn/T/com.microsoft.Powerpoint/converted_emf.emf" TargetMode="External"/><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file:////var/folders/qy/cv6jb4bd6dqdf4f22pzmyzbm0000gn/T/com.microsoft.Powerpoint/converted_emf.emf"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59CCF2-91B1-EA47-917F-094247417048}"/>
              </a:ext>
            </a:extLst>
          </p:cNvPr>
          <p:cNvPicPr>
            <a:picLocks noChangeAspect="1"/>
          </p:cNvPicPr>
          <p:nvPr/>
        </p:nvPicPr>
        <p:blipFill>
          <a:blip r:embed="rId2"/>
          <a:stretch>
            <a:fillRect/>
          </a:stretch>
        </p:blipFill>
        <p:spPr>
          <a:xfrm>
            <a:off x="4585502" y="1280160"/>
            <a:ext cx="16293296" cy="6761718"/>
          </a:xfrm>
          <a:prstGeom prst="rect">
            <a:avLst/>
          </a:prstGeom>
          <a:ln>
            <a:noFill/>
          </a:ln>
          <a:effectLst>
            <a:outerShdw blurRad="76200" dist="63500" dir="5040000" algn="tl" rotWithShape="0">
              <a:srgbClr val="000000">
                <a:alpha val="41000"/>
              </a:srgbClr>
            </a:outerShdw>
          </a:effectLst>
        </p:spPr>
      </p:pic>
      <p:sp>
        <p:nvSpPr>
          <p:cNvPr id="10" name="Rectangle 9">
            <a:extLst>
              <a:ext uri="{FF2B5EF4-FFF2-40B4-BE49-F238E27FC236}">
                <a16:creationId xmlns:a16="http://schemas.microsoft.com/office/drawing/2014/main" id="{367E2697-4445-B941-B136-4D2DC9D6F4EF}"/>
              </a:ext>
            </a:extLst>
          </p:cNvPr>
          <p:cNvSpPr/>
          <p:nvPr/>
        </p:nvSpPr>
        <p:spPr>
          <a:xfrm>
            <a:off x="1348316" y="8999144"/>
            <a:ext cx="19238976" cy="1910490"/>
          </a:xfrm>
          <a:prstGeom prst="rect">
            <a:avLst/>
          </a:prstGeom>
        </p:spPr>
        <p:txBody>
          <a:bodyPr vert="horz" lIns="91440" tIns="45720" rIns="91440" bIns="45720" rtlCol="0" anchor="b">
            <a:normAutofit/>
          </a:bodyPr>
          <a:lstStyle/>
          <a:p>
            <a:pPr algn="r" defTabSz="914400">
              <a:lnSpc>
                <a:spcPct val="90000"/>
              </a:lnSpc>
              <a:spcBef>
                <a:spcPct val="0"/>
              </a:spcBef>
              <a:spcAft>
                <a:spcPts val="600"/>
              </a:spcAft>
            </a:pPr>
            <a:r>
              <a:rPr lang="en-US" sz="3800" dirty="0">
                <a:latin typeface="+mj-lt"/>
                <a:ea typeface="+mj-ea"/>
                <a:cs typeface="+mj-cs"/>
              </a:rPr>
              <a:t>Starting Sunday, November 3 there will be some new KICK / Clubhouse check-in procedures.</a:t>
            </a:r>
          </a:p>
        </p:txBody>
      </p:sp>
      <p:pic>
        <p:nvPicPr>
          <p:cNvPr id="3" name="Picture 2">
            <a:extLst>
              <a:ext uri="{FF2B5EF4-FFF2-40B4-BE49-F238E27FC236}">
                <a16:creationId xmlns:a16="http://schemas.microsoft.com/office/drawing/2014/main" id="{C0197CE7-0D85-ED4C-8014-2662F7A7D264}"/>
              </a:ext>
            </a:extLst>
          </p:cNvPr>
          <p:cNvPicPr>
            <a:picLocks noChangeAspect="1"/>
          </p:cNvPicPr>
          <p:nvPr/>
        </p:nvPicPr>
        <p:blipFill>
          <a:blip r:link="rId3"/>
          <a:stretch>
            <a:fillRect/>
          </a:stretch>
        </p:blipFill>
        <p:spPr>
          <a:xfrm>
            <a:off x="1270000" y="1270000"/>
            <a:ext cx="63500" cy="76200"/>
          </a:xfrm>
          <a:prstGeom prst="rect">
            <a:avLst/>
          </a:prstGeom>
        </p:spPr>
      </p:pic>
    </p:spTree>
    <p:extLst>
      <p:ext uri="{BB962C8B-B14F-4D97-AF65-F5344CB8AC3E}">
        <p14:creationId xmlns:p14="http://schemas.microsoft.com/office/powerpoint/2010/main" val="188911611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1"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pic>
        <p:nvPicPr>
          <p:cNvPr id="152" name="ben-white-gzt13_m-7Yo-unsplash.jpg" descr="ben-white-gzt13_m-7Yo-unsplash.jpg"/>
          <p:cNvPicPr>
            <a:picLocks noGrp="1" noChangeAspect="1"/>
          </p:cNvPicPr>
          <p:nvPr>
            <p:ph type="pic" idx="14"/>
          </p:nvPr>
        </p:nvPicPr>
        <p:blipFill>
          <a:blip r:embed="rId2"/>
          <a:srcRect l="20640" r="20640"/>
          <a:stretch>
            <a:fillRect/>
          </a:stretch>
        </p:blipFill>
        <p:spPr>
          <a:xfrm>
            <a:off x="0" y="0"/>
            <a:ext cx="12065000" cy="13716000"/>
          </a:xfrm>
          <a:prstGeom prst="rect">
            <a:avLst/>
          </a:prstGeom>
        </p:spPr>
      </p:pic>
      <p:sp>
        <p:nvSpPr>
          <p:cNvPr id="153" name="God’s calling"/>
          <p:cNvSpPr txBox="1">
            <a:spLocks noGrp="1"/>
          </p:cNvSpPr>
          <p:nvPr>
            <p:ph type="title"/>
          </p:nvPr>
        </p:nvSpPr>
        <p:spPr>
          <a:prstGeom prst="rect">
            <a:avLst/>
          </a:prstGeom>
        </p:spPr>
        <p:txBody>
          <a:bodyPr>
            <a:noAutofit/>
          </a:bodyPr>
          <a:lstStyle>
            <a:lvl1pPr>
              <a:lnSpc>
                <a:spcPct val="80000"/>
              </a:lnSpc>
              <a:spcBef>
                <a:spcPts val="0"/>
              </a:spcBef>
              <a:defRPr sz="9000">
                <a:solidFill>
                  <a:schemeClr val="accent3">
                    <a:hueOff val="278599"/>
                    <a:satOff val="19149"/>
                    <a:lumOff val="6862"/>
                  </a:schemeClr>
                </a:solidFill>
              </a:defRPr>
            </a:lvl1pPr>
          </a:lstStyle>
          <a:p>
            <a:r>
              <a:rPr lang="en-US" sz="6600" b="1" dirty="0"/>
              <a:t>Wisdom for the Mature</a:t>
            </a:r>
            <a:endParaRPr sz="6600" b="1" dirty="0"/>
          </a:p>
        </p:txBody>
      </p:sp>
      <p:sp>
        <p:nvSpPr>
          <p:cNvPr id="154" name="Paul called by God as an Apostle"/>
          <p:cNvSpPr txBox="1">
            <a:spLocks noGrp="1"/>
          </p:cNvSpPr>
          <p:nvPr>
            <p:ph type="body" sz="quarter" idx="1"/>
          </p:nvPr>
        </p:nvSpPr>
        <p:spPr>
          <a:xfrm>
            <a:off x="13208000" y="2540000"/>
            <a:ext cx="10160000" cy="901089"/>
          </a:xfrm>
          <a:prstGeom prst="rect">
            <a:avLst/>
          </a:prstGeom>
        </p:spPr>
        <p:txBody>
          <a:bodyPr>
            <a:noAutofit/>
          </a:bodyPr>
          <a:lstStyle>
            <a:lvl1pPr marL="846666" indent="-846666">
              <a:buChar char="✴"/>
              <a:defRPr sz="6000">
                <a:solidFill>
                  <a:srgbClr val="FFFFFF"/>
                </a:solidFill>
                <a:latin typeface="+mn-lt"/>
                <a:ea typeface="+mn-ea"/>
                <a:cs typeface="+mn-cs"/>
                <a:sym typeface="DIN Condensed"/>
              </a:defRPr>
            </a:lvl1pPr>
          </a:lstStyle>
          <a:p>
            <a:pPr marL="0" indent="0">
              <a:buNone/>
            </a:pPr>
            <a:r>
              <a:rPr lang="en-US" dirty="0"/>
              <a:t>1 Corinthians 2:6-10a</a:t>
            </a:r>
            <a:endParaRPr dirty="0"/>
          </a:p>
        </p:txBody>
      </p:sp>
      <p:sp>
        <p:nvSpPr>
          <p:cNvPr id="155" name="Acts 1:21–22 states that for a man to be an apostle, he had to have been a member of the band of disciples from the beginning, and to have been an eyewitness of Christ’s resurrection. Later on, when Jesus called Paul to be an additional apostle, these qualifications had to be modified. But one thing Paul had that no other later so-called “apostle” can have: Paul had the direct and visible approval of the other apostles. It is clear that there can be no apostles today except in the general sense that all believers are “sent” as “apostles.”"/>
          <p:cNvSpPr txBox="1"/>
          <p:nvPr/>
        </p:nvSpPr>
        <p:spPr>
          <a:xfrm>
            <a:off x="13208000" y="3949088"/>
            <a:ext cx="10160000" cy="90511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a:spcBef>
                <a:spcPts val="2500"/>
              </a:spcBef>
              <a:defRPr sz="5000" i="0" spc="0">
                <a:solidFill>
                  <a:schemeClr val="accent3">
                    <a:hueOff val="278599"/>
                    <a:satOff val="19149"/>
                    <a:lumOff val="6862"/>
                  </a:schemeClr>
                </a:solidFill>
                <a:latin typeface="+mn-lt"/>
                <a:ea typeface="+mn-ea"/>
                <a:cs typeface="+mn-cs"/>
                <a:sym typeface="DIN Condensed"/>
              </a:defRPr>
            </a:lvl1pPr>
          </a:lstStyle>
          <a:p>
            <a:r>
              <a:rPr lang="en-US" sz="5400" dirty="0"/>
              <a:t>Wisdom </a:t>
            </a:r>
            <a:r>
              <a:rPr lang="en-US" sz="5400" u="sng" dirty="0"/>
              <a:t>IS NOT</a:t>
            </a:r>
            <a:r>
              <a:rPr lang="en-US" sz="5400" dirty="0"/>
              <a:t>:</a:t>
            </a:r>
          </a:p>
          <a:p>
            <a:pPr marL="685800" indent="-685800">
              <a:buFont typeface="Arial" panose="020B0604020202020204" pitchFamily="34" charset="0"/>
              <a:buChar char="•"/>
            </a:pPr>
            <a:r>
              <a:rPr lang="en-US" dirty="0"/>
              <a:t>Perceived physically</a:t>
            </a:r>
          </a:p>
          <a:p>
            <a:pPr marL="685800" indent="-685800">
              <a:buFont typeface="Arial" panose="020B0604020202020204" pitchFamily="34" charset="0"/>
              <a:buChar char="•"/>
            </a:pPr>
            <a:r>
              <a:rPr lang="en-US" dirty="0"/>
              <a:t>Bound by time</a:t>
            </a:r>
          </a:p>
          <a:p>
            <a:pPr marL="685800" indent="-685800">
              <a:buFont typeface="Arial" panose="020B0604020202020204" pitchFamily="34" charset="0"/>
              <a:buChar char="•"/>
            </a:pPr>
            <a:r>
              <a:rPr lang="en-US" dirty="0"/>
              <a:t>From man</a:t>
            </a:r>
          </a:p>
          <a:p>
            <a:endParaRPr lang="en-US" sz="1050" dirty="0"/>
          </a:p>
          <a:p>
            <a:r>
              <a:rPr lang="en-US" sz="5400" dirty="0"/>
              <a:t>Wisdom </a:t>
            </a:r>
            <a:r>
              <a:rPr lang="en-US" sz="5400" u="sng" dirty="0"/>
              <a:t>IS</a:t>
            </a:r>
            <a:r>
              <a:rPr lang="en-US" sz="5400" dirty="0"/>
              <a:t>:</a:t>
            </a:r>
          </a:p>
          <a:p>
            <a:pPr marL="685800" indent="-685800">
              <a:buFont typeface="Arial" panose="020B0604020202020204" pitchFamily="34" charset="0"/>
              <a:buChar char="•"/>
            </a:pPr>
            <a:r>
              <a:rPr lang="en-US" dirty="0"/>
              <a:t>Decreed by God before time</a:t>
            </a:r>
          </a:p>
          <a:p>
            <a:pPr marL="685800" indent="-685800">
              <a:buFont typeface="Arial" panose="020B0604020202020204" pitchFamily="34" charset="0"/>
              <a:buChar char="•"/>
            </a:pPr>
            <a:r>
              <a:rPr lang="en-US" dirty="0"/>
              <a:t>The Gospel Message</a:t>
            </a:r>
          </a:p>
          <a:p>
            <a:pPr marL="685800" indent="-685800">
              <a:buFont typeface="Arial" panose="020B0604020202020204" pitchFamily="34" charset="0"/>
              <a:buChar char="•"/>
            </a:pPr>
            <a:r>
              <a:rPr lang="en-US" dirty="0"/>
              <a:t>Revealed by the Holy Spirit</a:t>
            </a:r>
          </a:p>
        </p:txBody>
      </p:sp>
    </p:spTree>
    <p:extLst>
      <p:ext uri="{BB962C8B-B14F-4D97-AF65-F5344CB8AC3E}">
        <p14:creationId xmlns:p14="http://schemas.microsoft.com/office/powerpoint/2010/main" val="256735660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1"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pic>
        <p:nvPicPr>
          <p:cNvPr id="152" name="ben-white-gzt13_m-7Yo-unsplash.jpg" descr="ben-white-gzt13_m-7Yo-unsplash.jpg"/>
          <p:cNvPicPr>
            <a:picLocks noGrp="1" noChangeAspect="1"/>
          </p:cNvPicPr>
          <p:nvPr>
            <p:ph type="pic" idx="14"/>
          </p:nvPr>
        </p:nvPicPr>
        <p:blipFill>
          <a:blip r:embed="rId2"/>
          <a:srcRect l="20640" r="20640"/>
          <a:stretch>
            <a:fillRect/>
          </a:stretch>
        </p:blipFill>
        <p:spPr>
          <a:xfrm>
            <a:off x="0" y="0"/>
            <a:ext cx="12065000" cy="13716000"/>
          </a:xfrm>
          <a:prstGeom prst="rect">
            <a:avLst/>
          </a:prstGeom>
        </p:spPr>
      </p:pic>
      <p:sp>
        <p:nvSpPr>
          <p:cNvPr id="153" name="God’s calling"/>
          <p:cNvSpPr txBox="1">
            <a:spLocks noGrp="1"/>
          </p:cNvSpPr>
          <p:nvPr>
            <p:ph type="title"/>
          </p:nvPr>
        </p:nvSpPr>
        <p:spPr>
          <a:prstGeom prst="rect">
            <a:avLst/>
          </a:prstGeom>
        </p:spPr>
        <p:txBody>
          <a:bodyPr>
            <a:noAutofit/>
          </a:bodyPr>
          <a:lstStyle>
            <a:lvl1pPr>
              <a:lnSpc>
                <a:spcPct val="80000"/>
              </a:lnSpc>
              <a:spcBef>
                <a:spcPts val="0"/>
              </a:spcBef>
              <a:defRPr sz="9000">
                <a:solidFill>
                  <a:schemeClr val="accent3">
                    <a:hueOff val="278599"/>
                    <a:satOff val="19149"/>
                    <a:lumOff val="6862"/>
                  </a:schemeClr>
                </a:solidFill>
              </a:defRPr>
            </a:lvl1pPr>
          </a:lstStyle>
          <a:p>
            <a:r>
              <a:rPr lang="en-US" sz="6600" b="1" dirty="0"/>
              <a:t>The Spirit of Wisdom</a:t>
            </a:r>
            <a:endParaRPr sz="6600" b="1" dirty="0"/>
          </a:p>
        </p:txBody>
      </p:sp>
      <p:sp>
        <p:nvSpPr>
          <p:cNvPr id="154" name="Paul called by God as an Apostle"/>
          <p:cNvSpPr txBox="1">
            <a:spLocks noGrp="1"/>
          </p:cNvSpPr>
          <p:nvPr>
            <p:ph type="body" sz="quarter" idx="1"/>
          </p:nvPr>
        </p:nvSpPr>
        <p:spPr>
          <a:xfrm>
            <a:off x="13208000" y="2540000"/>
            <a:ext cx="10160000" cy="901089"/>
          </a:xfrm>
          <a:prstGeom prst="rect">
            <a:avLst/>
          </a:prstGeom>
        </p:spPr>
        <p:txBody>
          <a:bodyPr>
            <a:noAutofit/>
          </a:bodyPr>
          <a:lstStyle>
            <a:lvl1pPr marL="846666" indent="-846666">
              <a:buChar char="✴"/>
              <a:defRPr sz="6000">
                <a:solidFill>
                  <a:srgbClr val="FFFFFF"/>
                </a:solidFill>
                <a:latin typeface="+mn-lt"/>
                <a:ea typeface="+mn-ea"/>
                <a:cs typeface="+mn-cs"/>
                <a:sym typeface="DIN Condensed"/>
              </a:defRPr>
            </a:lvl1pPr>
          </a:lstStyle>
          <a:p>
            <a:pPr marL="0" indent="0">
              <a:buNone/>
            </a:pPr>
            <a:r>
              <a:rPr lang="en-US" dirty="0"/>
              <a:t>1 Corinthians 2:10b-13</a:t>
            </a:r>
            <a:endParaRPr dirty="0"/>
          </a:p>
        </p:txBody>
      </p:sp>
    </p:spTree>
    <p:extLst>
      <p:ext uri="{BB962C8B-B14F-4D97-AF65-F5344CB8AC3E}">
        <p14:creationId xmlns:p14="http://schemas.microsoft.com/office/powerpoint/2010/main" val="140211905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62" name="ben-white-gzt13_m-7Yo-unsplash.jpg" descr="ben-white-gzt13_m-7Yo-unsplash.jpg"/>
          <p:cNvPicPr>
            <a:picLocks noGrp="1" noChangeAspect="1"/>
          </p:cNvPicPr>
          <p:nvPr>
            <p:ph type="pic" idx="13"/>
          </p:nvPr>
        </p:nvPicPr>
        <p:blipFill>
          <a:blip r:embed="rId2"/>
          <a:srcRect l="25028" r="25028"/>
          <a:stretch>
            <a:fillRect/>
          </a:stretch>
        </p:blipFill>
        <p:spPr>
          <a:xfrm>
            <a:off x="17208982" y="-1"/>
            <a:ext cx="10261601" cy="13716001"/>
          </a:xfrm>
          <a:prstGeom prst="rect">
            <a:avLst/>
          </a:prstGeom>
        </p:spPr>
      </p:pic>
      <p:sp>
        <p:nvSpPr>
          <p:cNvPr id="163" name="2 Timothy 3:16 ESV"/>
          <p:cNvSpPr txBox="1">
            <a:spLocks noGrp="1"/>
          </p:cNvSpPr>
          <p:nvPr>
            <p:ph type="title"/>
          </p:nvPr>
        </p:nvSpPr>
        <p:spPr>
          <a:xfrm>
            <a:off x="1016000" y="1155700"/>
            <a:ext cx="15829264" cy="1391436"/>
          </a:xfrm>
          <a:prstGeom prst="rect">
            <a:avLst/>
          </a:prstGeom>
        </p:spPr>
        <p:txBody>
          <a:bodyPr>
            <a:normAutofit/>
          </a:bodyPr>
          <a:lstStyle>
            <a:lvl1pPr algn="l" defTabSz="487044">
              <a:defRPr sz="10088">
                <a:solidFill>
                  <a:schemeClr val="accent3">
                    <a:hueOff val="278599"/>
                    <a:satOff val="19149"/>
                    <a:lumOff val="6862"/>
                  </a:schemeClr>
                </a:solidFill>
              </a:defRPr>
            </a:lvl1pPr>
          </a:lstStyle>
          <a:p>
            <a:r>
              <a:rPr lang="en-US" sz="8800" b="1" dirty="0"/>
              <a:t>John 14:16-18 </a:t>
            </a:r>
            <a:r>
              <a:rPr sz="8800" b="1" dirty="0"/>
              <a:t>ESV</a:t>
            </a:r>
          </a:p>
        </p:txBody>
      </p:sp>
      <p:sp>
        <p:nvSpPr>
          <p:cNvPr id="164" name="All Scripture is breathed out by God and profitable for teaching, for reproof, for correction, and for training in righteousness,"/>
          <p:cNvSpPr txBox="1">
            <a:spLocks noGrp="1"/>
          </p:cNvSpPr>
          <p:nvPr>
            <p:ph type="body" idx="1"/>
          </p:nvPr>
        </p:nvSpPr>
        <p:spPr>
          <a:xfrm>
            <a:off x="1016000" y="2502406"/>
            <a:ext cx="14344402" cy="9907949"/>
          </a:xfrm>
          <a:prstGeom prst="rect">
            <a:avLst/>
          </a:prstGeom>
        </p:spPr>
        <p:txBody>
          <a:bodyPr>
            <a:noAutofit/>
          </a:bodyPr>
          <a:lstStyle>
            <a:lvl1pPr algn="l">
              <a:lnSpc>
                <a:spcPct val="100000"/>
              </a:lnSpc>
              <a:spcBef>
                <a:spcPts val="2500"/>
              </a:spcBef>
              <a:defRPr sz="4500" i="0">
                <a:solidFill>
                  <a:srgbClr val="FFFFFF"/>
                </a:solidFill>
                <a:latin typeface="Tahoma"/>
                <a:ea typeface="Tahoma"/>
                <a:cs typeface="Tahoma"/>
                <a:sym typeface="Tahoma"/>
              </a:defRPr>
            </a:lvl1pPr>
          </a:lstStyle>
          <a:p>
            <a:r>
              <a:rPr lang="en-US" dirty="0"/>
              <a:t>16 And I will ask the Father, and he will give you another </a:t>
            </a:r>
            <a:r>
              <a:rPr lang="en-US" b="1" i="1" dirty="0"/>
              <a:t>Helper</a:t>
            </a:r>
            <a:r>
              <a:rPr lang="en-US" dirty="0"/>
              <a:t>, to be with you forever, </a:t>
            </a:r>
          </a:p>
          <a:p>
            <a:r>
              <a:rPr lang="en-US" dirty="0"/>
              <a:t>17 even the Spirit of truth, whom the world cannot receive, because it neither sees him nor knows him. You know him, for he dwells with you and will be in you.</a:t>
            </a:r>
            <a:endParaRPr dirty="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1"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pic>
        <p:nvPicPr>
          <p:cNvPr id="152" name="ben-white-gzt13_m-7Yo-unsplash.jpg" descr="ben-white-gzt13_m-7Yo-unsplash.jpg"/>
          <p:cNvPicPr>
            <a:picLocks noGrp="1" noChangeAspect="1"/>
          </p:cNvPicPr>
          <p:nvPr>
            <p:ph type="pic" idx="14"/>
          </p:nvPr>
        </p:nvPicPr>
        <p:blipFill>
          <a:blip r:embed="rId2"/>
          <a:srcRect l="20640" r="20640"/>
          <a:stretch>
            <a:fillRect/>
          </a:stretch>
        </p:blipFill>
        <p:spPr>
          <a:xfrm>
            <a:off x="0" y="0"/>
            <a:ext cx="12065000" cy="13716000"/>
          </a:xfrm>
          <a:prstGeom prst="rect">
            <a:avLst/>
          </a:prstGeom>
        </p:spPr>
      </p:pic>
      <p:sp>
        <p:nvSpPr>
          <p:cNvPr id="153" name="God’s calling"/>
          <p:cNvSpPr txBox="1">
            <a:spLocks noGrp="1"/>
          </p:cNvSpPr>
          <p:nvPr>
            <p:ph type="title"/>
          </p:nvPr>
        </p:nvSpPr>
        <p:spPr>
          <a:prstGeom prst="rect">
            <a:avLst/>
          </a:prstGeom>
        </p:spPr>
        <p:txBody>
          <a:bodyPr>
            <a:noAutofit/>
          </a:bodyPr>
          <a:lstStyle>
            <a:lvl1pPr>
              <a:lnSpc>
                <a:spcPct val="80000"/>
              </a:lnSpc>
              <a:spcBef>
                <a:spcPts val="0"/>
              </a:spcBef>
              <a:defRPr sz="9000">
                <a:solidFill>
                  <a:schemeClr val="accent3">
                    <a:hueOff val="278599"/>
                    <a:satOff val="19149"/>
                    <a:lumOff val="6862"/>
                  </a:schemeClr>
                </a:solidFill>
              </a:defRPr>
            </a:lvl1pPr>
          </a:lstStyle>
          <a:p>
            <a:r>
              <a:rPr lang="en-US" sz="6600" b="1" dirty="0"/>
              <a:t>The Spirit of Wisdom</a:t>
            </a:r>
            <a:endParaRPr sz="6600" b="1" dirty="0"/>
          </a:p>
        </p:txBody>
      </p:sp>
      <p:sp>
        <p:nvSpPr>
          <p:cNvPr id="154" name="Paul called by God as an Apostle"/>
          <p:cNvSpPr txBox="1">
            <a:spLocks noGrp="1"/>
          </p:cNvSpPr>
          <p:nvPr>
            <p:ph type="body" sz="quarter" idx="1"/>
          </p:nvPr>
        </p:nvSpPr>
        <p:spPr>
          <a:xfrm>
            <a:off x="13208000" y="2540000"/>
            <a:ext cx="10160000" cy="901089"/>
          </a:xfrm>
          <a:prstGeom prst="rect">
            <a:avLst/>
          </a:prstGeom>
        </p:spPr>
        <p:txBody>
          <a:bodyPr>
            <a:noAutofit/>
          </a:bodyPr>
          <a:lstStyle>
            <a:lvl1pPr marL="846666" indent="-846666">
              <a:buChar char="✴"/>
              <a:defRPr sz="6000">
                <a:solidFill>
                  <a:srgbClr val="FFFFFF"/>
                </a:solidFill>
                <a:latin typeface="+mn-lt"/>
                <a:ea typeface="+mn-ea"/>
                <a:cs typeface="+mn-cs"/>
                <a:sym typeface="DIN Condensed"/>
              </a:defRPr>
            </a:lvl1pPr>
          </a:lstStyle>
          <a:p>
            <a:pPr marL="0" indent="0">
              <a:buNone/>
            </a:pPr>
            <a:r>
              <a:rPr lang="en-US" dirty="0"/>
              <a:t>1 Corinthians 2:10b-13</a:t>
            </a:r>
            <a:endParaRPr dirty="0"/>
          </a:p>
        </p:txBody>
      </p:sp>
      <p:sp>
        <p:nvSpPr>
          <p:cNvPr id="155" name="Acts 1:21–22 states that for a man to be an apostle, he had to have been a member of the band of disciples from the beginning, and to have been an eyewitness of Christ’s resurrection. Later on, when Jesus called Paul to be an additional apostle, these qualifications had to be modified. But one thing Paul had that no other later so-called “apostle” can have: Paul had the direct and visible approval of the other apostles. It is clear that there can be no apostles today except in the general sense that all believers are “sent” as “apostles.”"/>
          <p:cNvSpPr txBox="1"/>
          <p:nvPr/>
        </p:nvSpPr>
        <p:spPr>
          <a:xfrm>
            <a:off x="13208000" y="3949088"/>
            <a:ext cx="10160000" cy="90511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a:spcBef>
                <a:spcPts val="2500"/>
              </a:spcBef>
              <a:defRPr sz="5000" i="0" spc="0">
                <a:solidFill>
                  <a:schemeClr val="accent3">
                    <a:hueOff val="278599"/>
                    <a:satOff val="19149"/>
                    <a:lumOff val="6862"/>
                  </a:schemeClr>
                </a:solidFill>
                <a:latin typeface="+mn-lt"/>
                <a:ea typeface="+mn-ea"/>
                <a:cs typeface="+mn-cs"/>
                <a:sym typeface="DIN Condensed"/>
              </a:defRPr>
            </a:lvl1pPr>
          </a:lstStyle>
          <a:p>
            <a:r>
              <a:rPr lang="en-US" sz="5400" dirty="0"/>
              <a:t>The Greek word for ”Helper” is </a:t>
            </a:r>
            <a:r>
              <a:rPr lang="en-US" sz="5400" i="1" dirty="0" err="1"/>
              <a:t>parakletos</a:t>
            </a:r>
            <a:endParaRPr lang="en-US" sz="5400" i="1" dirty="0"/>
          </a:p>
          <a:p>
            <a:r>
              <a:rPr lang="en-US" sz="5400" dirty="0"/>
              <a:t>This form of the word means: </a:t>
            </a:r>
          </a:p>
          <a:p>
            <a:pPr marL="685800" indent="-685800">
              <a:buFont typeface="Arial" panose="020B0604020202020204" pitchFamily="34" charset="0"/>
              <a:buChar char="•"/>
            </a:pPr>
            <a:r>
              <a:rPr lang="en-US" sz="5400" dirty="0"/>
              <a:t>“one called to the side of another”</a:t>
            </a:r>
          </a:p>
          <a:p>
            <a:pPr marL="685800" indent="-685800">
              <a:buFont typeface="Arial" panose="020B0604020202020204" pitchFamily="34" charset="0"/>
              <a:buChar char="•"/>
            </a:pPr>
            <a:r>
              <a:rPr lang="en-US" sz="5400" dirty="0"/>
              <a:t>to counsel or support the one who needs it</a:t>
            </a:r>
          </a:p>
          <a:p>
            <a:endParaRPr lang="en-US" sz="5400" dirty="0"/>
          </a:p>
        </p:txBody>
      </p:sp>
    </p:spTree>
    <p:extLst>
      <p:ext uri="{BB962C8B-B14F-4D97-AF65-F5344CB8AC3E}">
        <p14:creationId xmlns:p14="http://schemas.microsoft.com/office/powerpoint/2010/main" val="408928078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1" name="Line"/>
          <p:cNvSpPr>
            <a:spLocks noGrp="1"/>
          </p:cNvSpPr>
          <p:nvPr>
            <p:ph type="body" idx="13"/>
          </p:nvPr>
        </p:nvSpPr>
        <p:spPr>
          <a:xfrm>
            <a:off x="13208000" y="3264486"/>
            <a:ext cx="10160000" cy="3"/>
          </a:xfrm>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pic>
        <p:nvPicPr>
          <p:cNvPr id="152" name="ben-white-gzt13_m-7Yo-unsplash.jpg" descr="ben-white-gzt13_m-7Yo-unsplash.jpg"/>
          <p:cNvPicPr>
            <a:picLocks noGrp="1" noChangeAspect="1"/>
          </p:cNvPicPr>
          <p:nvPr>
            <p:ph type="pic" idx="14"/>
          </p:nvPr>
        </p:nvPicPr>
        <p:blipFill>
          <a:blip r:embed="rId2"/>
          <a:srcRect l="20640" r="20640"/>
          <a:stretch>
            <a:fillRect/>
          </a:stretch>
        </p:blipFill>
        <p:spPr>
          <a:xfrm>
            <a:off x="0" y="0"/>
            <a:ext cx="12065000" cy="13716000"/>
          </a:xfrm>
          <a:prstGeom prst="rect">
            <a:avLst/>
          </a:prstGeom>
        </p:spPr>
      </p:pic>
      <p:sp>
        <p:nvSpPr>
          <p:cNvPr id="153" name="God’s calling"/>
          <p:cNvSpPr txBox="1">
            <a:spLocks noGrp="1"/>
          </p:cNvSpPr>
          <p:nvPr>
            <p:ph type="title"/>
          </p:nvPr>
        </p:nvSpPr>
        <p:spPr>
          <a:prstGeom prst="rect">
            <a:avLst/>
          </a:prstGeom>
        </p:spPr>
        <p:txBody>
          <a:bodyPr>
            <a:noAutofit/>
          </a:bodyPr>
          <a:lstStyle>
            <a:lvl1pPr>
              <a:lnSpc>
                <a:spcPct val="80000"/>
              </a:lnSpc>
              <a:spcBef>
                <a:spcPts val="0"/>
              </a:spcBef>
              <a:defRPr sz="9000">
                <a:solidFill>
                  <a:schemeClr val="accent3">
                    <a:hueOff val="278599"/>
                    <a:satOff val="19149"/>
                    <a:lumOff val="6862"/>
                  </a:schemeClr>
                </a:solidFill>
              </a:defRPr>
            </a:lvl1pPr>
          </a:lstStyle>
          <a:p>
            <a:r>
              <a:rPr lang="en-US" sz="6600" b="1" dirty="0"/>
              <a:t>Spiritual and Unspiritual People</a:t>
            </a:r>
            <a:endParaRPr sz="6600" b="1" dirty="0"/>
          </a:p>
        </p:txBody>
      </p:sp>
      <p:sp>
        <p:nvSpPr>
          <p:cNvPr id="154" name="Paul called by God as an Apostle"/>
          <p:cNvSpPr txBox="1">
            <a:spLocks noGrp="1"/>
          </p:cNvSpPr>
          <p:nvPr>
            <p:ph type="body" sz="quarter" idx="1"/>
          </p:nvPr>
        </p:nvSpPr>
        <p:spPr>
          <a:xfrm>
            <a:off x="13208000" y="3581986"/>
            <a:ext cx="10160000" cy="901089"/>
          </a:xfrm>
          <a:prstGeom prst="rect">
            <a:avLst/>
          </a:prstGeom>
        </p:spPr>
        <p:txBody>
          <a:bodyPr>
            <a:noAutofit/>
          </a:bodyPr>
          <a:lstStyle>
            <a:lvl1pPr marL="846666" indent="-846666">
              <a:buChar char="✴"/>
              <a:defRPr sz="6000">
                <a:solidFill>
                  <a:srgbClr val="FFFFFF"/>
                </a:solidFill>
                <a:latin typeface="+mn-lt"/>
                <a:ea typeface="+mn-ea"/>
                <a:cs typeface="+mn-cs"/>
                <a:sym typeface="DIN Condensed"/>
              </a:defRPr>
            </a:lvl1pPr>
          </a:lstStyle>
          <a:p>
            <a:pPr marL="0" indent="0">
              <a:buNone/>
            </a:pPr>
            <a:r>
              <a:rPr lang="en-US" dirty="0"/>
              <a:t>1 Corinthians 2:13-16</a:t>
            </a:r>
            <a:endParaRPr dirty="0"/>
          </a:p>
        </p:txBody>
      </p:sp>
      <p:sp>
        <p:nvSpPr>
          <p:cNvPr id="155" name="Acts 1:21–22 states that for a man to be an apostle, he had to have been a member of the band of disciples from the beginning, and to have been an eyewitness of Christ’s resurrection. Later on, when Jesus called Paul to be an additional apostle, these qualifications had to be modified. But one thing Paul had that no other later so-called “apostle” can have: Paul had the direct and visible approval of the other apostles. It is clear that there can be no apostles today except in the general sense that all believers are “sent” as “apostles.”"/>
          <p:cNvSpPr txBox="1"/>
          <p:nvPr/>
        </p:nvSpPr>
        <p:spPr>
          <a:xfrm>
            <a:off x="13208000" y="4991075"/>
            <a:ext cx="10160000" cy="71938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a:spcBef>
                <a:spcPts val="2500"/>
              </a:spcBef>
              <a:defRPr sz="5000" i="0" spc="0">
                <a:solidFill>
                  <a:schemeClr val="accent3">
                    <a:hueOff val="278599"/>
                    <a:satOff val="19149"/>
                    <a:lumOff val="6862"/>
                  </a:schemeClr>
                </a:solidFill>
                <a:latin typeface="+mn-lt"/>
                <a:ea typeface="+mn-ea"/>
                <a:cs typeface="+mn-cs"/>
                <a:sym typeface="DIN Condensed"/>
              </a:defRPr>
            </a:lvl1pPr>
          </a:lstStyle>
          <a:p>
            <a:r>
              <a:rPr lang="en-US" sz="5400" dirty="0"/>
              <a:t>“Who has measured the Spirit of the Lord, or what man shows him his counsel?”</a:t>
            </a:r>
            <a:br>
              <a:rPr lang="en-US" sz="5400" dirty="0"/>
            </a:br>
            <a:r>
              <a:rPr lang="en-US" sz="5400" i="1" dirty="0"/>
              <a:t>--Isaiah 40:13</a:t>
            </a:r>
            <a:endParaRPr lang="en-US" sz="5400" dirty="0"/>
          </a:p>
          <a:p>
            <a:pPr algn="r"/>
            <a:endParaRPr lang="en-US" sz="5400" i="1" dirty="0"/>
          </a:p>
          <a:p>
            <a:endParaRPr lang="en-US" sz="5400" dirty="0"/>
          </a:p>
          <a:p>
            <a:endParaRPr lang="en-US" sz="5400" dirty="0"/>
          </a:p>
        </p:txBody>
      </p:sp>
    </p:spTree>
    <p:extLst>
      <p:ext uri="{BB962C8B-B14F-4D97-AF65-F5344CB8AC3E}">
        <p14:creationId xmlns:p14="http://schemas.microsoft.com/office/powerpoint/2010/main" val="52202331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62" name="ben-white-gzt13_m-7Yo-unsplash.jpg" descr="ben-white-gzt13_m-7Yo-unsplash.jpg"/>
          <p:cNvPicPr>
            <a:picLocks noGrp="1" noChangeAspect="1"/>
          </p:cNvPicPr>
          <p:nvPr>
            <p:ph type="pic" idx="13"/>
          </p:nvPr>
        </p:nvPicPr>
        <p:blipFill>
          <a:blip r:embed="rId2"/>
          <a:srcRect l="25028" r="25028"/>
          <a:stretch>
            <a:fillRect/>
          </a:stretch>
        </p:blipFill>
        <p:spPr>
          <a:xfrm>
            <a:off x="17208982" y="-1"/>
            <a:ext cx="10261601" cy="13716001"/>
          </a:xfrm>
          <a:prstGeom prst="rect">
            <a:avLst/>
          </a:prstGeom>
        </p:spPr>
      </p:pic>
      <p:sp>
        <p:nvSpPr>
          <p:cNvPr id="163" name="2 Timothy 3:16 ESV"/>
          <p:cNvSpPr txBox="1">
            <a:spLocks noGrp="1"/>
          </p:cNvSpPr>
          <p:nvPr>
            <p:ph type="title"/>
          </p:nvPr>
        </p:nvSpPr>
        <p:spPr>
          <a:xfrm>
            <a:off x="1016000" y="1155700"/>
            <a:ext cx="15829264" cy="1391436"/>
          </a:xfrm>
          <a:prstGeom prst="rect">
            <a:avLst/>
          </a:prstGeom>
        </p:spPr>
        <p:txBody>
          <a:bodyPr>
            <a:normAutofit/>
          </a:bodyPr>
          <a:lstStyle>
            <a:lvl1pPr algn="l" defTabSz="487044">
              <a:defRPr sz="10088">
                <a:solidFill>
                  <a:schemeClr val="accent3">
                    <a:hueOff val="278599"/>
                    <a:satOff val="19149"/>
                    <a:lumOff val="6862"/>
                  </a:schemeClr>
                </a:solidFill>
              </a:defRPr>
            </a:lvl1pPr>
          </a:lstStyle>
          <a:p>
            <a:r>
              <a:rPr lang="en-US" sz="8800" b="1" dirty="0"/>
              <a:t>Romans 11:33-36 </a:t>
            </a:r>
            <a:r>
              <a:rPr sz="8800" b="1" dirty="0"/>
              <a:t>ESV</a:t>
            </a:r>
          </a:p>
        </p:txBody>
      </p:sp>
      <p:sp>
        <p:nvSpPr>
          <p:cNvPr id="164" name="All Scripture is breathed out by God and profitable for teaching, for reproof, for correction, and for training in righteousness,"/>
          <p:cNvSpPr txBox="1">
            <a:spLocks noGrp="1"/>
          </p:cNvSpPr>
          <p:nvPr>
            <p:ph type="body" idx="1"/>
          </p:nvPr>
        </p:nvSpPr>
        <p:spPr>
          <a:xfrm>
            <a:off x="1016000" y="2502406"/>
            <a:ext cx="14344402" cy="9907949"/>
          </a:xfrm>
          <a:prstGeom prst="rect">
            <a:avLst/>
          </a:prstGeom>
        </p:spPr>
        <p:txBody>
          <a:bodyPr>
            <a:noAutofit/>
          </a:bodyPr>
          <a:lstStyle>
            <a:lvl1pPr algn="l">
              <a:lnSpc>
                <a:spcPct val="100000"/>
              </a:lnSpc>
              <a:spcBef>
                <a:spcPts val="2500"/>
              </a:spcBef>
              <a:defRPr sz="4500" i="0">
                <a:solidFill>
                  <a:srgbClr val="FFFFFF"/>
                </a:solidFill>
                <a:latin typeface="Tahoma"/>
                <a:ea typeface="Tahoma"/>
                <a:cs typeface="Tahoma"/>
                <a:sym typeface="Tahoma"/>
              </a:defRPr>
            </a:lvl1pPr>
          </a:lstStyle>
          <a:p>
            <a:r>
              <a:rPr lang="en-US" dirty="0"/>
              <a:t>33 Oh, the depth of the riches and wisdom and knowledge of God! How unsearchable are his judgments and how inscrutable his ways!</a:t>
            </a:r>
          </a:p>
          <a:p>
            <a:r>
              <a:rPr lang="en-US" dirty="0"/>
              <a:t>34 “For who has known the mind of the Lord,</a:t>
            </a:r>
            <a:br>
              <a:rPr lang="en-US" dirty="0"/>
            </a:br>
            <a:r>
              <a:rPr lang="en-US" dirty="0"/>
              <a:t>	or who has been his counselor?”</a:t>
            </a:r>
          </a:p>
          <a:p>
            <a:r>
              <a:rPr lang="en-US" dirty="0"/>
              <a:t>35 “Or who has given a gift to him</a:t>
            </a:r>
            <a:br>
              <a:rPr lang="en-US" dirty="0"/>
            </a:br>
            <a:r>
              <a:rPr lang="en-US" dirty="0"/>
              <a:t>	that he might be repaid?”</a:t>
            </a:r>
          </a:p>
          <a:p>
            <a:r>
              <a:rPr lang="en-US" dirty="0"/>
              <a:t>36 For from him and through him and to him are all things. To him be glory forever. Amen.</a:t>
            </a:r>
          </a:p>
        </p:txBody>
      </p:sp>
    </p:spTree>
    <p:extLst>
      <p:ext uri="{BB962C8B-B14F-4D97-AF65-F5344CB8AC3E}">
        <p14:creationId xmlns:p14="http://schemas.microsoft.com/office/powerpoint/2010/main" val="20367734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62" name="ben-white-gzt13_m-7Yo-unsplash.jpg" descr="ben-white-gzt13_m-7Yo-unsplash.jpg"/>
          <p:cNvPicPr>
            <a:picLocks noGrp="1" noChangeAspect="1"/>
          </p:cNvPicPr>
          <p:nvPr>
            <p:ph type="pic" idx="13"/>
          </p:nvPr>
        </p:nvPicPr>
        <p:blipFill>
          <a:blip r:embed="rId2"/>
          <a:srcRect l="25028" r="25028"/>
          <a:stretch>
            <a:fillRect/>
          </a:stretch>
        </p:blipFill>
        <p:spPr>
          <a:xfrm>
            <a:off x="17910727" y="-1"/>
            <a:ext cx="10261601" cy="13716001"/>
          </a:xfrm>
          <a:prstGeom prst="rect">
            <a:avLst/>
          </a:prstGeom>
        </p:spPr>
      </p:pic>
      <p:sp>
        <p:nvSpPr>
          <p:cNvPr id="163" name="2 Timothy 3:16 ESV"/>
          <p:cNvSpPr txBox="1">
            <a:spLocks noGrp="1"/>
          </p:cNvSpPr>
          <p:nvPr>
            <p:ph type="title"/>
          </p:nvPr>
        </p:nvSpPr>
        <p:spPr>
          <a:xfrm>
            <a:off x="1016000" y="1155700"/>
            <a:ext cx="15829264" cy="1391436"/>
          </a:xfrm>
          <a:prstGeom prst="rect">
            <a:avLst/>
          </a:prstGeom>
        </p:spPr>
        <p:txBody>
          <a:bodyPr/>
          <a:lstStyle>
            <a:lvl1pPr algn="l" defTabSz="487044">
              <a:defRPr sz="10088">
                <a:solidFill>
                  <a:schemeClr val="accent3">
                    <a:hueOff val="278599"/>
                    <a:satOff val="19149"/>
                    <a:lumOff val="6862"/>
                  </a:schemeClr>
                </a:solidFill>
              </a:defRPr>
            </a:lvl1pPr>
          </a:lstStyle>
          <a:p>
            <a:r>
              <a:rPr lang="en-US" b="1" dirty="0"/>
              <a:t>Wisdom from the Spirit</a:t>
            </a:r>
            <a:endParaRPr b="1" dirty="0"/>
          </a:p>
        </p:txBody>
      </p:sp>
      <p:sp>
        <p:nvSpPr>
          <p:cNvPr id="4" name="Oval 3">
            <a:extLst>
              <a:ext uri="{FF2B5EF4-FFF2-40B4-BE49-F238E27FC236}">
                <a16:creationId xmlns:a16="http://schemas.microsoft.com/office/drawing/2014/main" id="{1E263978-F1FD-FB43-90AF-F5631B879D68}"/>
              </a:ext>
            </a:extLst>
          </p:cNvPr>
          <p:cNvSpPr/>
          <p:nvPr/>
        </p:nvSpPr>
        <p:spPr>
          <a:xfrm>
            <a:off x="446567" y="3530008"/>
            <a:ext cx="7570382" cy="6613451"/>
          </a:xfrm>
          <a:prstGeom prst="ellipse">
            <a:avLst/>
          </a:prstGeom>
          <a:solidFill>
            <a:srgbClr val="0070C0">
              <a:alpha val="75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500" b="0" i="0" u="none" strike="noStrike" cap="none" spc="0" normalizeH="0" baseline="0" dirty="0">
              <a:ln>
                <a:noFill/>
              </a:ln>
              <a:solidFill>
                <a:srgbClr val="FFFFFF"/>
              </a:solidFill>
              <a:effectLst/>
              <a:uFillTx/>
              <a:latin typeface="DIN Alternate"/>
              <a:ea typeface="DIN Alternate"/>
              <a:cs typeface="DIN Alternate"/>
              <a:sym typeface="DIN Alternate"/>
            </a:endParaRPr>
          </a:p>
        </p:txBody>
      </p:sp>
      <p:sp>
        <p:nvSpPr>
          <p:cNvPr id="5" name="TextBox 4">
            <a:extLst>
              <a:ext uri="{FF2B5EF4-FFF2-40B4-BE49-F238E27FC236}">
                <a16:creationId xmlns:a16="http://schemas.microsoft.com/office/drawing/2014/main" id="{29FF7AD5-CD12-DD40-A18F-81EEC364276F}"/>
              </a:ext>
            </a:extLst>
          </p:cNvPr>
          <p:cNvSpPr txBox="1"/>
          <p:nvPr/>
        </p:nvSpPr>
        <p:spPr>
          <a:xfrm>
            <a:off x="1016000" y="5421516"/>
            <a:ext cx="4673652" cy="22775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2000"/>
              </a:spcBef>
              <a:spcAft>
                <a:spcPts val="0"/>
              </a:spcAft>
              <a:buClrTx/>
              <a:buSzTx/>
              <a:buFontTx/>
              <a:buNone/>
              <a:tabLst/>
            </a:pPr>
            <a:r>
              <a:rPr kumimoji="0" lang="en-US" sz="5400" b="0" i="0" u="none" strike="noStrike" cap="none" spc="39" normalizeH="0" baseline="0" dirty="0">
                <a:ln>
                  <a:noFill/>
                </a:ln>
                <a:solidFill>
                  <a:schemeClr val="bg1"/>
                </a:solidFill>
                <a:effectLst/>
                <a:uFillTx/>
                <a:latin typeface="+mn-lt"/>
                <a:ea typeface="Iowan Old Style"/>
                <a:cs typeface="Iowan Old Style"/>
                <a:sym typeface="Iowan Old Style"/>
              </a:rPr>
              <a:t>Wisdom of Man</a:t>
            </a:r>
          </a:p>
          <a:p>
            <a:pPr marL="0" marR="0" indent="0" algn="l" defTabSz="825500" rtl="0" fontAlgn="auto" latinLnBrk="0" hangingPunct="0">
              <a:lnSpc>
                <a:spcPct val="100000"/>
              </a:lnSpc>
              <a:spcBef>
                <a:spcPts val="2000"/>
              </a:spcBef>
              <a:spcAft>
                <a:spcPts val="0"/>
              </a:spcAft>
              <a:buClrTx/>
              <a:buSzTx/>
              <a:buFontTx/>
              <a:buNone/>
              <a:tabLst/>
            </a:pPr>
            <a:r>
              <a:rPr lang="en-US" sz="5400" i="0" dirty="0">
                <a:solidFill>
                  <a:schemeClr val="bg1"/>
                </a:solidFill>
                <a:latin typeface="+mn-lt"/>
              </a:rPr>
              <a:t>Worldly Things</a:t>
            </a:r>
            <a:endParaRPr kumimoji="0" lang="en-US" sz="5400" b="0" i="0" u="none" strike="noStrike" cap="none" spc="39" normalizeH="0" baseline="0" dirty="0">
              <a:ln>
                <a:noFill/>
              </a:ln>
              <a:solidFill>
                <a:schemeClr val="bg1"/>
              </a:solidFill>
              <a:effectLst/>
              <a:uFillTx/>
              <a:latin typeface="+mn-lt"/>
              <a:sym typeface="Iowan Old Style"/>
            </a:endParaRPr>
          </a:p>
        </p:txBody>
      </p:sp>
      <p:sp>
        <p:nvSpPr>
          <p:cNvPr id="9" name="Oval 8">
            <a:extLst>
              <a:ext uri="{FF2B5EF4-FFF2-40B4-BE49-F238E27FC236}">
                <a16:creationId xmlns:a16="http://schemas.microsoft.com/office/drawing/2014/main" id="{BE28D344-6C06-1843-BDEB-DDC7544051A4}"/>
              </a:ext>
            </a:extLst>
          </p:cNvPr>
          <p:cNvSpPr/>
          <p:nvPr/>
        </p:nvSpPr>
        <p:spPr>
          <a:xfrm>
            <a:off x="9904742" y="3530007"/>
            <a:ext cx="7570382" cy="6613451"/>
          </a:xfrm>
          <a:prstGeom prst="ellipse">
            <a:avLst/>
          </a:prstGeom>
          <a:solidFill>
            <a:srgbClr val="FFC000">
              <a:alpha val="75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500" b="0" i="0" u="none" strike="noStrike" cap="none" spc="0" normalizeH="0" baseline="0" dirty="0">
              <a:ln>
                <a:noFill/>
              </a:ln>
              <a:solidFill>
                <a:srgbClr val="FFFFFF"/>
              </a:solidFill>
              <a:effectLst/>
              <a:uFillTx/>
              <a:latin typeface="DIN Alternate"/>
              <a:ea typeface="DIN Alternate"/>
              <a:cs typeface="DIN Alternate"/>
              <a:sym typeface="DIN Alternate"/>
            </a:endParaRPr>
          </a:p>
        </p:txBody>
      </p:sp>
      <p:sp>
        <p:nvSpPr>
          <p:cNvPr id="10" name="TextBox 9">
            <a:extLst>
              <a:ext uri="{FF2B5EF4-FFF2-40B4-BE49-F238E27FC236}">
                <a16:creationId xmlns:a16="http://schemas.microsoft.com/office/drawing/2014/main" id="{DA914B9A-899A-D546-A23A-23EDBEE2A30A}"/>
              </a:ext>
            </a:extLst>
          </p:cNvPr>
          <p:cNvSpPr txBox="1"/>
          <p:nvPr/>
        </p:nvSpPr>
        <p:spPr>
          <a:xfrm>
            <a:off x="12282128" y="5421516"/>
            <a:ext cx="4757393" cy="22775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r" defTabSz="825500" rtl="0" fontAlgn="auto" latinLnBrk="0" hangingPunct="0">
              <a:lnSpc>
                <a:spcPct val="100000"/>
              </a:lnSpc>
              <a:spcBef>
                <a:spcPts val="2000"/>
              </a:spcBef>
              <a:spcAft>
                <a:spcPts val="0"/>
              </a:spcAft>
              <a:buClrTx/>
              <a:buSzTx/>
              <a:buFontTx/>
              <a:buNone/>
              <a:tabLst/>
            </a:pPr>
            <a:r>
              <a:rPr kumimoji="0" lang="en-US" sz="5400" i="0" u="none" strike="noStrike" cap="none" spc="39" normalizeH="0" baseline="0" dirty="0">
                <a:ln>
                  <a:noFill/>
                </a:ln>
                <a:solidFill>
                  <a:schemeClr val="bg1"/>
                </a:solidFill>
                <a:effectLst/>
                <a:uFillTx/>
                <a:latin typeface="+mn-lt"/>
                <a:ea typeface="Iowan Old Style"/>
                <a:cs typeface="Iowan Old Style"/>
                <a:sym typeface="Iowan Old Style"/>
              </a:rPr>
              <a:t>Wisdom of God</a:t>
            </a:r>
          </a:p>
          <a:p>
            <a:pPr marL="0" marR="0" indent="0" algn="r" defTabSz="825500" rtl="0" fontAlgn="auto" latinLnBrk="0" hangingPunct="0">
              <a:lnSpc>
                <a:spcPct val="100000"/>
              </a:lnSpc>
              <a:spcBef>
                <a:spcPts val="2000"/>
              </a:spcBef>
              <a:spcAft>
                <a:spcPts val="0"/>
              </a:spcAft>
              <a:buClrTx/>
              <a:buSzTx/>
              <a:buFontTx/>
              <a:buNone/>
              <a:tabLst/>
            </a:pPr>
            <a:r>
              <a:rPr lang="en-US" sz="5400" i="0" dirty="0">
                <a:solidFill>
                  <a:schemeClr val="bg1"/>
                </a:solidFill>
                <a:latin typeface="+mn-lt"/>
              </a:rPr>
              <a:t>Heavenly Things</a:t>
            </a:r>
            <a:endParaRPr kumimoji="0" lang="en-US" sz="5400" i="0" u="none" strike="noStrike" cap="none" spc="39" normalizeH="0" baseline="0" dirty="0">
              <a:ln>
                <a:noFill/>
              </a:ln>
              <a:solidFill>
                <a:schemeClr val="bg1"/>
              </a:solidFill>
              <a:effectLst/>
              <a:uFillTx/>
              <a:latin typeface="+mn-lt"/>
              <a:sym typeface="Iowan Old Style"/>
            </a:endParaRPr>
          </a:p>
        </p:txBody>
      </p:sp>
    </p:spTree>
    <p:extLst>
      <p:ext uri="{BB962C8B-B14F-4D97-AF65-F5344CB8AC3E}">
        <p14:creationId xmlns:p14="http://schemas.microsoft.com/office/powerpoint/2010/main" val="197838132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E263978-F1FD-FB43-90AF-F5631B879D68}"/>
              </a:ext>
            </a:extLst>
          </p:cNvPr>
          <p:cNvSpPr/>
          <p:nvPr/>
        </p:nvSpPr>
        <p:spPr>
          <a:xfrm>
            <a:off x="2296629" y="3530008"/>
            <a:ext cx="7570382" cy="6613451"/>
          </a:xfrm>
          <a:prstGeom prst="ellipse">
            <a:avLst/>
          </a:prstGeom>
          <a:solidFill>
            <a:srgbClr val="0070C0">
              <a:alpha val="75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500" b="0" i="0" u="none" strike="noStrike" cap="none" spc="0" normalizeH="0" baseline="0" dirty="0">
              <a:ln>
                <a:noFill/>
              </a:ln>
              <a:solidFill>
                <a:srgbClr val="FFFFFF"/>
              </a:solidFill>
              <a:effectLst/>
              <a:uFillTx/>
              <a:latin typeface="DIN Alternate"/>
              <a:ea typeface="DIN Alternate"/>
              <a:cs typeface="DIN Alternate"/>
              <a:sym typeface="DIN Alternate"/>
            </a:endParaRPr>
          </a:p>
        </p:txBody>
      </p:sp>
      <p:pic>
        <p:nvPicPr>
          <p:cNvPr id="162" name="ben-white-gzt13_m-7Yo-unsplash.jpg" descr="ben-white-gzt13_m-7Yo-unsplash.jpg"/>
          <p:cNvPicPr>
            <a:picLocks noGrp="1" noChangeAspect="1"/>
          </p:cNvPicPr>
          <p:nvPr>
            <p:ph type="pic" idx="13"/>
          </p:nvPr>
        </p:nvPicPr>
        <p:blipFill>
          <a:blip r:embed="rId2"/>
          <a:srcRect l="25028" r="25028"/>
          <a:stretch>
            <a:fillRect/>
          </a:stretch>
        </p:blipFill>
        <p:spPr>
          <a:xfrm>
            <a:off x="17910727" y="-1"/>
            <a:ext cx="10261601" cy="13716001"/>
          </a:xfrm>
          <a:prstGeom prst="rect">
            <a:avLst/>
          </a:prstGeom>
        </p:spPr>
      </p:pic>
      <p:sp>
        <p:nvSpPr>
          <p:cNvPr id="163" name="2 Timothy 3:16 ESV"/>
          <p:cNvSpPr txBox="1">
            <a:spLocks noGrp="1"/>
          </p:cNvSpPr>
          <p:nvPr>
            <p:ph type="title"/>
          </p:nvPr>
        </p:nvSpPr>
        <p:spPr>
          <a:xfrm>
            <a:off x="1016000" y="1155700"/>
            <a:ext cx="15829264" cy="1391436"/>
          </a:xfrm>
          <a:prstGeom prst="rect">
            <a:avLst/>
          </a:prstGeom>
        </p:spPr>
        <p:txBody>
          <a:bodyPr/>
          <a:lstStyle>
            <a:lvl1pPr algn="l" defTabSz="487044">
              <a:defRPr sz="10088">
                <a:solidFill>
                  <a:schemeClr val="accent3">
                    <a:hueOff val="278599"/>
                    <a:satOff val="19149"/>
                    <a:lumOff val="6862"/>
                  </a:schemeClr>
                </a:solidFill>
              </a:defRPr>
            </a:lvl1pPr>
          </a:lstStyle>
          <a:p>
            <a:r>
              <a:rPr lang="en-US" b="1" dirty="0"/>
              <a:t>Wisdom</a:t>
            </a:r>
            <a:r>
              <a:rPr lang="en-US" dirty="0"/>
              <a:t> from the Spirit</a:t>
            </a:r>
            <a:endParaRPr dirty="0"/>
          </a:p>
        </p:txBody>
      </p:sp>
      <p:sp>
        <p:nvSpPr>
          <p:cNvPr id="5" name="TextBox 4">
            <a:extLst>
              <a:ext uri="{FF2B5EF4-FFF2-40B4-BE49-F238E27FC236}">
                <a16:creationId xmlns:a16="http://schemas.microsoft.com/office/drawing/2014/main" id="{29FF7AD5-CD12-DD40-A18F-81EEC364276F}"/>
              </a:ext>
            </a:extLst>
          </p:cNvPr>
          <p:cNvSpPr txBox="1"/>
          <p:nvPr/>
        </p:nvSpPr>
        <p:spPr>
          <a:xfrm>
            <a:off x="2613814" y="5421516"/>
            <a:ext cx="4673652" cy="22775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2000"/>
              </a:spcBef>
              <a:spcAft>
                <a:spcPts val="0"/>
              </a:spcAft>
              <a:buClrTx/>
              <a:buSzTx/>
              <a:buFontTx/>
              <a:buNone/>
              <a:tabLst/>
            </a:pPr>
            <a:r>
              <a:rPr kumimoji="0" lang="en-US" sz="5400" b="0" i="0" u="none" strike="noStrike" cap="none" spc="39" normalizeH="0" baseline="0" dirty="0">
                <a:ln>
                  <a:noFill/>
                </a:ln>
                <a:solidFill>
                  <a:schemeClr val="bg1"/>
                </a:solidFill>
                <a:effectLst/>
                <a:uFillTx/>
                <a:latin typeface="+mn-lt"/>
                <a:ea typeface="Iowan Old Style"/>
                <a:cs typeface="Iowan Old Style"/>
                <a:sym typeface="Iowan Old Style"/>
              </a:rPr>
              <a:t>Wisdom of Man</a:t>
            </a:r>
          </a:p>
          <a:p>
            <a:pPr marL="0" marR="0" indent="0" algn="l" defTabSz="825500" rtl="0" fontAlgn="auto" latinLnBrk="0" hangingPunct="0">
              <a:lnSpc>
                <a:spcPct val="100000"/>
              </a:lnSpc>
              <a:spcBef>
                <a:spcPts val="2000"/>
              </a:spcBef>
              <a:spcAft>
                <a:spcPts val="0"/>
              </a:spcAft>
              <a:buClrTx/>
              <a:buSzTx/>
              <a:buFontTx/>
              <a:buNone/>
              <a:tabLst/>
            </a:pPr>
            <a:r>
              <a:rPr lang="en-US" sz="5400" i="0" dirty="0">
                <a:solidFill>
                  <a:schemeClr val="bg1"/>
                </a:solidFill>
                <a:latin typeface="+mn-lt"/>
              </a:rPr>
              <a:t>Worldly Things</a:t>
            </a:r>
            <a:endParaRPr kumimoji="0" lang="en-US" sz="5400" b="0" i="0" u="none" strike="noStrike" cap="none" spc="39" normalizeH="0" baseline="0" dirty="0">
              <a:ln>
                <a:noFill/>
              </a:ln>
              <a:solidFill>
                <a:schemeClr val="bg1"/>
              </a:solidFill>
              <a:effectLst/>
              <a:uFillTx/>
              <a:latin typeface="+mn-lt"/>
              <a:sym typeface="Iowan Old Style"/>
            </a:endParaRPr>
          </a:p>
        </p:txBody>
      </p:sp>
      <p:sp>
        <p:nvSpPr>
          <p:cNvPr id="9" name="Oval 8">
            <a:extLst>
              <a:ext uri="{FF2B5EF4-FFF2-40B4-BE49-F238E27FC236}">
                <a16:creationId xmlns:a16="http://schemas.microsoft.com/office/drawing/2014/main" id="{BE28D344-6C06-1843-BDEB-DDC7544051A4}"/>
              </a:ext>
            </a:extLst>
          </p:cNvPr>
          <p:cNvSpPr/>
          <p:nvPr/>
        </p:nvSpPr>
        <p:spPr>
          <a:xfrm>
            <a:off x="7416726" y="3530007"/>
            <a:ext cx="7570382" cy="6613451"/>
          </a:xfrm>
          <a:prstGeom prst="ellipse">
            <a:avLst/>
          </a:prstGeom>
          <a:solidFill>
            <a:srgbClr val="FFC000">
              <a:alpha val="75000"/>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500" b="0" i="0" u="none" strike="noStrike" cap="none" spc="0" normalizeH="0" baseline="0" dirty="0">
              <a:ln>
                <a:noFill/>
              </a:ln>
              <a:solidFill>
                <a:srgbClr val="FFFFFF"/>
              </a:solidFill>
              <a:effectLst/>
              <a:uFillTx/>
              <a:latin typeface="DIN Alternate"/>
              <a:ea typeface="DIN Alternate"/>
              <a:cs typeface="DIN Alternate"/>
              <a:sym typeface="DIN Alternate"/>
            </a:endParaRPr>
          </a:p>
        </p:txBody>
      </p:sp>
      <p:sp>
        <p:nvSpPr>
          <p:cNvPr id="10" name="TextBox 9">
            <a:extLst>
              <a:ext uri="{FF2B5EF4-FFF2-40B4-BE49-F238E27FC236}">
                <a16:creationId xmlns:a16="http://schemas.microsoft.com/office/drawing/2014/main" id="{DA914B9A-899A-D546-A23A-23EDBEE2A30A}"/>
              </a:ext>
            </a:extLst>
          </p:cNvPr>
          <p:cNvSpPr txBox="1"/>
          <p:nvPr/>
        </p:nvSpPr>
        <p:spPr>
          <a:xfrm>
            <a:off x="9983298" y="5421516"/>
            <a:ext cx="4757393" cy="22775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r" defTabSz="825500" rtl="0" fontAlgn="auto" latinLnBrk="0" hangingPunct="0">
              <a:lnSpc>
                <a:spcPct val="100000"/>
              </a:lnSpc>
              <a:spcBef>
                <a:spcPts val="2000"/>
              </a:spcBef>
              <a:spcAft>
                <a:spcPts val="0"/>
              </a:spcAft>
              <a:buClrTx/>
              <a:buSzTx/>
              <a:buFontTx/>
              <a:buNone/>
              <a:tabLst/>
            </a:pPr>
            <a:r>
              <a:rPr kumimoji="0" lang="en-US" sz="5400" i="0" u="none" strike="noStrike" cap="none" spc="39" normalizeH="0" baseline="0" dirty="0">
                <a:ln>
                  <a:noFill/>
                </a:ln>
                <a:solidFill>
                  <a:schemeClr val="bg1"/>
                </a:solidFill>
                <a:effectLst/>
                <a:uFillTx/>
                <a:latin typeface="+mn-lt"/>
                <a:ea typeface="Iowan Old Style"/>
                <a:cs typeface="Iowan Old Style"/>
                <a:sym typeface="Iowan Old Style"/>
              </a:rPr>
              <a:t>Wisdom of God</a:t>
            </a:r>
          </a:p>
          <a:p>
            <a:pPr marL="0" marR="0" indent="0" algn="r" defTabSz="825500" rtl="0" fontAlgn="auto" latinLnBrk="0" hangingPunct="0">
              <a:lnSpc>
                <a:spcPct val="100000"/>
              </a:lnSpc>
              <a:spcBef>
                <a:spcPts val="2000"/>
              </a:spcBef>
              <a:spcAft>
                <a:spcPts val="0"/>
              </a:spcAft>
              <a:buClrTx/>
              <a:buSzTx/>
              <a:buFontTx/>
              <a:buNone/>
              <a:tabLst/>
            </a:pPr>
            <a:r>
              <a:rPr lang="en-US" sz="5400" i="0" dirty="0">
                <a:solidFill>
                  <a:schemeClr val="bg1"/>
                </a:solidFill>
                <a:latin typeface="+mn-lt"/>
              </a:rPr>
              <a:t>Heavenly Things</a:t>
            </a:r>
            <a:endParaRPr kumimoji="0" lang="en-US" sz="5400" i="0" u="none" strike="noStrike" cap="none" spc="39" normalizeH="0" baseline="0" dirty="0">
              <a:ln>
                <a:noFill/>
              </a:ln>
              <a:solidFill>
                <a:schemeClr val="bg1"/>
              </a:solidFill>
              <a:effectLst/>
              <a:uFillTx/>
              <a:latin typeface="+mn-lt"/>
              <a:sym typeface="Iowan Old Style"/>
            </a:endParaRPr>
          </a:p>
        </p:txBody>
      </p:sp>
      <p:cxnSp>
        <p:nvCxnSpPr>
          <p:cNvPr id="11" name="Straight Connector 10">
            <a:extLst>
              <a:ext uri="{FF2B5EF4-FFF2-40B4-BE49-F238E27FC236}">
                <a16:creationId xmlns:a16="http://schemas.microsoft.com/office/drawing/2014/main" id="{E8803153-B886-8448-B061-F09F3AB068FB}"/>
              </a:ext>
            </a:extLst>
          </p:cNvPr>
          <p:cNvCxnSpPr>
            <a:cxnSpLocks/>
          </p:cNvCxnSpPr>
          <p:nvPr/>
        </p:nvCxnSpPr>
        <p:spPr>
          <a:xfrm>
            <a:off x="9909543" y="3870251"/>
            <a:ext cx="0" cy="5975498"/>
          </a:xfrm>
          <a:prstGeom prst="line">
            <a:avLst/>
          </a:prstGeom>
          <a:noFill/>
          <a:ln w="57150" cap="flat">
            <a:solidFill>
              <a:schemeClr val="bg1"/>
            </a:solidFill>
            <a:prstDash val="sysDot"/>
            <a:miter lim="400000"/>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9E10FDB5-8882-4F4F-A0B3-419C4B5ADC3F}"/>
              </a:ext>
            </a:extLst>
          </p:cNvPr>
          <p:cNvCxnSpPr>
            <a:cxnSpLocks/>
          </p:cNvCxnSpPr>
          <p:nvPr/>
        </p:nvCxnSpPr>
        <p:spPr>
          <a:xfrm>
            <a:off x="7361275" y="3873796"/>
            <a:ext cx="0" cy="5975498"/>
          </a:xfrm>
          <a:prstGeom prst="line">
            <a:avLst/>
          </a:prstGeom>
          <a:noFill/>
          <a:ln w="57150" cap="flat">
            <a:solidFill>
              <a:schemeClr val="bg1"/>
            </a:solidFill>
            <a:prstDash val="sysDot"/>
            <a:miter lim="400000"/>
          </a:ln>
          <a:effectLst/>
          <a:sp3d/>
        </p:spPr>
        <p:style>
          <a:lnRef idx="0">
            <a:scrgbClr r="0" g="0" b="0"/>
          </a:lnRef>
          <a:fillRef idx="0">
            <a:scrgbClr r="0" g="0" b="0"/>
          </a:fillRef>
          <a:effectRef idx="0">
            <a:scrgbClr r="0" g="0" b="0"/>
          </a:effectRef>
          <a:fontRef idx="none"/>
        </p:style>
      </p:cxnSp>
      <p:cxnSp>
        <p:nvCxnSpPr>
          <p:cNvPr id="29" name="Straight Arrow Connector 28">
            <a:extLst>
              <a:ext uri="{FF2B5EF4-FFF2-40B4-BE49-F238E27FC236}">
                <a16:creationId xmlns:a16="http://schemas.microsoft.com/office/drawing/2014/main" id="{C9B7E855-2CC8-5640-8FDD-A251CEF8D6B7}"/>
              </a:ext>
            </a:extLst>
          </p:cNvPr>
          <p:cNvCxnSpPr/>
          <p:nvPr/>
        </p:nvCxnSpPr>
        <p:spPr>
          <a:xfrm flipV="1">
            <a:off x="8591107" y="7791396"/>
            <a:ext cx="0" cy="2913321"/>
          </a:xfrm>
          <a:prstGeom prst="straightConnector1">
            <a:avLst/>
          </a:prstGeom>
          <a:noFill/>
          <a:ln w="57150" cap="flat">
            <a:solidFill>
              <a:schemeClr val="bg1"/>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32" name="TextBox 31">
            <a:extLst>
              <a:ext uri="{FF2B5EF4-FFF2-40B4-BE49-F238E27FC236}">
                <a16:creationId xmlns:a16="http://schemas.microsoft.com/office/drawing/2014/main" id="{2AEB7424-D89D-084B-8000-4CB424D92295}"/>
              </a:ext>
            </a:extLst>
          </p:cNvPr>
          <p:cNvSpPr txBox="1"/>
          <p:nvPr/>
        </p:nvSpPr>
        <p:spPr>
          <a:xfrm>
            <a:off x="7246213" y="10261550"/>
            <a:ext cx="3591817" cy="12824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r" defTabSz="825500" rtl="0" fontAlgn="auto" latinLnBrk="0" hangingPunct="0">
              <a:lnSpc>
                <a:spcPct val="100000"/>
              </a:lnSpc>
              <a:spcBef>
                <a:spcPts val="2000"/>
              </a:spcBef>
              <a:spcAft>
                <a:spcPts val="0"/>
              </a:spcAft>
              <a:buClrTx/>
              <a:buSzTx/>
              <a:buFontTx/>
              <a:buNone/>
              <a:tabLst/>
            </a:pPr>
            <a:r>
              <a:rPr lang="en-US" sz="6000" dirty="0">
                <a:solidFill>
                  <a:schemeClr val="bg1"/>
                </a:solidFill>
                <a:latin typeface="+mn-lt"/>
              </a:rPr>
              <a:t>True Believers</a:t>
            </a:r>
            <a:endParaRPr kumimoji="0" lang="en-US" sz="6000" u="none" strike="noStrike" cap="none" spc="39" normalizeH="0" baseline="0" dirty="0">
              <a:ln>
                <a:noFill/>
              </a:ln>
              <a:solidFill>
                <a:schemeClr val="bg1"/>
              </a:solidFill>
              <a:effectLst/>
              <a:uFillTx/>
              <a:latin typeface="+mn-lt"/>
              <a:ea typeface="Iowan Old Style"/>
              <a:cs typeface="Iowan Old Style"/>
              <a:sym typeface="Iowan Old Style"/>
            </a:endParaRPr>
          </a:p>
        </p:txBody>
      </p:sp>
    </p:spTree>
    <p:extLst>
      <p:ext uri="{BB962C8B-B14F-4D97-AF65-F5344CB8AC3E}">
        <p14:creationId xmlns:p14="http://schemas.microsoft.com/office/powerpoint/2010/main" val="145515627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197CE7-0D85-ED4C-8014-2662F7A7D264}"/>
              </a:ext>
            </a:extLst>
          </p:cNvPr>
          <p:cNvPicPr>
            <a:picLocks noChangeAspect="1"/>
          </p:cNvPicPr>
          <p:nvPr/>
        </p:nvPicPr>
        <p:blipFill>
          <a:blip r:link="rId2"/>
          <a:stretch>
            <a:fillRect/>
          </a:stretch>
        </p:blipFill>
        <p:spPr>
          <a:xfrm>
            <a:off x="1270000" y="1270000"/>
            <a:ext cx="63500" cy="76200"/>
          </a:xfrm>
          <a:prstGeom prst="rect">
            <a:avLst/>
          </a:prstGeom>
        </p:spPr>
      </p:pic>
      <p:pic>
        <p:nvPicPr>
          <p:cNvPr id="7" name="Picture 6">
            <a:extLst>
              <a:ext uri="{FF2B5EF4-FFF2-40B4-BE49-F238E27FC236}">
                <a16:creationId xmlns:a16="http://schemas.microsoft.com/office/drawing/2014/main" id="{5B545116-C3F8-7A4A-B8A1-CEE6E08EF123}"/>
              </a:ext>
            </a:extLst>
          </p:cNvPr>
          <p:cNvPicPr>
            <a:picLocks noChangeAspect="1"/>
          </p:cNvPicPr>
          <p:nvPr/>
        </p:nvPicPr>
        <p:blipFill>
          <a:blip r:embed="rId3"/>
          <a:stretch>
            <a:fillRect/>
          </a:stretch>
        </p:blipFill>
        <p:spPr>
          <a:xfrm>
            <a:off x="0" y="-143729"/>
            <a:ext cx="24384000" cy="14003457"/>
          </a:xfrm>
          <a:prstGeom prst="rect">
            <a:avLst/>
          </a:prstGeom>
        </p:spPr>
      </p:pic>
      <p:sp>
        <p:nvSpPr>
          <p:cNvPr id="10" name="Rectangle 9">
            <a:extLst>
              <a:ext uri="{FF2B5EF4-FFF2-40B4-BE49-F238E27FC236}">
                <a16:creationId xmlns:a16="http://schemas.microsoft.com/office/drawing/2014/main" id="{367E2697-4445-B941-B136-4D2DC9D6F4EF}"/>
              </a:ext>
            </a:extLst>
          </p:cNvPr>
          <p:cNvSpPr/>
          <p:nvPr/>
        </p:nvSpPr>
        <p:spPr>
          <a:xfrm>
            <a:off x="12192000" y="6051006"/>
            <a:ext cx="9356725" cy="1107996"/>
          </a:xfrm>
          <a:prstGeom prst="rect">
            <a:avLst/>
          </a:prstGeom>
        </p:spPr>
        <p:txBody>
          <a:bodyPr wrap="square">
            <a:spAutoFit/>
          </a:bodyPr>
          <a:lstStyle/>
          <a:p>
            <a:pPr algn="r"/>
            <a:r>
              <a:rPr lang="en-US" sz="6600" b="1" i="0" dirty="0">
                <a:latin typeface="Calibri" panose="020F0502020204030204" pitchFamily="34" charset="0"/>
                <a:cs typeface="Calibri" panose="020F0502020204030204" pitchFamily="34" charset="0"/>
              </a:rPr>
              <a:t>ALL are invited!</a:t>
            </a:r>
          </a:p>
        </p:txBody>
      </p:sp>
    </p:spTree>
    <p:extLst>
      <p:ext uri="{BB962C8B-B14F-4D97-AF65-F5344CB8AC3E}">
        <p14:creationId xmlns:p14="http://schemas.microsoft.com/office/powerpoint/2010/main" val="195789683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32" name="ben-white-gzt13_m-7Yo-unsplash.jpg" descr="ben-white-gzt13_m-7Yo-unsplash.jpg"/>
          <p:cNvPicPr>
            <a:picLocks noGrp="1" noChangeAspect="1"/>
          </p:cNvPicPr>
          <p:nvPr>
            <p:ph type="pic" idx="13"/>
          </p:nvPr>
        </p:nvPicPr>
        <p:blipFill>
          <a:blip r:embed="rId2"/>
          <a:srcRect t="7868" b="7868"/>
          <a:stretch>
            <a:fillRect/>
          </a:stretch>
        </p:blipFill>
        <p:spPr>
          <a:xfrm>
            <a:off x="0" y="0"/>
            <a:ext cx="24384000" cy="13716000"/>
          </a:xfrm>
          <a:prstGeom prst="rect">
            <a:avLst/>
          </a:prstGeom>
        </p:spPr>
      </p:pic>
      <p:sp>
        <p:nvSpPr>
          <p:cNvPr id="133" name="Rectangle"/>
          <p:cNvSpPr>
            <a:spLocks noGrp="1"/>
          </p:cNvSpPr>
          <p:nvPr>
            <p:ph type="body" idx="14"/>
          </p:nvPr>
        </p:nvSpPr>
        <p:spPr>
          <a:prstGeom prst="rect">
            <a:avLst/>
          </a:prstGeom>
        </p:spPr>
        <p:txBody>
          <a:bodyPr/>
          <a:lstStyle/>
          <a:p>
            <a:pPr marL="0" indent="0" algn="ctr">
              <a:spcBef>
                <a:spcPts val="0"/>
              </a:spcBef>
              <a:buSzTx/>
              <a:buFontTx/>
              <a:buNone/>
              <a:defRPr sz="3500">
                <a:latin typeface="DIN Alternate"/>
                <a:ea typeface="DIN Alternate"/>
                <a:cs typeface="DIN Alternate"/>
                <a:sym typeface="DIN Alternate"/>
              </a:defRPr>
            </a:pPr>
            <a:endParaRPr dirty="0"/>
          </a:p>
        </p:txBody>
      </p:sp>
      <p:sp>
        <p:nvSpPr>
          <p:cNvPr id="134" name="Line"/>
          <p:cNvSpPr>
            <a:spLocks noGrp="1"/>
          </p:cNvSpPr>
          <p:nvPr>
            <p:ph type="body" idx="15"/>
          </p:nvPr>
        </p:nvSpPr>
        <p:spPr>
          <a:xfrm>
            <a:off x="1016000" y="10718800"/>
            <a:ext cx="22351997" cy="6"/>
          </a:xfrm>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dirty="0"/>
          </a:p>
        </p:txBody>
      </p:sp>
      <p:sp>
        <p:nvSpPr>
          <p:cNvPr id="135" name="Church matters"/>
          <p:cNvSpPr txBox="1">
            <a:spLocks noGrp="1"/>
          </p:cNvSpPr>
          <p:nvPr>
            <p:ph type="title"/>
          </p:nvPr>
        </p:nvSpPr>
        <p:spPr>
          <a:prstGeom prst="rect">
            <a:avLst/>
          </a:prstGeom>
        </p:spPr>
        <p:txBody>
          <a:bodyPr/>
          <a:lstStyle/>
          <a:p>
            <a:r>
              <a:rPr dirty="0"/>
              <a:t>Church matters</a:t>
            </a:r>
          </a:p>
        </p:txBody>
      </p:sp>
      <p:sp>
        <p:nvSpPr>
          <p:cNvPr id="136" name="A Series on 1 Corinthians"/>
          <p:cNvSpPr txBox="1">
            <a:spLocks noGrp="1"/>
          </p:cNvSpPr>
          <p:nvPr>
            <p:ph type="body" sz="quarter" idx="1"/>
          </p:nvPr>
        </p:nvSpPr>
        <p:spPr>
          <a:prstGeom prst="rect">
            <a:avLst/>
          </a:prstGeom>
        </p:spPr>
        <p:txBody>
          <a:bodyPr/>
          <a:lstStyle/>
          <a:p>
            <a:r>
              <a:rPr dirty="0"/>
              <a:t>A Series on 1 Corinthians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38" name="ben-white-gzt13_m-7Yo-unsplash.jpg" descr="ben-white-gzt13_m-7Yo-unsplash.jpg"/>
          <p:cNvPicPr>
            <a:picLocks noGrp="1" noChangeAspect="1"/>
          </p:cNvPicPr>
          <p:nvPr>
            <p:ph type="pic" idx="13"/>
          </p:nvPr>
        </p:nvPicPr>
        <p:blipFill>
          <a:blip r:embed="rId2"/>
          <a:srcRect l="25028" r="25028"/>
          <a:stretch>
            <a:fillRect/>
          </a:stretch>
        </p:blipFill>
        <p:spPr>
          <a:xfrm>
            <a:off x="17208982" y="-1"/>
            <a:ext cx="10261601" cy="13716001"/>
          </a:xfrm>
          <a:prstGeom prst="rect">
            <a:avLst/>
          </a:prstGeom>
        </p:spPr>
      </p:pic>
      <p:sp>
        <p:nvSpPr>
          <p:cNvPr id="139" name="1 Corinthians 1:1-9 ESV"/>
          <p:cNvSpPr txBox="1">
            <a:spLocks noGrp="1"/>
          </p:cNvSpPr>
          <p:nvPr>
            <p:ph type="title"/>
          </p:nvPr>
        </p:nvSpPr>
        <p:spPr>
          <a:xfrm>
            <a:off x="1016000" y="1155700"/>
            <a:ext cx="15829264" cy="1391436"/>
          </a:xfrm>
          <a:prstGeom prst="rect">
            <a:avLst/>
          </a:prstGeom>
        </p:spPr>
        <p:txBody>
          <a:bodyPr>
            <a:normAutofit/>
          </a:bodyPr>
          <a:lstStyle>
            <a:lvl1pPr algn="l" defTabSz="487044">
              <a:defRPr sz="10088">
                <a:solidFill>
                  <a:schemeClr val="accent3">
                    <a:hueOff val="278599"/>
                    <a:satOff val="19149"/>
                    <a:lumOff val="6862"/>
                  </a:schemeClr>
                </a:solidFill>
              </a:defRPr>
            </a:lvl1pPr>
          </a:lstStyle>
          <a:p>
            <a:r>
              <a:rPr sz="8800" b="1" dirty="0"/>
              <a:t>1 Corinthians </a:t>
            </a:r>
            <a:r>
              <a:rPr lang="en-US" sz="8800" b="1" dirty="0"/>
              <a:t>2</a:t>
            </a:r>
            <a:r>
              <a:rPr sz="8800" b="1" dirty="0"/>
              <a:t>:</a:t>
            </a:r>
            <a:r>
              <a:rPr lang="en-US" sz="8800" b="1" dirty="0"/>
              <a:t>6-16</a:t>
            </a:r>
            <a:r>
              <a:rPr sz="8800" b="1" dirty="0"/>
              <a:t> ESV</a:t>
            </a:r>
          </a:p>
        </p:txBody>
      </p:sp>
      <p:sp>
        <p:nvSpPr>
          <p:cNvPr id="140" name="1 Paul, called by the will of God to be an apostle of Christ Jesus, and our brother Sosthenes,…"/>
          <p:cNvSpPr txBox="1">
            <a:spLocks noGrp="1"/>
          </p:cNvSpPr>
          <p:nvPr>
            <p:ph type="body" idx="1"/>
          </p:nvPr>
        </p:nvSpPr>
        <p:spPr>
          <a:xfrm>
            <a:off x="1016000" y="2502406"/>
            <a:ext cx="14344402" cy="10197594"/>
          </a:xfrm>
          <a:prstGeom prst="rect">
            <a:avLst/>
          </a:prstGeom>
        </p:spPr>
        <p:txBody>
          <a:bodyPr>
            <a:noAutofit/>
          </a:bodyPr>
          <a:lstStyle/>
          <a:p>
            <a:pPr algn="l">
              <a:lnSpc>
                <a:spcPct val="100000"/>
              </a:lnSpc>
              <a:spcBef>
                <a:spcPts val="2500"/>
              </a:spcBef>
              <a:defRPr sz="4500" i="0">
                <a:solidFill>
                  <a:srgbClr val="FFFFFF"/>
                </a:solidFill>
                <a:latin typeface="Tahoma"/>
                <a:ea typeface="Tahoma"/>
                <a:cs typeface="Tahoma"/>
                <a:sym typeface="Tahoma"/>
              </a:defRPr>
            </a:pPr>
            <a:r>
              <a:rPr lang="en-US" dirty="0"/>
              <a:t>6</a:t>
            </a:r>
            <a:r>
              <a:rPr dirty="0"/>
              <a:t> </a:t>
            </a:r>
            <a:r>
              <a:rPr lang="en-US" dirty="0"/>
              <a:t>Yet among the mature we do not impart wisdom, although it is not a wisdom of this age or of the rulers of this age, who are doomed to pass away.</a:t>
            </a:r>
            <a:endParaRPr dirty="0"/>
          </a:p>
          <a:p>
            <a:pPr algn="l">
              <a:lnSpc>
                <a:spcPct val="100000"/>
              </a:lnSpc>
              <a:spcBef>
                <a:spcPts val="2500"/>
              </a:spcBef>
              <a:defRPr sz="4500" i="0">
                <a:solidFill>
                  <a:srgbClr val="FFFFFF"/>
                </a:solidFill>
                <a:latin typeface="Tahoma"/>
                <a:ea typeface="Tahoma"/>
                <a:cs typeface="Tahoma"/>
                <a:sym typeface="Tahoma"/>
              </a:defRPr>
            </a:pPr>
            <a:r>
              <a:rPr lang="en-US" dirty="0"/>
              <a:t>7</a:t>
            </a:r>
            <a:r>
              <a:rPr dirty="0"/>
              <a:t> </a:t>
            </a:r>
            <a:r>
              <a:rPr lang="en-US" dirty="0"/>
              <a:t>But we impart a secret and hidden wisdom of God, which God decreed before the ages for our glory.</a:t>
            </a:r>
            <a:endParaRPr dirty="0"/>
          </a:p>
          <a:p>
            <a:pPr algn="l">
              <a:lnSpc>
                <a:spcPct val="100000"/>
              </a:lnSpc>
              <a:spcBef>
                <a:spcPts val="2500"/>
              </a:spcBef>
              <a:defRPr sz="4500" i="0">
                <a:solidFill>
                  <a:srgbClr val="FFFFFF"/>
                </a:solidFill>
                <a:latin typeface="Tahoma"/>
                <a:ea typeface="Tahoma"/>
                <a:cs typeface="Tahoma"/>
                <a:sym typeface="Tahoma"/>
              </a:defRPr>
            </a:pPr>
            <a:r>
              <a:rPr lang="en-US" dirty="0"/>
              <a:t>8</a:t>
            </a:r>
            <a:r>
              <a:rPr dirty="0"/>
              <a:t> </a:t>
            </a:r>
            <a:r>
              <a:rPr lang="en-US" dirty="0"/>
              <a:t>None of the rulers of this age understood this, for if they had, they would not have crucified the Lord of glory.</a:t>
            </a:r>
            <a:endParaRPr dirty="0"/>
          </a:p>
          <a:p>
            <a:pPr algn="l">
              <a:lnSpc>
                <a:spcPct val="100000"/>
              </a:lnSpc>
              <a:spcBef>
                <a:spcPts val="2500"/>
              </a:spcBef>
              <a:defRPr sz="4500" i="0">
                <a:solidFill>
                  <a:srgbClr val="FFFFFF"/>
                </a:solidFill>
                <a:latin typeface="Tahoma"/>
                <a:ea typeface="Tahoma"/>
                <a:cs typeface="Tahoma"/>
                <a:sym typeface="Tahoma"/>
              </a:defRPr>
            </a:pPr>
            <a:r>
              <a:rPr lang="en-US" dirty="0"/>
              <a:t>9</a:t>
            </a:r>
            <a:r>
              <a:rPr dirty="0"/>
              <a:t> </a:t>
            </a:r>
            <a:r>
              <a:rPr lang="en-US" dirty="0"/>
              <a:t>But, as it is written</a:t>
            </a:r>
            <a:r>
              <a:rPr dirty="0"/>
              <a:t>, </a:t>
            </a:r>
          </a:p>
          <a:p>
            <a:pPr algn="l">
              <a:lnSpc>
                <a:spcPct val="100000"/>
              </a:lnSpc>
              <a:spcBef>
                <a:spcPts val="2500"/>
              </a:spcBef>
              <a:defRPr sz="4500" i="0">
                <a:solidFill>
                  <a:srgbClr val="FFFFFF"/>
                </a:solidFill>
                <a:latin typeface="Tahoma"/>
                <a:ea typeface="Tahoma"/>
                <a:cs typeface="Tahoma"/>
                <a:sym typeface="Tahoma"/>
              </a:defRPr>
            </a:pPr>
            <a:r>
              <a:rPr lang="en-US" dirty="0"/>
              <a:t>”What no eye has seen, nor ear heard,</a:t>
            </a:r>
            <a:br>
              <a:rPr lang="en-US" dirty="0"/>
            </a:br>
            <a:r>
              <a:rPr lang="en-US" dirty="0"/>
              <a:t>	nor the heart of man imagined,</a:t>
            </a:r>
            <a:br>
              <a:rPr lang="en-US" dirty="0"/>
            </a:br>
            <a:r>
              <a:rPr lang="en-US" dirty="0"/>
              <a:t>what God has prepared for those who love him” --</a:t>
            </a:r>
            <a:endParaRPr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38" name="ben-white-gzt13_m-7Yo-unsplash.jpg" descr="ben-white-gzt13_m-7Yo-unsplash.jpg"/>
          <p:cNvPicPr>
            <a:picLocks noGrp="1" noChangeAspect="1"/>
          </p:cNvPicPr>
          <p:nvPr>
            <p:ph type="pic" idx="13"/>
          </p:nvPr>
        </p:nvPicPr>
        <p:blipFill>
          <a:blip r:embed="rId2"/>
          <a:srcRect l="25028" r="25028"/>
          <a:stretch>
            <a:fillRect/>
          </a:stretch>
        </p:blipFill>
        <p:spPr>
          <a:xfrm>
            <a:off x="17208982" y="-1"/>
            <a:ext cx="10261601" cy="13716001"/>
          </a:xfrm>
          <a:prstGeom prst="rect">
            <a:avLst/>
          </a:prstGeom>
        </p:spPr>
      </p:pic>
      <p:sp>
        <p:nvSpPr>
          <p:cNvPr id="139" name="1 Corinthians 1:1-9 ESV"/>
          <p:cNvSpPr txBox="1">
            <a:spLocks noGrp="1"/>
          </p:cNvSpPr>
          <p:nvPr>
            <p:ph type="title"/>
          </p:nvPr>
        </p:nvSpPr>
        <p:spPr>
          <a:xfrm>
            <a:off x="1016000" y="1155700"/>
            <a:ext cx="15829264" cy="1391436"/>
          </a:xfrm>
          <a:prstGeom prst="rect">
            <a:avLst/>
          </a:prstGeom>
        </p:spPr>
        <p:txBody>
          <a:bodyPr>
            <a:normAutofit/>
          </a:bodyPr>
          <a:lstStyle>
            <a:lvl1pPr algn="l" defTabSz="487044">
              <a:defRPr sz="10088">
                <a:solidFill>
                  <a:schemeClr val="accent3">
                    <a:hueOff val="278599"/>
                    <a:satOff val="19149"/>
                    <a:lumOff val="6862"/>
                  </a:schemeClr>
                </a:solidFill>
              </a:defRPr>
            </a:lvl1pPr>
          </a:lstStyle>
          <a:p>
            <a:r>
              <a:rPr sz="8800" b="1" dirty="0"/>
              <a:t>1 Corinthians </a:t>
            </a:r>
            <a:r>
              <a:rPr lang="en-US" sz="8800" b="1" dirty="0"/>
              <a:t>2</a:t>
            </a:r>
            <a:r>
              <a:rPr sz="8800" b="1" dirty="0"/>
              <a:t>:</a:t>
            </a:r>
            <a:r>
              <a:rPr lang="en-US" sz="8800" b="1" dirty="0"/>
              <a:t>6-16</a:t>
            </a:r>
            <a:r>
              <a:rPr sz="8800" b="1" dirty="0"/>
              <a:t> ESV</a:t>
            </a:r>
          </a:p>
        </p:txBody>
      </p:sp>
      <p:sp>
        <p:nvSpPr>
          <p:cNvPr id="140" name="1 Paul, called by the will of God to be an apostle of Christ Jesus, and our brother Sosthenes,…"/>
          <p:cNvSpPr txBox="1">
            <a:spLocks noGrp="1"/>
          </p:cNvSpPr>
          <p:nvPr>
            <p:ph type="body" idx="1"/>
          </p:nvPr>
        </p:nvSpPr>
        <p:spPr>
          <a:xfrm>
            <a:off x="1016000" y="2502406"/>
            <a:ext cx="14344402" cy="10197594"/>
          </a:xfrm>
          <a:prstGeom prst="rect">
            <a:avLst/>
          </a:prstGeom>
        </p:spPr>
        <p:txBody>
          <a:bodyPr>
            <a:noAutofit/>
          </a:bodyPr>
          <a:lstStyle/>
          <a:p>
            <a:pPr algn="l">
              <a:lnSpc>
                <a:spcPct val="100000"/>
              </a:lnSpc>
              <a:spcBef>
                <a:spcPts val="2500"/>
              </a:spcBef>
              <a:defRPr sz="4500" i="0">
                <a:solidFill>
                  <a:srgbClr val="FFFFFF"/>
                </a:solidFill>
                <a:latin typeface="Tahoma"/>
                <a:ea typeface="Tahoma"/>
                <a:cs typeface="Tahoma"/>
                <a:sym typeface="Tahoma"/>
              </a:defRPr>
            </a:pPr>
            <a:r>
              <a:rPr lang="en-US" dirty="0"/>
              <a:t>10</a:t>
            </a:r>
            <a:r>
              <a:rPr dirty="0"/>
              <a:t> </a:t>
            </a:r>
            <a:r>
              <a:rPr lang="en-US" dirty="0"/>
              <a:t>these things God has revealed to us through the Spirit. For the Spirit searches everything, even the depths of God.</a:t>
            </a:r>
            <a:endParaRPr dirty="0"/>
          </a:p>
          <a:p>
            <a:pPr algn="l">
              <a:lnSpc>
                <a:spcPct val="100000"/>
              </a:lnSpc>
              <a:spcBef>
                <a:spcPts val="2500"/>
              </a:spcBef>
              <a:defRPr sz="4500" i="0">
                <a:solidFill>
                  <a:srgbClr val="FFFFFF"/>
                </a:solidFill>
                <a:latin typeface="Tahoma"/>
                <a:ea typeface="Tahoma"/>
                <a:cs typeface="Tahoma"/>
                <a:sym typeface="Tahoma"/>
              </a:defRPr>
            </a:pPr>
            <a:r>
              <a:rPr lang="en-US" dirty="0"/>
              <a:t>11</a:t>
            </a:r>
            <a:r>
              <a:rPr dirty="0"/>
              <a:t> </a:t>
            </a:r>
            <a:r>
              <a:rPr lang="en-US" dirty="0"/>
              <a:t>For who knows a person’s thoughts except the spirit of that person, which is in him? So also no one comprehends the thoughts of God except the Spirit of God.</a:t>
            </a:r>
            <a:endParaRPr dirty="0"/>
          </a:p>
          <a:p>
            <a:pPr algn="l">
              <a:lnSpc>
                <a:spcPct val="100000"/>
              </a:lnSpc>
              <a:spcBef>
                <a:spcPts val="2500"/>
              </a:spcBef>
              <a:defRPr sz="4500" i="0">
                <a:solidFill>
                  <a:srgbClr val="FFFFFF"/>
                </a:solidFill>
                <a:latin typeface="Tahoma"/>
                <a:ea typeface="Tahoma"/>
                <a:cs typeface="Tahoma"/>
                <a:sym typeface="Tahoma"/>
              </a:defRPr>
            </a:pPr>
            <a:r>
              <a:rPr lang="en-US" dirty="0"/>
              <a:t>12</a:t>
            </a:r>
            <a:r>
              <a:rPr dirty="0"/>
              <a:t> </a:t>
            </a:r>
            <a:r>
              <a:rPr lang="en-US" dirty="0"/>
              <a:t>Now we have received not the spirit of the world, but the Spirit who is from God, that we might understand the things freely given us by God.</a:t>
            </a:r>
            <a:endParaRPr dirty="0"/>
          </a:p>
          <a:p>
            <a:pPr algn="l">
              <a:lnSpc>
                <a:spcPct val="100000"/>
              </a:lnSpc>
              <a:spcBef>
                <a:spcPts val="2500"/>
              </a:spcBef>
              <a:defRPr sz="4500" i="0">
                <a:solidFill>
                  <a:srgbClr val="FFFFFF"/>
                </a:solidFill>
                <a:latin typeface="Tahoma"/>
                <a:ea typeface="Tahoma"/>
                <a:cs typeface="Tahoma"/>
                <a:sym typeface="Tahoma"/>
              </a:defRPr>
            </a:pPr>
            <a:r>
              <a:rPr lang="en-US" dirty="0"/>
              <a:t>13</a:t>
            </a:r>
            <a:r>
              <a:rPr dirty="0"/>
              <a:t> </a:t>
            </a:r>
            <a:r>
              <a:rPr lang="en-US" dirty="0"/>
              <a:t>And we impart this in words not taught by human wisdom but taught by the Spirit, interpreting spiritual truths to those who are spiritual.</a:t>
            </a:r>
            <a:endParaRPr dirty="0"/>
          </a:p>
        </p:txBody>
      </p:sp>
    </p:spTree>
    <p:extLst>
      <p:ext uri="{BB962C8B-B14F-4D97-AF65-F5344CB8AC3E}">
        <p14:creationId xmlns:p14="http://schemas.microsoft.com/office/powerpoint/2010/main" val="320838910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38" name="ben-white-gzt13_m-7Yo-unsplash.jpg" descr="ben-white-gzt13_m-7Yo-unsplash.jpg"/>
          <p:cNvPicPr>
            <a:picLocks noGrp="1" noChangeAspect="1"/>
          </p:cNvPicPr>
          <p:nvPr>
            <p:ph type="pic" idx="13"/>
          </p:nvPr>
        </p:nvPicPr>
        <p:blipFill>
          <a:blip r:embed="rId2"/>
          <a:srcRect l="25028" r="25028"/>
          <a:stretch>
            <a:fillRect/>
          </a:stretch>
        </p:blipFill>
        <p:spPr>
          <a:xfrm>
            <a:off x="17208982" y="-1"/>
            <a:ext cx="10261601" cy="13716001"/>
          </a:xfrm>
          <a:prstGeom prst="rect">
            <a:avLst/>
          </a:prstGeom>
        </p:spPr>
      </p:pic>
      <p:sp>
        <p:nvSpPr>
          <p:cNvPr id="139" name="1 Corinthians 1:1-9 ESV"/>
          <p:cNvSpPr txBox="1">
            <a:spLocks noGrp="1"/>
          </p:cNvSpPr>
          <p:nvPr>
            <p:ph type="title"/>
          </p:nvPr>
        </p:nvSpPr>
        <p:spPr>
          <a:xfrm>
            <a:off x="1016000" y="1155700"/>
            <a:ext cx="15829264" cy="1391436"/>
          </a:xfrm>
          <a:prstGeom prst="rect">
            <a:avLst/>
          </a:prstGeom>
        </p:spPr>
        <p:txBody>
          <a:bodyPr>
            <a:noAutofit/>
          </a:bodyPr>
          <a:lstStyle>
            <a:lvl1pPr algn="l" defTabSz="487044">
              <a:defRPr sz="10088">
                <a:solidFill>
                  <a:schemeClr val="accent3">
                    <a:hueOff val="278599"/>
                    <a:satOff val="19149"/>
                    <a:lumOff val="6862"/>
                  </a:schemeClr>
                </a:solidFill>
              </a:defRPr>
            </a:lvl1pPr>
          </a:lstStyle>
          <a:p>
            <a:r>
              <a:rPr sz="8800" b="1" dirty="0"/>
              <a:t>1 Corinthians </a:t>
            </a:r>
            <a:r>
              <a:rPr lang="en-US" sz="8800" b="1" dirty="0"/>
              <a:t>2</a:t>
            </a:r>
            <a:r>
              <a:rPr sz="8800" b="1" dirty="0"/>
              <a:t>:</a:t>
            </a:r>
            <a:r>
              <a:rPr lang="en-US" sz="8800" b="1" dirty="0"/>
              <a:t>6-16</a:t>
            </a:r>
            <a:r>
              <a:rPr sz="8800" b="1" dirty="0"/>
              <a:t> ESV</a:t>
            </a:r>
          </a:p>
        </p:txBody>
      </p:sp>
      <p:sp>
        <p:nvSpPr>
          <p:cNvPr id="140" name="1 Paul, called by the will of God to be an apostle of Christ Jesus, and our brother Sosthenes,…"/>
          <p:cNvSpPr txBox="1">
            <a:spLocks noGrp="1"/>
          </p:cNvSpPr>
          <p:nvPr>
            <p:ph type="body" idx="1"/>
          </p:nvPr>
        </p:nvSpPr>
        <p:spPr>
          <a:xfrm>
            <a:off x="1016000" y="2502406"/>
            <a:ext cx="14344402" cy="10197594"/>
          </a:xfrm>
          <a:prstGeom prst="rect">
            <a:avLst/>
          </a:prstGeom>
        </p:spPr>
        <p:txBody>
          <a:bodyPr>
            <a:noAutofit/>
          </a:bodyPr>
          <a:lstStyle/>
          <a:p>
            <a:pPr algn="l">
              <a:lnSpc>
                <a:spcPct val="100000"/>
              </a:lnSpc>
              <a:spcBef>
                <a:spcPts val="2500"/>
              </a:spcBef>
              <a:defRPr sz="4500" i="0">
                <a:solidFill>
                  <a:srgbClr val="FFFFFF"/>
                </a:solidFill>
                <a:latin typeface="Tahoma"/>
                <a:ea typeface="Tahoma"/>
                <a:cs typeface="Tahoma"/>
                <a:sym typeface="Tahoma"/>
              </a:defRPr>
            </a:pPr>
            <a:r>
              <a:rPr lang="en-US" dirty="0"/>
              <a:t>14</a:t>
            </a:r>
            <a:r>
              <a:rPr dirty="0"/>
              <a:t> </a:t>
            </a:r>
            <a:r>
              <a:rPr lang="en-US" dirty="0"/>
              <a:t>The natural person does not accept the things of the Spirit of God, for they are folly to him, and he is not able to understand them because they are spiritually discerned.</a:t>
            </a:r>
            <a:endParaRPr dirty="0"/>
          </a:p>
          <a:p>
            <a:pPr algn="l">
              <a:lnSpc>
                <a:spcPct val="100000"/>
              </a:lnSpc>
              <a:spcBef>
                <a:spcPts val="2500"/>
              </a:spcBef>
              <a:defRPr sz="4500" i="0">
                <a:solidFill>
                  <a:srgbClr val="FFFFFF"/>
                </a:solidFill>
                <a:latin typeface="Tahoma"/>
                <a:ea typeface="Tahoma"/>
                <a:cs typeface="Tahoma"/>
                <a:sym typeface="Tahoma"/>
              </a:defRPr>
            </a:pPr>
            <a:r>
              <a:rPr lang="en-US" dirty="0"/>
              <a:t>15</a:t>
            </a:r>
            <a:r>
              <a:rPr dirty="0"/>
              <a:t> </a:t>
            </a:r>
            <a:r>
              <a:rPr lang="en-US" dirty="0"/>
              <a:t>The spiritual person judges all things, but is himself to be judged by no one.</a:t>
            </a:r>
            <a:endParaRPr dirty="0"/>
          </a:p>
          <a:p>
            <a:pPr algn="l">
              <a:lnSpc>
                <a:spcPct val="100000"/>
              </a:lnSpc>
              <a:spcBef>
                <a:spcPts val="2500"/>
              </a:spcBef>
              <a:defRPr sz="4500" i="0">
                <a:solidFill>
                  <a:srgbClr val="FFFFFF"/>
                </a:solidFill>
                <a:latin typeface="Tahoma"/>
                <a:ea typeface="Tahoma"/>
                <a:cs typeface="Tahoma"/>
                <a:sym typeface="Tahoma"/>
              </a:defRPr>
            </a:pPr>
            <a:r>
              <a:rPr lang="en-US" dirty="0"/>
              <a:t>16</a:t>
            </a:r>
            <a:r>
              <a:rPr dirty="0"/>
              <a:t> </a:t>
            </a:r>
            <a:r>
              <a:rPr lang="en-US" dirty="0"/>
              <a:t>”For who has understood the mind of the Lord so as to instruct him?” But we have the mind of Christ.</a:t>
            </a:r>
            <a:endParaRPr dirty="0"/>
          </a:p>
        </p:txBody>
      </p:sp>
    </p:spTree>
    <p:extLst>
      <p:ext uri="{BB962C8B-B14F-4D97-AF65-F5344CB8AC3E}">
        <p14:creationId xmlns:p14="http://schemas.microsoft.com/office/powerpoint/2010/main" val="369716445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46" name="ben-white-gzt13_m-7Yo-unsplash.jpg" descr="ben-white-gzt13_m-7Yo-unsplash.jpg"/>
          <p:cNvPicPr>
            <a:picLocks noGrp="1" noChangeAspect="1"/>
          </p:cNvPicPr>
          <p:nvPr>
            <p:ph type="pic" idx="13"/>
          </p:nvPr>
        </p:nvPicPr>
        <p:blipFill>
          <a:blip r:embed="rId2"/>
          <a:srcRect t="7868" b="7868"/>
          <a:stretch>
            <a:fillRect/>
          </a:stretch>
        </p:blipFill>
        <p:spPr>
          <a:xfrm>
            <a:off x="0" y="0"/>
            <a:ext cx="24384000" cy="13716000"/>
          </a:xfrm>
          <a:prstGeom prst="rect">
            <a:avLst/>
          </a:prstGeom>
        </p:spPr>
      </p:pic>
      <p:sp>
        <p:nvSpPr>
          <p:cNvPr id="147" name="God’s Calling"/>
          <p:cNvSpPr txBox="1"/>
          <p:nvPr/>
        </p:nvSpPr>
        <p:spPr>
          <a:xfrm>
            <a:off x="11906150" y="2705924"/>
            <a:ext cx="10782119" cy="2359620"/>
          </a:xfrm>
          <a:prstGeom prst="rect">
            <a:avLst/>
          </a:prstGeom>
          <a:ln w="12700">
            <a:miter lim="400000"/>
          </a:ln>
          <a:effectLst>
            <a:outerShdw blurRad="635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i="0" spc="70">
                <a:solidFill>
                  <a:srgbClr val="FFFFFF"/>
                </a:solidFill>
                <a:latin typeface="Tahoma"/>
                <a:ea typeface="Tahoma"/>
                <a:cs typeface="Tahoma"/>
                <a:sym typeface="Tahoma"/>
              </a:defRPr>
            </a:lvl1pPr>
          </a:lstStyle>
          <a:p>
            <a:pPr algn="r"/>
            <a:r>
              <a:rPr lang="en-US" b="1" dirty="0"/>
              <a:t>Wisdom from the Spirit</a:t>
            </a:r>
          </a:p>
          <a:p>
            <a:pPr algn="r"/>
            <a:r>
              <a:rPr lang="en-US" sz="6000" i="1" dirty="0"/>
              <a:t>1 Corinthians 2:6-16</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400"/>
                                  </p:stCondLst>
                                  <p:iterate>
                                    <p:tmAbs val="0"/>
                                  </p:iterate>
                                  <p:childTnLst>
                                    <p:set>
                                      <p:cBhvr>
                                        <p:cTn id="6" fill="hold"/>
                                        <p:tgtEl>
                                          <p:spTgt spid="147"/>
                                        </p:tgtEl>
                                        <p:attrNameLst>
                                          <p:attrName>style.visibility</p:attrName>
                                        </p:attrNameLst>
                                      </p:cBhvr>
                                      <p:to>
                                        <p:strVal val="visible"/>
                                      </p:to>
                                    </p:set>
                                    <p:animEffect transition="in" filter="dissolve">
                                      <p:cBhvr>
                                        <p:cTn id="7" dur="1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1"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pic>
        <p:nvPicPr>
          <p:cNvPr id="152" name="ben-white-gzt13_m-7Yo-unsplash.jpg" descr="ben-white-gzt13_m-7Yo-unsplash.jpg"/>
          <p:cNvPicPr>
            <a:picLocks noGrp="1" noChangeAspect="1"/>
          </p:cNvPicPr>
          <p:nvPr>
            <p:ph type="pic" idx="14"/>
          </p:nvPr>
        </p:nvPicPr>
        <p:blipFill>
          <a:blip r:embed="rId2"/>
          <a:srcRect l="20640" r="20640"/>
          <a:stretch>
            <a:fillRect/>
          </a:stretch>
        </p:blipFill>
        <p:spPr>
          <a:xfrm>
            <a:off x="0" y="0"/>
            <a:ext cx="12065000" cy="13716000"/>
          </a:xfrm>
          <a:prstGeom prst="rect">
            <a:avLst/>
          </a:prstGeom>
        </p:spPr>
      </p:pic>
      <p:sp>
        <p:nvSpPr>
          <p:cNvPr id="153" name="God’s calling"/>
          <p:cNvSpPr txBox="1">
            <a:spLocks noGrp="1"/>
          </p:cNvSpPr>
          <p:nvPr>
            <p:ph type="title"/>
          </p:nvPr>
        </p:nvSpPr>
        <p:spPr>
          <a:prstGeom prst="rect">
            <a:avLst/>
          </a:prstGeom>
        </p:spPr>
        <p:txBody>
          <a:bodyPr>
            <a:noAutofit/>
          </a:bodyPr>
          <a:lstStyle>
            <a:lvl1pPr>
              <a:lnSpc>
                <a:spcPct val="80000"/>
              </a:lnSpc>
              <a:spcBef>
                <a:spcPts val="0"/>
              </a:spcBef>
              <a:defRPr sz="9000">
                <a:solidFill>
                  <a:schemeClr val="accent3">
                    <a:hueOff val="278599"/>
                    <a:satOff val="19149"/>
                    <a:lumOff val="6862"/>
                  </a:schemeClr>
                </a:solidFill>
              </a:defRPr>
            </a:lvl1pPr>
          </a:lstStyle>
          <a:p>
            <a:r>
              <a:rPr lang="en-US" sz="6600" b="1" dirty="0"/>
              <a:t>Wisdom for the Mature</a:t>
            </a:r>
            <a:endParaRPr sz="6600" b="1" dirty="0"/>
          </a:p>
        </p:txBody>
      </p:sp>
      <p:sp>
        <p:nvSpPr>
          <p:cNvPr id="154" name="Paul called by God as an Apostle"/>
          <p:cNvSpPr txBox="1">
            <a:spLocks noGrp="1"/>
          </p:cNvSpPr>
          <p:nvPr>
            <p:ph type="body" sz="quarter" idx="1"/>
          </p:nvPr>
        </p:nvSpPr>
        <p:spPr>
          <a:xfrm>
            <a:off x="13208000" y="2540000"/>
            <a:ext cx="10160000" cy="901089"/>
          </a:xfrm>
          <a:prstGeom prst="rect">
            <a:avLst/>
          </a:prstGeom>
        </p:spPr>
        <p:txBody>
          <a:bodyPr>
            <a:noAutofit/>
          </a:bodyPr>
          <a:lstStyle>
            <a:lvl1pPr marL="846666" indent="-846666">
              <a:buChar char="✴"/>
              <a:defRPr sz="6000">
                <a:solidFill>
                  <a:srgbClr val="FFFFFF"/>
                </a:solidFill>
                <a:latin typeface="+mn-lt"/>
                <a:ea typeface="+mn-ea"/>
                <a:cs typeface="+mn-cs"/>
                <a:sym typeface="DIN Condensed"/>
              </a:defRPr>
            </a:lvl1pPr>
          </a:lstStyle>
          <a:p>
            <a:pPr marL="0" indent="0">
              <a:buNone/>
            </a:pPr>
            <a:r>
              <a:rPr lang="en-US" dirty="0"/>
              <a:t>1 Corinthians 2:6-10a</a:t>
            </a:r>
            <a:endParaRPr dirty="0"/>
          </a:p>
        </p:txBody>
      </p:sp>
    </p:spTree>
    <p:extLst>
      <p:ext uri="{BB962C8B-B14F-4D97-AF65-F5344CB8AC3E}">
        <p14:creationId xmlns:p14="http://schemas.microsoft.com/office/powerpoint/2010/main" val="90449533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1" name="Line"/>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pic>
        <p:nvPicPr>
          <p:cNvPr id="152" name="ben-white-gzt13_m-7Yo-unsplash.jpg" descr="ben-white-gzt13_m-7Yo-unsplash.jpg"/>
          <p:cNvPicPr>
            <a:picLocks noGrp="1" noChangeAspect="1"/>
          </p:cNvPicPr>
          <p:nvPr>
            <p:ph type="pic" idx="14"/>
          </p:nvPr>
        </p:nvPicPr>
        <p:blipFill>
          <a:blip r:embed="rId2"/>
          <a:srcRect l="20640" r="20640"/>
          <a:stretch>
            <a:fillRect/>
          </a:stretch>
        </p:blipFill>
        <p:spPr>
          <a:xfrm>
            <a:off x="0" y="0"/>
            <a:ext cx="12065000" cy="13716000"/>
          </a:xfrm>
          <a:prstGeom prst="rect">
            <a:avLst/>
          </a:prstGeom>
        </p:spPr>
      </p:pic>
      <p:sp>
        <p:nvSpPr>
          <p:cNvPr id="153" name="God’s calling"/>
          <p:cNvSpPr txBox="1">
            <a:spLocks noGrp="1"/>
          </p:cNvSpPr>
          <p:nvPr>
            <p:ph type="title"/>
          </p:nvPr>
        </p:nvSpPr>
        <p:spPr>
          <a:prstGeom prst="rect">
            <a:avLst/>
          </a:prstGeom>
        </p:spPr>
        <p:txBody>
          <a:bodyPr>
            <a:noAutofit/>
          </a:bodyPr>
          <a:lstStyle>
            <a:lvl1pPr>
              <a:lnSpc>
                <a:spcPct val="80000"/>
              </a:lnSpc>
              <a:spcBef>
                <a:spcPts val="0"/>
              </a:spcBef>
              <a:defRPr sz="9000">
                <a:solidFill>
                  <a:schemeClr val="accent3">
                    <a:hueOff val="278599"/>
                    <a:satOff val="19149"/>
                    <a:lumOff val="6862"/>
                  </a:schemeClr>
                </a:solidFill>
              </a:defRPr>
            </a:lvl1pPr>
          </a:lstStyle>
          <a:p>
            <a:r>
              <a:rPr lang="en-US" sz="6600" b="1" dirty="0"/>
              <a:t>Wisdom for the Mature</a:t>
            </a:r>
            <a:endParaRPr sz="6600" b="1" dirty="0"/>
          </a:p>
        </p:txBody>
      </p:sp>
      <p:sp>
        <p:nvSpPr>
          <p:cNvPr id="154" name="Paul called by God as an Apostle"/>
          <p:cNvSpPr txBox="1">
            <a:spLocks noGrp="1"/>
          </p:cNvSpPr>
          <p:nvPr>
            <p:ph type="body" sz="quarter" idx="1"/>
          </p:nvPr>
        </p:nvSpPr>
        <p:spPr>
          <a:xfrm>
            <a:off x="13208000" y="2540000"/>
            <a:ext cx="10160000" cy="901089"/>
          </a:xfrm>
          <a:prstGeom prst="rect">
            <a:avLst/>
          </a:prstGeom>
        </p:spPr>
        <p:txBody>
          <a:bodyPr>
            <a:noAutofit/>
          </a:bodyPr>
          <a:lstStyle>
            <a:lvl1pPr marL="846666" indent="-846666">
              <a:buChar char="✴"/>
              <a:defRPr sz="6000">
                <a:solidFill>
                  <a:srgbClr val="FFFFFF"/>
                </a:solidFill>
                <a:latin typeface="+mn-lt"/>
                <a:ea typeface="+mn-ea"/>
                <a:cs typeface="+mn-cs"/>
                <a:sym typeface="DIN Condensed"/>
              </a:defRPr>
            </a:lvl1pPr>
          </a:lstStyle>
          <a:p>
            <a:pPr marL="0" indent="0">
              <a:buNone/>
            </a:pPr>
            <a:r>
              <a:rPr lang="en-US" dirty="0"/>
              <a:t>1 Corinthians 2:6-10a</a:t>
            </a:r>
            <a:endParaRPr dirty="0"/>
          </a:p>
        </p:txBody>
      </p:sp>
      <p:sp>
        <p:nvSpPr>
          <p:cNvPr id="155" name="Acts 1:21–22 states that for a man to be an apostle, he had to have been a member of the band of disciples from the beginning, and to have been an eyewitness of Christ’s resurrection. Later on, when Jesus called Paul to be an additional apostle, these qualifications had to be modified. But one thing Paul had that no other later so-called “apostle” can have: Paul had the direct and visible approval of the other apostles. It is clear that there can be no apostles today except in the general sense that all believers are “sent” as “apostles.”"/>
          <p:cNvSpPr txBox="1"/>
          <p:nvPr/>
        </p:nvSpPr>
        <p:spPr>
          <a:xfrm>
            <a:off x="13208000" y="3949088"/>
            <a:ext cx="10160000" cy="90511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a:spcBef>
                <a:spcPts val="2500"/>
              </a:spcBef>
              <a:defRPr sz="5000" i="0" spc="0">
                <a:solidFill>
                  <a:schemeClr val="accent3">
                    <a:hueOff val="278599"/>
                    <a:satOff val="19149"/>
                    <a:lumOff val="6862"/>
                  </a:schemeClr>
                </a:solidFill>
                <a:latin typeface="+mn-lt"/>
                <a:ea typeface="+mn-ea"/>
                <a:cs typeface="+mn-cs"/>
                <a:sym typeface="DIN Condensed"/>
              </a:defRPr>
            </a:lvl1pPr>
          </a:lstStyle>
          <a:p>
            <a:r>
              <a:rPr lang="en-US" sz="5400" dirty="0"/>
              <a:t>Wisdom </a:t>
            </a:r>
            <a:r>
              <a:rPr lang="en-US" sz="5400" u="sng" dirty="0"/>
              <a:t>IS NOT</a:t>
            </a:r>
            <a:r>
              <a:rPr lang="en-US" sz="5400" dirty="0"/>
              <a:t>:</a:t>
            </a:r>
          </a:p>
          <a:p>
            <a:pPr marL="685800" indent="-685800">
              <a:buFont typeface="Arial" panose="020B0604020202020204" pitchFamily="34" charset="0"/>
              <a:buChar char="•"/>
            </a:pPr>
            <a:r>
              <a:rPr lang="en-US" dirty="0"/>
              <a:t>Perceived physically</a:t>
            </a:r>
          </a:p>
          <a:p>
            <a:pPr marL="685800" indent="-685800">
              <a:buFont typeface="Arial" panose="020B0604020202020204" pitchFamily="34" charset="0"/>
              <a:buChar char="•"/>
            </a:pPr>
            <a:r>
              <a:rPr lang="en-US" dirty="0"/>
              <a:t>Bound by time</a:t>
            </a:r>
          </a:p>
          <a:p>
            <a:pPr marL="685800" indent="-685800">
              <a:buFont typeface="Arial" panose="020B0604020202020204" pitchFamily="34" charset="0"/>
              <a:buChar char="•"/>
            </a:pPr>
            <a:r>
              <a:rPr lang="en-US" dirty="0"/>
              <a:t>From man</a:t>
            </a:r>
          </a:p>
        </p:txBody>
      </p:sp>
    </p:spTree>
  </p:cSld>
  <p:clrMapOvr>
    <a:masterClrMapping/>
  </p:clrMapOvr>
  <p:transition spd="med"/>
</p:sld>
</file>

<file path=ppt/theme/theme1.xml><?xml version="1.0" encoding="utf-8"?>
<a:theme xmlns:a="http://schemas.openxmlformats.org/drawingml/2006/main" name="New_Template9">
  <a:themeElements>
    <a:clrScheme name="New_Template9">
      <a:dk1>
        <a:srgbClr val="5C5C5C"/>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9">
  <a:themeElements>
    <a:clrScheme name="New_Template9">
      <a:dk1>
        <a:srgbClr val="000000"/>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Condensed"/>
        <a:ea typeface="DIN Condensed"/>
        <a:cs typeface="DIN Condensed"/>
      </a:majorFont>
      <a:minorFont>
        <a:latin typeface="DIN Condensed"/>
        <a:ea typeface="DIN Condensed"/>
        <a:cs typeface="DIN Condensed"/>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FFFFFF"/>
            </a:solidFill>
            <a:effectLst/>
            <a:uFillTx/>
            <a:latin typeface="DIN Alternate"/>
            <a:ea typeface="DIN Alternate"/>
            <a:cs typeface="DIN Alternate"/>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2000"/>
          </a:spcBef>
          <a:spcAft>
            <a:spcPts val="0"/>
          </a:spcAft>
          <a:buClrTx/>
          <a:buSzTx/>
          <a:buFontTx/>
          <a:buNone/>
          <a:tabLst/>
          <a:defRPr kumimoji="0" sz="4000" b="0" i="1" u="none" strike="noStrike" cap="none" spc="39" normalizeH="0" baseline="0">
            <a:ln>
              <a:noFill/>
            </a:ln>
            <a:solidFill>
              <a:srgbClr val="5C5C5C"/>
            </a:solidFill>
            <a:effectLst/>
            <a:uFillTx/>
            <a:latin typeface="Iowan Old Style"/>
            <a:ea typeface="Iowan Old Style"/>
            <a:cs typeface="Iowan Old Style"/>
            <a:sym typeface="Iowan Old Sty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308</TotalTime>
  <Words>320</Words>
  <Application>Microsoft Office PowerPoint</Application>
  <PresentationFormat>Custom</PresentationFormat>
  <Paragraphs>71</Paragraphs>
  <Slides>17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Arial</vt:lpstr>
      <vt:lpstr>Baskerville</vt:lpstr>
      <vt:lpstr>Calibri</vt:lpstr>
      <vt:lpstr>DIN Alternate</vt:lpstr>
      <vt:lpstr>DIN Condensed</vt:lpstr>
      <vt:lpstr>Helvetica</vt:lpstr>
      <vt:lpstr>Helvetica Neue</vt:lpstr>
      <vt:lpstr>Iowan Old Style</vt:lpstr>
      <vt:lpstr>Tahoma</vt:lpstr>
      <vt:lpstr>Zapf Dingbats</vt:lpstr>
      <vt:lpstr>New_Template9</vt:lpstr>
      <vt:lpstr>PowerPoint Presentation</vt:lpstr>
      <vt:lpstr>PowerPoint Presentation</vt:lpstr>
      <vt:lpstr>Church matters</vt:lpstr>
      <vt:lpstr>1 Corinthians 2:6-16 ESV</vt:lpstr>
      <vt:lpstr>1 Corinthians 2:6-16 ESV</vt:lpstr>
      <vt:lpstr>1 Corinthians 2:6-16 ESV</vt:lpstr>
      <vt:lpstr>PowerPoint Presentation</vt:lpstr>
      <vt:lpstr>Wisdom for the Mature</vt:lpstr>
      <vt:lpstr>Wisdom for the Mature</vt:lpstr>
      <vt:lpstr>Wisdom for the Mature</vt:lpstr>
      <vt:lpstr>The Spirit of Wisdom</vt:lpstr>
      <vt:lpstr>John 14:16-18 ESV</vt:lpstr>
      <vt:lpstr>The Spirit of Wisdom</vt:lpstr>
      <vt:lpstr>Spiritual and Unspiritual People</vt:lpstr>
      <vt:lpstr>Romans 11:33-36 ESV</vt:lpstr>
      <vt:lpstr>Wisdom from the Spirit</vt:lpstr>
      <vt:lpstr>Wisdom from the Spirit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matters</dc:title>
  <cp:lastModifiedBy>Video Computer in Sanctuary</cp:lastModifiedBy>
  <cp:revision>16</cp:revision>
  <dcterms:modified xsi:type="dcterms:W3CDTF">2019-10-27T13:28:57Z</dcterms:modified>
</cp:coreProperties>
</file>