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738" r:id="rId2"/>
    <p:sldId id="722" r:id="rId3"/>
    <p:sldId id="699" r:id="rId4"/>
    <p:sldId id="706" r:id="rId5"/>
    <p:sldId id="731" r:id="rId6"/>
    <p:sldId id="754" r:id="rId7"/>
    <p:sldId id="755" r:id="rId8"/>
    <p:sldId id="752" r:id="rId9"/>
    <p:sldId id="734" r:id="rId10"/>
    <p:sldId id="758" r:id="rId11"/>
    <p:sldId id="759" r:id="rId12"/>
    <p:sldId id="756" r:id="rId13"/>
    <p:sldId id="757" r:id="rId14"/>
    <p:sldId id="760" r:id="rId15"/>
    <p:sldId id="761" r:id="rId16"/>
    <p:sldId id="762" r:id="rId17"/>
    <p:sldId id="763" r:id="rId18"/>
    <p:sldId id="753"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F33"/>
    <a:srgbClr val="FFBC77"/>
    <a:srgbClr val="00FB92"/>
    <a:srgbClr val="AB3211"/>
    <a:srgbClr val="8F1505"/>
    <a:srgbClr val="881B75"/>
    <a:srgbClr val="FF8834"/>
    <a:srgbClr val="AFD2FF"/>
    <a:srgbClr val="EAAC8A"/>
    <a:srgbClr val="FCB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6" autoAdjust="0"/>
    <p:restoredTop sz="94781"/>
  </p:normalViewPr>
  <p:slideViewPr>
    <p:cSldViewPr snapToGrid="0">
      <p:cViewPr varScale="1">
        <p:scale>
          <a:sx n="108" d="100"/>
          <a:sy n="108" d="100"/>
        </p:scale>
        <p:origin x="688" y="1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3067FD-053F-481D-AF80-08AAF8E1C88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4FE89E5-BE22-4013-A40D-AA9F9810B81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369D679-28E2-4797-ACBF-E651DC9EB029}" type="datetimeFigureOut">
              <a:rPr lang="en-US" smtClean="0"/>
              <a:t>9/8/19</a:t>
            </a:fld>
            <a:endParaRPr lang="en-US"/>
          </a:p>
        </p:txBody>
      </p:sp>
      <p:sp>
        <p:nvSpPr>
          <p:cNvPr id="4" name="Footer Placeholder 3">
            <a:extLst>
              <a:ext uri="{FF2B5EF4-FFF2-40B4-BE49-F238E27FC236}">
                <a16:creationId xmlns:a16="http://schemas.microsoft.com/office/drawing/2014/main" id="{A1C07471-32E4-4033-A623-E011F3C1DDAF}"/>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7478963-EEA5-4DE9-A7DB-909652847F52}"/>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4454B94-D5B4-41CA-BE64-D6967262C8B8}" type="slidenum">
              <a:rPr lang="en-US" smtClean="0"/>
              <a:t>‹#›</a:t>
            </a:fld>
            <a:endParaRPr lang="en-US"/>
          </a:p>
        </p:txBody>
      </p:sp>
    </p:spTree>
    <p:extLst>
      <p:ext uri="{BB962C8B-B14F-4D97-AF65-F5344CB8AC3E}">
        <p14:creationId xmlns:p14="http://schemas.microsoft.com/office/powerpoint/2010/main" val="2636380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6CE7D3A-F83E-4C2C-B8BE-A402C05D76F1}" type="datetimeFigureOut">
              <a:rPr lang="en-US" smtClean="0"/>
              <a:t>9/8/19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78129AE-AD37-4363-8312-30846EB2BE39}" type="slidenum">
              <a:rPr lang="en-US" smtClean="0"/>
              <a:t>‹#›</a:t>
            </a:fld>
            <a:endParaRPr lang="en-US"/>
          </a:p>
        </p:txBody>
      </p:sp>
    </p:spTree>
    <p:extLst>
      <p:ext uri="{BB962C8B-B14F-4D97-AF65-F5344CB8AC3E}">
        <p14:creationId xmlns:p14="http://schemas.microsoft.com/office/powerpoint/2010/main" val="2438260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8129AE-AD37-4363-8312-30846EB2BE39}" type="slidenum">
              <a:rPr lang="en-US" smtClean="0"/>
              <a:t>1</a:t>
            </a:fld>
            <a:endParaRPr lang="en-US"/>
          </a:p>
        </p:txBody>
      </p:sp>
    </p:spTree>
    <p:extLst>
      <p:ext uri="{BB962C8B-B14F-4D97-AF65-F5344CB8AC3E}">
        <p14:creationId xmlns:p14="http://schemas.microsoft.com/office/powerpoint/2010/main" val="2151144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129AE-AD37-4363-8312-30846EB2BE39}" type="slidenum">
              <a:rPr lang="en-US" smtClean="0"/>
              <a:t>10</a:t>
            </a:fld>
            <a:endParaRPr lang="en-US"/>
          </a:p>
        </p:txBody>
      </p:sp>
    </p:spTree>
    <p:extLst>
      <p:ext uri="{BB962C8B-B14F-4D97-AF65-F5344CB8AC3E}">
        <p14:creationId xmlns:p14="http://schemas.microsoft.com/office/powerpoint/2010/main" val="968096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129AE-AD37-4363-8312-30846EB2BE39}" type="slidenum">
              <a:rPr lang="en-US" smtClean="0"/>
              <a:t>11</a:t>
            </a:fld>
            <a:endParaRPr lang="en-US"/>
          </a:p>
        </p:txBody>
      </p:sp>
    </p:spTree>
    <p:extLst>
      <p:ext uri="{BB962C8B-B14F-4D97-AF65-F5344CB8AC3E}">
        <p14:creationId xmlns:p14="http://schemas.microsoft.com/office/powerpoint/2010/main" val="646895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129AE-AD37-4363-8312-30846EB2BE39}" type="slidenum">
              <a:rPr lang="en-US" smtClean="0"/>
              <a:t>12</a:t>
            </a:fld>
            <a:endParaRPr lang="en-US"/>
          </a:p>
        </p:txBody>
      </p:sp>
    </p:spTree>
    <p:extLst>
      <p:ext uri="{BB962C8B-B14F-4D97-AF65-F5344CB8AC3E}">
        <p14:creationId xmlns:p14="http://schemas.microsoft.com/office/powerpoint/2010/main" val="3229653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129AE-AD37-4363-8312-30846EB2BE39}" type="slidenum">
              <a:rPr lang="en-US" smtClean="0"/>
              <a:t>13</a:t>
            </a:fld>
            <a:endParaRPr lang="en-US"/>
          </a:p>
        </p:txBody>
      </p:sp>
    </p:spTree>
    <p:extLst>
      <p:ext uri="{BB962C8B-B14F-4D97-AF65-F5344CB8AC3E}">
        <p14:creationId xmlns:p14="http://schemas.microsoft.com/office/powerpoint/2010/main" val="2414868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129AE-AD37-4363-8312-30846EB2BE39}" type="slidenum">
              <a:rPr lang="en-US" smtClean="0"/>
              <a:t>14</a:t>
            </a:fld>
            <a:endParaRPr lang="en-US"/>
          </a:p>
        </p:txBody>
      </p:sp>
    </p:spTree>
    <p:extLst>
      <p:ext uri="{BB962C8B-B14F-4D97-AF65-F5344CB8AC3E}">
        <p14:creationId xmlns:p14="http://schemas.microsoft.com/office/powerpoint/2010/main" val="2401109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129AE-AD37-4363-8312-30846EB2BE39}" type="slidenum">
              <a:rPr lang="en-US" smtClean="0"/>
              <a:t>15</a:t>
            </a:fld>
            <a:endParaRPr lang="en-US"/>
          </a:p>
        </p:txBody>
      </p:sp>
    </p:spTree>
    <p:extLst>
      <p:ext uri="{BB962C8B-B14F-4D97-AF65-F5344CB8AC3E}">
        <p14:creationId xmlns:p14="http://schemas.microsoft.com/office/powerpoint/2010/main" val="1171480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129AE-AD37-4363-8312-30846EB2BE39}" type="slidenum">
              <a:rPr lang="en-US" smtClean="0"/>
              <a:t>16</a:t>
            </a:fld>
            <a:endParaRPr lang="en-US"/>
          </a:p>
        </p:txBody>
      </p:sp>
    </p:spTree>
    <p:extLst>
      <p:ext uri="{BB962C8B-B14F-4D97-AF65-F5344CB8AC3E}">
        <p14:creationId xmlns:p14="http://schemas.microsoft.com/office/powerpoint/2010/main" val="4022895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129AE-AD37-4363-8312-30846EB2BE39}" type="slidenum">
              <a:rPr lang="en-US" smtClean="0"/>
              <a:t>17</a:t>
            </a:fld>
            <a:endParaRPr lang="en-US"/>
          </a:p>
        </p:txBody>
      </p:sp>
    </p:spTree>
    <p:extLst>
      <p:ext uri="{BB962C8B-B14F-4D97-AF65-F5344CB8AC3E}">
        <p14:creationId xmlns:p14="http://schemas.microsoft.com/office/powerpoint/2010/main" val="740126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129AE-AD37-4363-8312-30846EB2BE39}" type="slidenum">
              <a:rPr lang="en-US" smtClean="0"/>
              <a:t>18</a:t>
            </a:fld>
            <a:endParaRPr lang="en-US"/>
          </a:p>
        </p:txBody>
      </p:sp>
    </p:spTree>
    <p:extLst>
      <p:ext uri="{BB962C8B-B14F-4D97-AF65-F5344CB8AC3E}">
        <p14:creationId xmlns:p14="http://schemas.microsoft.com/office/powerpoint/2010/main" val="659684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8129AE-AD37-4363-8312-30846EB2BE39}" type="slidenum">
              <a:rPr lang="en-US" smtClean="0"/>
              <a:t>2</a:t>
            </a:fld>
            <a:endParaRPr lang="en-US"/>
          </a:p>
        </p:txBody>
      </p:sp>
    </p:spTree>
    <p:extLst>
      <p:ext uri="{BB962C8B-B14F-4D97-AF65-F5344CB8AC3E}">
        <p14:creationId xmlns:p14="http://schemas.microsoft.com/office/powerpoint/2010/main" val="1998299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8129AE-AD37-4363-8312-30846EB2BE39}" type="slidenum">
              <a:rPr lang="en-US" smtClean="0"/>
              <a:t>3</a:t>
            </a:fld>
            <a:endParaRPr lang="en-US"/>
          </a:p>
        </p:txBody>
      </p:sp>
    </p:spTree>
    <p:extLst>
      <p:ext uri="{BB962C8B-B14F-4D97-AF65-F5344CB8AC3E}">
        <p14:creationId xmlns:p14="http://schemas.microsoft.com/office/powerpoint/2010/main" val="244477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129AE-AD37-4363-8312-30846EB2BE39}" type="slidenum">
              <a:rPr lang="en-US" smtClean="0"/>
              <a:t>4</a:t>
            </a:fld>
            <a:endParaRPr lang="en-US"/>
          </a:p>
        </p:txBody>
      </p:sp>
    </p:spTree>
    <p:extLst>
      <p:ext uri="{BB962C8B-B14F-4D97-AF65-F5344CB8AC3E}">
        <p14:creationId xmlns:p14="http://schemas.microsoft.com/office/powerpoint/2010/main" val="1063511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129AE-AD37-4363-8312-30846EB2BE39}" type="slidenum">
              <a:rPr lang="en-US" smtClean="0"/>
              <a:t>5</a:t>
            </a:fld>
            <a:endParaRPr lang="en-US"/>
          </a:p>
        </p:txBody>
      </p:sp>
    </p:spTree>
    <p:extLst>
      <p:ext uri="{BB962C8B-B14F-4D97-AF65-F5344CB8AC3E}">
        <p14:creationId xmlns:p14="http://schemas.microsoft.com/office/powerpoint/2010/main" val="746693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129AE-AD37-4363-8312-30846EB2BE39}" type="slidenum">
              <a:rPr lang="en-US" smtClean="0"/>
              <a:t>6</a:t>
            </a:fld>
            <a:endParaRPr lang="en-US"/>
          </a:p>
        </p:txBody>
      </p:sp>
    </p:spTree>
    <p:extLst>
      <p:ext uri="{BB962C8B-B14F-4D97-AF65-F5344CB8AC3E}">
        <p14:creationId xmlns:p14="http://schemas.microsoft.com/office/powerpoint/2010/main" val="1295204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129AE-AD37-4363-8312-30846EB2BE39}" type="slidenum">
              <a:rPr lang="en-US" smtClean="0"/>
              <a:t>7</a:t>
            </a:fld>
            <a:endParaRPr lang="en-US"/>
          </a:p>
        </p:txBody>
      </p:sp>
    </p:spTree>
    <p:extLst>
      <p:ext uri="{BB962C8B-B14F-4D97-AF65-F5344CB8AC3E}">
        <p14:creationId xmlns:p14="http://schemas.microsoft.com/office/powerpoint/2010/main" val="2936738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129AE-AD37-4363-8312-30846EB2BE39}" type="slidenum">
              <a:rPr lang="en-US" smtClean="0"/>
              <a:t>8</a:t>
            </a:fld>
            <a:endParaRPr lang="en-US"/>
          </a:p>
        </p:txBody>
      </p:sp>
    </p:spTree>
    <p:extLst>
      <p:ext uri="{BB962C8B-B14F-4D97-AF65-F5344CB8AC3E}">
        <p14:creationId xmlns:p14="http://schemas.microsoft.com/office/powerpoint/2010/main" val="172199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129AE-AD37-4363-8312-30846EB2BE39}" type="slidenum">
              <a:rPr lang="en-US" smtClean="0"/>
              <a:t>9</a:t>
            </a:fld>
            <a:endParaRPr lang="en-US"/>
          </a:p>
        </p:txBody>
      </p:sp>
    </p:spTree>
    <p:extLst>
      <p:ext uri="{BB962C8B-B14F-4D97-AF65-F5344CB8AC3E}">
        <p14:creationId xmlns:p14="http://schemas.microsoft.com/office/powerpoint/2010/main" val="476597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4C13-53E4-4BF0-B3D8-D4EEC7713E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A371B9-432A-49D4-B481-7AF158D1FA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E2CBC1-B69D-42FF-8714-A356926C2036}"/>
              </a:ext>
            </a:extLst>
          </p:cNvPr>
          <p:cNvSpPr>
            <a:spLocks noGrp="1"/>
          </p:cNvSpPr>
          <p:nvPr>
            <p:ph type="dt" sz="half" idx="10"/>
          </p:nvPr>
        </p:nvSpPr>
        <p:spPr/>
        <p:txBody>
          <a:bodyPr/>
          <a:lstStyle/>
          <a:p>
            <a:fld id="{CB9C7175-54D9-4F3E-A899-3E0E6A19D225}" type="datetimeFigureOut">
              <a:rPr lang="en-US" smtClean="0"/>
              <a:t>9/8/19</a:t>
            </a:fld>
            <a:endParaRPr lang="en-US"/>
          </a:p>
        </p:txBody>
      </p:sp>
      <p:sp>
        <p:nvSpPr>
          <p:cNvPr id="5" name="Footer Placeholder 4">
            <a:extLst>
              <a:ext uri="{FF2B5EF4-FFF2-40B4-BE49-F238E27FC236}">
                <a16:creationId xmlns:a16="http://schemas.microsoft.com/office/drawing/2014/main" id="{45144019-4C1E-4F06-9FF1-1434AA0AF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B5F7D-B2B5-45F2-8DD5-B26AC43DDE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390119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E6ADB-07F0-40A3-AA8B-63A0059E1B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838603-98BE-4B21-ACD7-82BFC68874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8CF91E-1953-481F-AD05-A82D61D27877}"/>
              </a:ext>
            </a:extLst>
          </p:cNvPr>
          <p:cNvSpPr>
            <a:spLocks noGrp="1"/>
          </p:cNvSpPr>
          <p:nvPr>
            <p:ph type="dt" sz="half" idx="10"/>
          </p:nvPr>
        </p:nvSpPr>
        <p:spPr/>
        <p:txBody>
          <a:bodyPr/>
          <a:lstStyle/>
          <a:p>
            <a:fld id="{CB9C7175-54D9-4F3E-A899-3E0E6A19D225}" type="datetimeFigureOut">
              <a:rPr lang="en-US" smtClean="0"/>
              <a:t>9/8/19</a:t>
            </a:fld>
            <a:endParaRPr lang="en-US"/>
          </a:p>
        </p:txBody>
      </p:sp>
      <p:sp>
        <p:nvSpPr>
          <p:cNvPr id="5" name="Footer Placeholder 4">
            <a:extLst>
              <a:ext uri="{FF2B5EF4-FFF2-40B4-BE49-F238E27FC236}">
                <a16:creationId xmlns:a16="http://schemas.microsoft.com/office/drawing/2014/main" id="{EE0E5ED6-7919-4532-A0A3-4A98214CF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56AE13-34A6-4629-8F47-849CA3B7AED7}"/>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736209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B63A55-8BB3-40A6-88A6-4420157031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F31BC9-FCF5-4BEC-9FE9-E9F51ED974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F6D2F-2B35-43FA-9E4E-8D436E4A6689}"/>
              </a:ext>
            </a:extLst>
          </p:cNvPr>
          <p:cNvSpPr>
            <a:spLocks noGrp="1"/>
          </p:cNvSpPr>
          <p:nvPr>
            <p:ph type="dt" sz="half" idx="10"/>
          </p:nvPr>
        </p:nvSpPr>
        <p:spPr/>
        <p:txBody>
          <a:bodyPr/>
          <a:lstStyle/>
          <a:p>
            <a:fld id="{CB9C7175-54D9-4F3E-A899-3E0E6A19D225}" type="datetimeFigureOut">
              <a:rPr lang="en-US" smtClean="0"/>
              <a:t>9/8/19</a:t>
            </a:fld>
            <a:endParaRPr lang="en-US"/>
          </a:p>
        </p:txBody>
      </p:sp>
      <p:sp>
        <p:nvSpPr>
          <p:cNvPr id="5" name="Footer Placeholder 4">
            <a:extLst>
              <a:ext uri="{FF2B5EF4-FFF2-40B4-BE49-F238E27FC236}">
                <a16:creationId xmlns:a16="http://schemas.microsoft.com/office/drawing/2014/main" id="{6C02134A-0FF1-44AE-AB75-DEE90BDB1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7DB92-4EFC-4D68-AD6A-442F4DEAF83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7223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10D03-E85B-4952-B59A-666B3F896B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1C3ED9-BEED-4842-95B1-261DB8525C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290A89-5C8C-49A5-8A58-8341055B2B52}"/>
              </a:ext>
            </a:extLst>
          </p:cNvPr>
          <p:cNvSpPr>
            <a:spLocks noGrp="1"/>
          </p:cNvSpPr>
          <p:nvPr>
            <p:ph type="dt" sz="half" idx="10"/>
          </p:nvPr>
        </p:nvSpPr>
        <p:spPr/>
        <p:txBody>
          <a:bodyPr/>
          <a:lstStyle/>
          <a:p>
            <a:fld id="{CB9C7175-54D9-4F3E-A899-3E0E6A19D225}" type="datetimeFigureOut">
              <a:rPr lang="en-US" smtClean="0"/>
              <a:t>9/8/19</a:t>
            </a:fld>
            <a:endParaRPr lang="en-US"/>
          </a:p>
        </p:txBody>
      </p:sp>
      <p:sp>
        <p:nvSpPr>
          <p:cNvPr id="5" name="Footer Placeholder 4">
            <a:extLst>
              <a:ext uri="{FF2B5EF4-FFF2-40B4-BE49-F238E27FC236}">
                <a16:creationId xmlns:a16="http://schemas.microsoft.com/office/drawing/2014/main" id="{0CBE1364-B5C0-4A0D-A0FA-EA4C8008C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939F8-B551-46E8-82EF-A9F0ED1863C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57647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99FB-84FD-4BF6-90C8-17FA19FF60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D926F7-A006-4ECE-B706-DCE13B61AE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81F1E3E-39AE-4A5D-84A0-B5D203677DEC}"/>
              </a:ext>
            </a:extLst>
          </p:cNvPr>
          <p:cNvSpPr>
            <a:spLocks noGrp="1"/>
          </p:cNvSpPr>
          <p:nvPr>
            <p:ph type="dt" sz="half" idx="10"/>
          </p:nvPr>
        </p:nvSpPr>
        <p:spPr/>
        <p:txBody>
          <a:bodyPr/>
          <a:lstStyle/>
          <a:p>
            <a:fld id="{CB9C7175-54D9-4F3E-A899-3E0E6A19D225}" type="datetimeFigureOut">
              <a:rPr lang="en-US" smtClean="0"/>
              <a:t>9/8/19</a:t>
            </a:fld>
            <a:endParaRPr lang="en-US"/>
          </a:p>
        </p:txBody>
      </p:sp>
      <p:sp>
        <p:nvSpPr>
          <p:cNvPr id="5" name="Footer Placeholder 4">
            <a:extLst>
              <a:ext uri="{FF2B5EF4-FFF2-40B4-BE49-F238E27FC236}">
                <a16:creationId xmlns:a16="http://schemas.microsoft.com/office/drawing/2014/main" id="{15D79A02-7EBA-4A47-B650-E1561E2F3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7C7E4-660F-4420-80CD-294CF79519D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83114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DBC4-DDA6-4701-950F-15D41F557C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EC0F0E-3AFF-4A37-917F-6D1EB4D4A6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6FC7A7-3BED-4140-B490-5788178746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81FCA2-A746-4EF3-A24B-DC79F4309A44}"/>
              </a:ext>
            </a:extLst>
          </p:cNvPr>
          <p:cNvSpPr>
            <a:spLocks noGrp="1"/>
          </p:cNvSpPr>
          <p:nvPr>
            <p:ph type="dt" sz="half" idx="10"/>
          </p:nvPr>
        </p:nvSpPr>
        <p:spPr/>
        <p:txBody>
          <a:bodyPr/>
          <a:lstStyle/>
          <a:p>
            <a:fld id="{CB9C7175-54D9-4F3E-A899-3E0E6A19D225}" type="datetimeFigureOut">
              <a:rPr lang="en-US" smtClean="0"/>
              <a:t>9/8/19</a:t>
            </a:fld>
            <a:endParaRPr lang="en-US"/>
          </a:p>
        </p:txBody>
      </p:sp>
      <p:sp>
        <p:nvSpPr>
          <p:cNvPr id="6" name="Footer Placeholder 5">
            <a:extLst>
              <a:ext uri="{FF2B5EF4-FFF2-40B4-BE49-F238E27FC236}">
                <a16:creationId xmlns:a16="http://schemas.microsoft.com/office/drawing/2014/main" id="{80F4B378-C0C9-4883-8DF0-2FB5DBDDA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A8EB97-2E50-4B58-91AD-1FB30B6717E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581606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7086-8B9C-4706-B9DC-C309E9A3C7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FCCDD6-CC82-4898-A5B6-9D5720A280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76F54D-98E6-46F4-AD44-FCBD41AAB7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58793B-9B58-4612-902E-AFAF1A229A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4116A5-A3E7-4F19-9059-A96C21BF84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2FC124-15BF-4635-9518-5592DD5F8C99}"/>
              </a:ext>
            </a:extLst>
          </p:cNvPr>
          <p:cNvSpPr>
            <a:spLocks noGrp="1"/>
          </p:cNvSpPr>
          <p:nvPr>
            <p:ph type="dt" sz="half" idx="10"/>
          </p:nvPr>
        </p:nvSpPr>
        <p:spPr/>
        <p:txBody>
          <a:bodyPr/>
          <a:lstStyle/>
          <a:p>
            <a:fld id="{CB9C7175-54D9-4F3E-A899-3E0E6A19D225}" type="datetimeFigureOut">
              <a:rPr lang="en-US" smtClean="0"/>
              <a:t>9/8/19</a:t>
            </a:fld>
            <a:endParaRPr lang="en-US"/>
          </a:p>
        </p:txBody>
      </p:sp>
      <p:sp>
        <p:nvSpPr>
          <p:cNvPr id="8" name="Footer Placeholder 7">
            <a:extLst>
              <a:ext uri="{FF2B5EF4-FFF2-40B4-BE49-F238E27FC236}">
                <a16:creationId xmlns:a16="http://schemas.microsoft.com/office/drawing/2014/main" id="{5C26276C-4B93-4E77-B3FD-31CD719348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69DFA0-8083-4106-9B7B-C871415B9CE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55642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FC637-D99D-457A-AE49-F71386E465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25469B-1F9E-47BA-BAE9-B77BFBF90D2F}"/>
              </a:ext>
            </a:extLst>
          </p:cNvPr>
          <p:cNvSpPr>
            <a:spLocks noGrp="1"/>
          </p:cNvSpPr>
          <p:nvPr>
            <p:ph type="dt" sz="half" idx="10"/>
          </p:nvPr>
        </p:nvSpPr>
        <p:spPr/>
        <p:txBody>
          <a:bodyPr/>
          <a:lstStyle/>
          <a:p>
            <a:fld id="{CB9C7175-54D9-4F3E-A899-3E0E6A19D225}" type="datetimeFigureOut">
              <a:rPr lang="en-US" smtClean="0"/>
              <a:t>9/8/19</a:t>
            </a:fld>
            <a:endParaRPr lang="en-US"/>
          </a:p>
        </p:txBody>
      </p:sp>
      <p:sp>
        <p:nvSpPr>
          <p:cNvPr id="4" name="Footer Placeholder 3">
            <a:extLst>
              <a:ext uri="{FF2B5EF4-FFF2-40B4-BE49-F238E27FC236}">
                <a16:creationId xmlns:a16="http://schemas.microsoft.com/office/drawing/2014/main" id="{2B2C7BAD-50F1-43C2-9C7F-E0750760EB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2C713E-B010-485F-A56B-AF3287CDE431}"/>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67270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EF157D-2F0C-4C8E-9313-718981BFEEAC}"/>
              </a:ext>
            </a:extLst>
          </p:cNvPr>
          <p:cNvSpPr>
            <a:spLocks noGrp="1"/>
          </p:cNvSpPr>
          <p:nvPr>
            <p:ph type="dt" sz="half" idx="10"/>
          </p:nvPr>
        </p:nvSpPr>
        <p:spPr/>
        <p:txBody>
          <a:bodyPr/>
          <a:lstStyle/>
          <a:p>
            <a:fld id="{CB9C7175-54D9-4F3E-A899-3E0E6A19D225}" type="datetimeFigureOut">
              <a:rPr lang="en-US" smtClean="0"/>
              <a:t>9/8/19</a:t>
            </a:fld>
            <a:endParaRPr lang="en-US"/>
          </a:p>
        </p:txBody>
      </p:sp>
      <p:sp>
        <p:nvSpPr>
          <p:cNvPr id="3" name="Footer Placeholder 2">
            <a:extLst>
              <a:ext uri="{FF2B5EF4-FFF2-40B4-BE49-F238E27FC236}">
                <a16:creationId xmlns:a16="http://schemas.microsoft.com/office/drawing/2014/main" id="{D8A65603-4C39-4476-BE1F-B055B5F53F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D062F9-6CD3-4449-8BF0-834962F7F36B}"/>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0255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4E62-850D-423B-8A89-C7ACAE735F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5649A9-9708-4C4A-8FF6-10052580B9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E8462A-17A3-4B4C-ACC8-419280DAE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7CE627-5CF9-406C-82DF-6999E08FDA43}"/>
              </a:ext>
            </a:extLst>
          </p:cNvPr>
          <p:cNvSpPr>
            <a:spLocks noGrp="1"/>
          </p:cNvSpPr>
          <p:nvPr>
            <p:ph type="dt" sz="half" idx="10"/>
          </p:nvPr>
        </p:nvSpPr>
        <p:spPr/>
        <p:txBody>
          <a:bodyPr/>
          <a:lstStyle/>
          <a:p>
            <a:fld id="{CB9C7175-54D9-4F3E-A899-3E0E6A19D225}" type="datetimeFigureOut">
              <a:rPr lang="en-US" smtClean="0"/>
              <a:t>9/8/19</a:t>
            </a:fld>
            <a:endParaRPr lang="en-US"/>
          </a:p>
        </p:txBody>
      </p:sp>
      <p:sp>
        <p:nvSpPr>
          <p:cNvPr id="6" name="Footer Placeholder 5">
            <a:extLst>
              <a:ext uri="{FF2B5EF4-FFF2-40B4-BE49-F238E27FC236}">
                <a16:creationId xmlns:a16="http://schemas.microsoft.com/office/drawing/2014/main" id="{99D8B525-1009-4A95-B2AF-342D9C128A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3AF35C-19CD-4616-AF32-AA28C2DD0A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48744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B8CD-86A0-4D02-A768-D5B45E2CB7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9A32CE-2350-4AB9-8529-0F92C8980A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B8D1C4-8038-42F3-9DD6-6A53EC15B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E0DA64-E594-4768-BDD2-45114C561DDD}"/>
              </a:ext>
            </a:extLst>
          </p:cNvPr>
          <p:cNvSpPr>
            <a:spLocks noGrp="1"/>
          </p:cNvSpPr>
          <p:nvPr>
            <p:ph type="dt" sz="half" idx="10"/>
          </p:nvPr>
        </p:nvSpPr>
        <p:spPr/>
        <p:txBody>
          <a:bodyPr/>
          <a:lstStyle/>
          <a:p>
            <a:fld id="{CB9C7175-54D9-4F3E-A899-3E0E6A19D225}" type="datetimeFigureOut">
              <a:rPr lang="en-US" smtClean="0"/>
              <a:t>9/8/19</a:t>
            </a:fld>
            <a:endParaRPr lang="en-US"/>
          </a:p>
        </p:txBody>
      </p:sp>
      <p:sp>
        <p:nvSpPr>
          <p:cNvPr id="6" name="Footer Placeholder 5">
            <a:extLst>
              <a:ext uri="{FF2B5EF4-FFF2-40B4-BE49-F238E27FC236}">
                <a16:creationId xmlns:a16="http://schemas.microsoft.com/office/drawing/2014/main" id="{AF507B08-3BAB-422D-BFFA-F57A221423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F118F-1065-4C6C-A227-DC152DBDA16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902956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F5CC17-B0BB-4110-B797-ACEDDD3A16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5150FD-4570-4B8E-B715-DA7A615B14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1A380-E1FB-414E-AE3F-3E801BD490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C7175-54D9-4F3E-A899-3E0E6A19D225}" type="datetimeFigureOut">
              <a:rPr lang="en-US" smtClean="0"/>
              <a:t>9/8/19</a:t>
            </a:fld>
            <a:endParaRPr lang="en-US"/>
          </a:p>
        </p:txBody>
      </p:sp>
      <p:sp>
        <p:nvSpPr>
          <p:cNvPr id="5" name="Footer Placeholder 4">
            <a:extLst>
              <a:ext uri="{FF2B5EF4-FFF2-40B4-BE49-F238E27FC236}">
                <a16:creationId xmlns:a16="http://schemas.microsoft.com/office/drawing/2014/main" id="{00FA5332-2FAD-40D8-AC23-5B389D80F3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B581DD-EF16-4E56-8F48-4C517833F7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650BB-3FDA-4B35-9717-CF46DB3C749B}" type="slidenum">
              <a:rPr lang="en-US" smtClean="0"/>
              <a:t>‹#›</a:t>
            </a:fld>
            <a:endParaRPr lang="en-US"/>
          </a:p>
        </p:txBody>
      </p:sp>
    </p:spTree>
    <p:extLst>
      <p:ext uri="{BB962C8B-B14F-4D97-AF65-F5344CB8AC3E}">
        <p14:creationId xmlns:p14="http://schemas.microsoft.com/office/powerpoint/2010/main" val="93871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file:////var/folders/qy/cv6jb4bd6dqdf4f22pzmyzbm0000gn/T/com.microsoft.Powerpoint/converted_emf.em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file:////var/folders/qy/cv6jb4bd6dqdf4f22pzmyzbm0000gn/T/com.microsoft.Powerpoint/converted_emf.em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file:////var/folders/qy/cv6jb4bd6dqdf4f22pzmyzbm0000gn/T/com.microsoft.Powerpoint/converted_emf.em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file:////var/folders/qy/cv6jb4bd6dqdf4f22pzmyzbm0000gn/T/com.microsoft.Powerpoint/converted_emf.em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file:////var/folders/qy/cv6jb4bd6dqdf4f22pzmyzbm0000gn/T/com.microsoft.Powerpoint/converted_emf.em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file:////var/folders/qy/cv6jb4bd6dqdf4f22pzmyzbm0000gn/T/com.microsoft.Powerpoint/converted_emf.em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file:////var/folders/qy/cv6jb4bd6dqdf4f22pzmyzbm0000gn/T/com.microsoft.Powerpoint/converted_emf.em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file:////var/folders/qy/cv6jb4bd6dqdf4f22pzmyzbm0000gn/T/com.microsoft.Powerpoint/converted_emf.em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file:////var/folders/qy/cv6jb4bd6dqdf4f22pzmyzbm0000gn/T/com.microsoft.Powerpoint/converted_emf.em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file:////var/folders/qy/cv6jb4bd6dqdf4f22pzmyzbm0000gn/T/com.microsoft.Powerpoint/converted_emf.em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file:////var/folders/qy/cv6jb4bd6dqdf4f22pzmyzbm0000gn/T/com.microsoft.Powerpoint/converted_emf.em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standing in a room&#10;&#10;Description automatically generated">
            <a:extLst>
              <a:ext uri="{FF2B5EF4-FFF2-40B4-BE49-F238E27FC236}">
                <a16:creationId xmlns:a16="http://schemas.microsoft.com/office/drawing/2014/main" id="{D554527E-F7E4-5D44-88AD-2FFC4DBBBAD7}"/>
              </a:ext>
            </a:extLst>
          </p:cNvPr>
          <p:cNvPicPr>
            <a:picLocks noChangeAspect="1"/>
          </p:cNvPicPr>
          <p:nvPr/>
        </p:nvPicPr>
        <p:blipFill>
          <a:blip r:embed="rId3">
            <a:alphaModFix amt="66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ABDD5D5-E749-AE49-AF41-2C5A8741EC89}"/>
              </a:ext>
            </a:extLst>
          </p:cNvPr>
          <p:cNvSpPr txBox="1"/>
          <p:nvPr/>
        </p:nvSpPr>
        <p:spPr>
          <a:xfrm>
            <a:off x="348262" y="2109864"/>
            <a:ext cx="6848185" cy="2739211"/>
          </a:xfrm>
          <a:prstGeom prst="rect">
            <a:avLst/>
          </a:prstGeom>
          <a:noFill/>
        </p:spPr>
        <p:txBody>
          <a:bodyPr wrap="square" rtlCol="0">
            <a:spAutoFit/>
          </a:bodyPr>
          <a:lstStyle/>
          <a:p>
            <a:r>
              <a:rPr lang="en-US" sz="3200" b="1" dirty="0">
                <a:solidFill>
                  <a:schemeClr val="bg1"/>
                </a:solidFill>
              </a:rPr>
              <a:t>You will hear about…</a:t>
            </a:r>
          </a:p>
          <a:p>
            <a:endParaRPr lang="en-US" b="1" dirty="0">
              <a:solidFill>
                <a:schemeClr val="bg1"/>
              </a:solidFill>
            </a:endParaRPr>
          </a:p>
          <a:p>
            <a:pPr marL="457200" indent="-457200">
              <a:buFont typeface="Arial" panose="020B0604020202020204" pitchFamily="34" charset="0"/>
              <a:buChar char="•"/>
            </a:pPr>
            <a:r>
              <a:rPr lang="en-US" sz="2800" b="1" dirty="0">
                <a:solidFill>
                  <a:schemeClr val="bg1"/>
                </a:solidFill>
              </a:rPr>
              <a:t>Events that are planned for 2019-2020</a:t>
            </a:r>
          </a:p>
          <a:p>
            <a:pPr marL="457200" indent="-457200">
              <a:buFont typeface="Arial" panose="020B0604020202020204" pitchFamily="34" charset="0"/>
              <a:buChar char="•"/>
            </a:pPr>
            <a:r>
              <a:rPr lang="en-US" sz="2800" b="1" dirty="0">
                <a:solidFill>
                  <a:schemeClr val="bg1"/>
                </a:solidFill>
              </a:rPr>
              <a:t>Our church focus / theme for the year</a:t>
            </a:r>
          </a:p>
          <a:p>
            <a:pPr marL="457200" indent="-457200">
              <a:buFont typeface="Arial" panose="020B0604020202020204" pitchFamily="34" charset="0"/>
              <a:buChar char="•"/>
            </a:pPr>
            <a:r>
              <a:rPr lang="en-US" sz="2800" b="1" dirty="0">
                <a:solidFill>
                  <a:schemeClr val="bg1"/>
                </a:solidFill>
              </a:rPr>
              <a:t>How you can pray and participate</a:t>
            </a:r>
          </a:p>
          <a:p>
            <a:endParaRPr lang="en-US" sz="3200" b="1" dirty="0">
              <a:solidFill>
                <a:schemeClr val="bg1"/>
              </a:solidFill>
            </a:endParaRPr>
          </a:p>
        </p:txBody>
      </p:sp>
      <p:sp>
        <p:nvSpPr>
          <p:cNvPr id="10" name="TextBox 9">
            <a:extLst>
              <a:ext uri="{FF2B5EF4-FFF2-40B4-BE49-F238E27FC236}">
                <a16:creationId xmlns:a16="http://schemas.microsoft.com/office/drawing/2014/main" id="{9158B3C6-A49C-6C4D-AEB6-E1C7888C29E2}"/>
              </a:ext>
            </a:extLst>
          </p:cNvPr>
          <p:cNvSpPr txBox="1"/>
          <p:nvPr/>
        </p:nvSpPr>
        <p:spPr>
          <a:xfrm>
            <a:off x="2149196" y="413925"/>
            <a:ext cx="7490705" cy="1200329"/>
          </a:xfrm>
          <a:prstGeom prst="rect">
            <a:avLst/>
          </a:prstGeom>
          <a:noFill/>
        </p:spPr>
        <p:txBody>
          <a:bodyPr wrap="none" rtlCol="0">
            <a:spAutoFit/>
          </a:bodyPr>
          <a:lstStyle/>
          <a:p>
            <a:pPr algn="ctr"/>
            <a:r>
              <a:rPr lang="en-US" sz="3600" b="1" dirty="0">
                <a:solidFill>
                  <a:srgbClr val="FFFF00"/>
                </a:solidFill>
              </a:rPr>
              <a:t>Church-Wide Meeting – TODAY!</a:t>
            </a:r>
          </a:p>
          <a:p>
            <a:pPr algn="ctr"/>
            <a:r>
              <a:rPr lang="en-US" sz="3600" b="1" dirty="0">
                <a:solidFill>
                  <a:srgbClr val="FFFF00"/>
                </a:solidFill>
              </a:rPr>
              <a:t>Following the Service in the Sanctuary</a:t>
            </a:r>
          </a:p>
        </p:txBody>
      </p:sp>
      <p:sp>
        <p:nvSpPr>
          <p:cNvPr id="11" name="TextBox 10">
            <a:extLst>
              <a:ext uri="{FF2B5EF4-FFF2-40B4-BE49-F238E27FC236}">
                <a16:creationId xmlns:a16="http://schemas.microsoft.com/office/drawing/2014/main" id="{5DBEC2D2-2361-7C43-86BA-DF1813C70B63}"/>
              </a:ext>
            </a:extLst>
          </p:cNvPr>
          <p:cNvSpPr txBox="1"/>
          <p:nvPr/>
        </p:nvSpPr>
        <p:spPr>
          <a:xfrm>
            <a:off x="279029" y="5692223"/>
            <a:ext cx="11633941" cy="954107"/>
          </a:xfrm>
          <a:prstGeom prst="rect">
            <a:avLst/>
          </a:prstGeom>
          <a:noFill/>
        </p:spPr>
        <p:txBody>
          <a:bodyPr wrap="square" rtlCol="0">
            <a:spAutoFit/>
          </a:bodyPr>
          <a:lstStyle/>
          <a:p>
            <a:r>
              <a:rPr lang="en-US" sz="2800" dirty="0">
                <a:solidFill>
                  <a:schemeClr val="bg1"/>
                </a:solidFill>
              </a:rPr>
              <a:t>** Child care is not provided during this meeting, but parents are welcome to have their children with them</a:t>
            </a:r>
          </a:p>
        </p:txBody>
      </p:sp>
    </p:spTree>
    <p:extLst>
      <p:ext uri="{BB962C8B-B14F-4D97-AF65-F5344CB8AC3E}">
        <p14:creationId xmlns:p14="http://schemas.microsoft.com/office/powerpoint/2010/main" val="2447619779"/>
      </p:ext>
    </p:extLst>
  </p:cSld>
  <p:clrMapOvr>
    <a:masterClrMapping/>
  </p:clrMapOvr>
  <mc:AlternateContent xmlns:mc="http://schemas.openxmlformats.org/markup-compatibility/2006" xmlns:p14="http://schemas.microsoft.com/office/powerpoint/2010/main">
    <mc:Choice Requires="p14">
      <p:transition p14:dur="0" advTm="12000"/>
    </mc:Choice>
    <mc:Fallback xmlns="">
      <p:transition advTm="12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object, chessman, indoor, table&#10;&#10;Description automatically generated">
            <a:extLst>
              <a:ext uri="{FF2B5EF4-FFF2-40B4-BE49-F238E27FC236}">
                <a16:creationId xmlns:a16="http://schemas.microsoft.com/office/drawing/2014/main" id="{5833BC72-9BF4-734E-9989-47B9CF561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75988"/>
          </a:xfrm>
          <a:prstGeom prst="rect">
            <a:avLst/>
          </a:prstGeom>
        </p:spPr>
      </p:pic>
      <p:pic>
        <p:nvPicPr>
          <p:cNvPr id="4" name="Picture 3">
            <a:extLst>
              <a:ext uri="{FF2B5EF4-FFF2-40B4-BE49-F238E27FC236}">
                <a16:creationId xmlns:a16="http://schemas.microsoft.com/office/drawing/2014/main" id="{9B3834FC-8EAF-8B49-8B75-5604BD0186FB}"/>
              </a:ext>
            </a:extLst>
          </p:cNvPr>
          <p:cNvPicPr>
            <a:picLocks noChangeAspect="1"/>
          </p:cNvPicPr>
          <p:nvPr/>
        </p:nvPicPr>
        <p:blipFill>
          <a:blip r:link="rId4"/>
          <a:stretch>
            <a:fillRect/>
          </a:stretch>
        </p:blipFill>
        <p:spPr>
          <a:xfrm>
            <a:off x="1270000" y="1270000"/>
            <a:ext cx="63500" cy="76200"/>
          </a:xfrm>
          <a:prstGeom prst="rect">
            <a:avLst/>
          </a:prstGeom>
        </p:spPr>
      </p:pic>
      <p:sp>
        <p:nvSpPr>
          <p:cNvPr id="2" name="Rectangle 1">
            <a:extLst>
              <a:ext uri="{FF2B5EF4-FFF2-40B4-BE49-F238E27FC236}">
                <a16:creationId xmlns:a16="http://schemas.microsoft.com/office/drawing/2014/main" id="{1B30DA6C-C0C0-A74B-8752-7135BEBA9F5E}"/>
              </a:ext>
            </a:extLst>
          </p:cNvPr>
          <p:cNvSpPr/>
          <p:nvPr/>
        </p:nvSpPr>
        <p:spPr>
          <a:xfrm>
            <a:off x="0" y="218822"/>
            <a:ext cx="12192000" cy="2738134"/>
          </a:xfrm>
          <a:prstGeom prst="rect">
            <a:avLst/>
          </a:prstGeom>
          <a:solidFill>
            <a:schemeClr val="dk1">
              <a:alpha val="7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AD309DC-B55A-224F-B25D-3372E42AA509}"/>
              </a:ext>
            </a:extLst>
          </p:cNvPr>
          <p:cNvSpPr txBox="1"/>
          <p:nvPr/>
        </p:nvSpPr>
        <p:spPr>
          <a:xfrm>
            <a:off x="344449" y="421582"/>
            <a:ext cx="11503102" cy="2123658"/>
          </a:xfrm>
          <a:prstGeom prst="rect">
            <a:avLst/>
          </a:prstGeom>
          <a:noFill/>
        </p:spPr>
        <p:txBody>
          <a:bodyPr wrap="square" rtlCol="0">
            <a:spAutoFit/>
          </a:bodyPr>
          <a:lstStyle/>
          <a:p>
            <a:r>
              <a:rPr lang="en-US" sz="4800" b="1" dirty="0">
                <a:solidFill>
                  <a:srgbClr val="FFFF00"/>
                </a:solidFill>
                <a:effectLst>
                  <a:outerShdw blurRad="63500" dist="88900" algn="l" rotWithShape="0">
                    <a:srgbClr val="002060">
                      <a:alpha val="40000"/>
                    </a:srgbClr>
                  </a:outerShdw>
                </a:effectLst>
                <a:latin typeface="Roboto Slab" pitchFamily="2" charset="0"/>
                <a:ea typeface="Roboto Slab" pitchFamily="2" charset="0"/>
              </a:rPr>
              <a:t>Observations about Solomon’s Fall</a:t>
            </a:r>
          </a:p>
          <a:p>
            <a:endParaRPr lang="en-US" sz="4800" b="1" dirty="0">
              <a:solidFill>
                <a:srgbClr val="FFFF00"/>
              </a:solidFill>
              <a:effectLst>
                <a:outerShdw blurRad="63500" dist="88900" algn="l" rotWithShape="0">
                  <a:srgbClr val="002060">
                    <a:alpha val="40000"/>
                  </a:srgbClr>
                </a:outerShdw>
              </a:effectLst>
              <a:latin typeface="Roboto Slab" pitchFamily="2" charset="0"/>
              <a:ea typeface="Roboto Slab" pitchFamily="2" charset="0"/>
            </a:endParaRPr>
          </a:p>
          <a:p>
            <a:r>
              <a:rPr lang="en-US" sz="3600" b="1" dirty="0">
                <a:solidFill>
                  <a:schemeClr val="bg1"/>
                </a:solidFill>
                <a:effectLst>
                  <a:outerShdw blurRad="63500" dist="88900" algn="l" rotWithShape="0">
                    <a:srgbClr val="002060">
                      <a:alpha val="40000"/>
                    </a:srgbClr>
                  </a:outerShdw>
                </a:effectLst>
                <a:latin typeface="Roboto Slab" pitchFamily="2" charset="0"/>
                <a:ea typeface="Roboto Slab" pitchFamily="2" charset="0"/>
              </a:rPr>
              <a:t>2: Sin is a Heart Problem</a:t>
            </a:r>
          </a:p>
        </p:txBody>
      </p:sp>
    </p:spTree>
    <p:extLst>
      <p:ext uri="{BB962C8B-B14F-4D97-AF65-F5344CB8AC3E}">
        <p14:creationId xmlns:p14="http://schemas.microsoft.com/office/powerpoint/2010/main" val="121837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object, chessman, indoor, table&#10;&#10;Description automatically generated">
            <a:extLst>
              <a:ext uri="{FF2B5EF4-FFF2-40B4-BE49-F238E27FC236}">
                <a16:creationId xmlns:a16="http://schemas.microsoft.com/office/drawing/2014/main" id="{5833BC72-9BF4-734E-9989-47B9CF561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75988"/>
          </a:xfrm>
          <a:prstGeom prst="rect">
            <a:avLst/>
          </a:prstGeom>
        </p:spPr>
      </p:pic>
      <p:pic>
        <p:nvPicPr>
          <p:cNvPr id="4" name="Picture 3">
            <a:extLst>
              <a:ext uri="{FF2B5EF4-FFF2-40B4-BE49-F238E27FC236}">
                <a16:creationId xmlns:a16="http://schemas.microsoft.com/office/drawing/2014/main" id="{9B3834FC-8EAF-8B49-8B75-5604BD0186FB}"/>
              </a:ext>
            </a:extLst>
          </p:cNvPr>
          <p:cNvPicPr>
            <a:picLocks noChangeAspect="1"/>
          </p:cNvPicPr>
          <p:nvPr/>
        </p:nvPicPr>
        <p:blipFill>
          <a:blip r:link="rId4"/>
          <a:stretch>
            <a:fillRect/>
          </a:stretch>
        </p:blipFill>
        <p:spPr>
          <a:xfrm>
            <a:off x="1270000" y="1270000"/>
            <a:ext cx="63500" cy="76200"/>
          </a:xfrm>
          <a:prstGeom prst="rect">
            <a:avLst/>
          </a:prstGeom>
        </p:spPr>
      </p:pic>
      <p:sp>
        <p:nvSpPr>
          <p:cNvPr id="2" name="Rectangle 1">
            <a:extLst>
              <a:ext uri="{FF2B5EF4-FFF2-40B4-BE49-F238E27FC236}">
                <a16:creationId xmlns:a16="http://schemas.microsoft.com/office/drawing/2014/main" id="{1B30DA6C-C0C0-A74B-8752-7135BEBA9F5E}"/>
              </a:ext>
            </a:extLst>
          </p:cNvPr>
          <p:cNvSpPr/>
          <p:nvPr/>
        </p:nvSpPr>
        <p:spPr>
          <a:xfrm>
            <a:off x="0" y="218822"/>
            <a:ext cx="12192000" cy="1253718"/>
          </a:xfrm>
          <a:prstGeom prst="rect">
            <a:avLst/>
          </a:prstGeom>
          <a:solidFill>
            <a:schemeClr val="dk1">
              <a:alpha val="7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AD309DC-B55A-224F-B25D-3372E42AA509}"/>
              </a:ext>
            </a:extLst>
          </p:cNvPr>
          <p:cNvSpPr txBox="1"/>
          <p:nvPr/>
        </p:nvSpPr>
        <p:spPr>
          <a:xfrm>
            <a:off x="344449" y="421582"/>
            <a:ext cx="11503102" cy="1569660"/>
          </a:xfrm>
          <a:prstGeom prst="rect">
            <a:avLst/>
          </a:prstGeom>
          <a:noFill/>
        </p:spPr>
        <p:txBody>
          <a:bodyPr wrap="square" rtlCol="0">
            <a:spAutoFit/>
          </a:bodyPr>
          <a:lstStyle/>
          <a:p>
            <a:r>
              <a:rPr lang="en-US" sz="4800" b="1" dirty="0">
                <a:solidFill>
                  <a:srgbClr val="FFFF00"/>
                </a:solidFill>
                <a:effectLst>
                  <a:outerShdw blurRad="63500" dist="88900" algn="l" rotWithShape="0">
                    <a:srgbClr val="002060">
                      <a:alpha val="40000"/>
                    </a:srgbClr>
                  </a:outerShdw>
                </a:effectLst>
                <a:latin typeface="Roboto Slab" pitchFamily="2" charset="0"/>
                <a:ea typeface="Roboto Slab" pitchFamily="2" charset="0"/>
              </a:rPr>
              <a:t>Watch Over Your Heart</a:t>
            </a:r>
          </a:p>
          <a:p>
            <a:endParaRPr lang="en-US" sz="4800" b="1" dirty="0">
              <a:solidFill>
                <a:srgbClr val="FFFF00"/>
              </a:solidFill>
              <a:effectLst>
                <a:outerShdw blurRad="63500" dist="88900" algn="l" rotWithShape="0">
                  <a:srgbClr val="002060">
                    <a:alpha val="40000"/>
                  </a:srgbClr>
                </a:outerShdw>
              </a:effectLst>
              <a:latin typeface="Roboto Slab" pitchFamily="2" charset="0"/>
              <a:ea typeface="Roboto Slab" pitchFamily="2" charset="0"/>
            </a:endParaRPr>
          </a:p>
        </p:txBody>
      </p:sp>
    </p:spTree>
    <p:extLst>
      <p:ext uri="{BB962C8B-B14F-4D97-AF65-F5344CB8AC3E}">
        <p14:creationId xmlns:p14="http://schemas.microsoft.com/office/powerpoint/2010/main" val="2788019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D02B44-D672-42DB-AB0A-7B80D5D6B9CF}"/>
              </a:ext>
            </a:extLst>
          </p:cNvPr>
          <p:cNvSpPr txBox="1"/>
          <p:nvPr/>
        </p:nvSpPr>
        <p:spPr>
          <a:xfrm>
            <a:off x="715108" y="996885"/>
            <a:ext cx="10761784" cy="4401205"/>
          </a:xfrm>
          <a:prstGeom prst="rect">
            <a:avLst/>
          </a:prstGeom>
          <a:noFill/>
        </p:spPr>
        <p:txBody>
          <a:bodyPr wrap="square" rtlCol="0">
            <a:spAutoFit/>
          </a:bodyPr>
          <a:lstStyle/>
          <a:p>
            <a:r>
              <a:rPr lang="en-US" sz="2800" dirty="0">
                <a:solidFill>
                  <a:srgbClr val="FFFF00"/>
                </a:solidFill>
              </a:rPr>
              <a:t>20</a:t>
            </a:r>
            <a:r>
              <a:rPr lang="en-US" sz="2800" dirty="0">
                <a:solidFill>
                  <a:schemeClr val="bg1"/>
                </a:solidFill>
              </a:rPr>
              <a:t> My son, be attentive to my words;</a:t>
            </a:r>
          </a:p>
          <a:p>
            <a:r>
              <a:rPr lang="en-US" sz="2800" dirty="0">
                <a:solidFill>
                  <a:schemeClr val="bg1"/>
                </a:solidFill>
              </a:rPr>
              <a:t>    incline your ear to my sayings.</a:t>
            </a:r>
          </a:p>
          <a:p>
            <a:r>
              <a:rPr lang="en-US" sz="2800" dirty="0">
                <a:solidFill>
                  <a:srgbClr val="FFFF00"/>
                </a:solidFill>
              </a:rPr>
              <a:t>21</a:t>
            </a:r>
            <a:r>
              <a:rPr lang="en-US" sz="2800" dirty="0">
                <a:solidFill>
                  <a:schemeClr val="bg1"/>
                </a:solidFill>
              </a:rPr>
              <a:t> Let them not escape from your sight;</a:t>
            </a:r>
          </a:p>
          <a:p>
            <a:r>
              <a:rPr lang="en-US" sz="2800" dirty="0">
                <a:solidFill>
                  <a:schemeClr val="bg1"/>
                </a:solidFill>
              </a:rPr>
              <a:t>    keep them within your heart.</a:t>
            </a:r>
          </a:p>
          <a:p>
            <a:r>
              <a:rPr lang="en-US" sz="2800" dirty="0">
                <a:solidFill>
                  <a:srgbClr val="FFFF00"/>
                </a:solidFill>
              </a:rPr>
              <a:t>22</a:t>
            </a:r>
            <a:r>
              <a:rPr lang="en-US" sz="2800" dirty="0">
                <a:solidFill>
                  <a:schemeClr val="bg1"/>
                </a:solidFill>
              </a:rPr>
              <a:t> For they are life to those who find them,</a:t>
            </a:r>
          </a:p>
          <a:p>
            <a:r>
              <a:rPr lang="en-US" sz="2800" dirty="0">
                <a:solidFill>
                  <a:schemeClr val="bg1"/>
                </a:solidFill>
              </a:rPr>
              <a:t>    and healing to all their flesh.</a:t>
            </a:r>
          </a:p>
          <a:p>
            <a:r>
              <a:rPr lang="en-US" sz="2800" dirty="0">
                <a:solidFill>
                  <a:srgbClr val="FFFF00"/>
                </a:solidFill>
              </a:rPr>
              <a:t>23</a:t>
            </a:r>
            <a:r>
              <a:rPr lang="en-US" sz="2800" dirty="0">
                <a:solidFill>
                  <a:schemeClr val="bg1"/>
                </a:solidFill>
              </a:rPr>
              <a:t> Keep your heart with all vigilance,</a:t>
            </a:r>
          </a:p>
          <a:p>
            <a:r>
              <a:rPr lang="en-US" sz="2800" dirty="0">
                <a:solidFill>
                  <a:schemeClr val="bg1"/>
                </a:solidFill>
              </a:rPr>
              <a:t>    for from it flow the springs of life.</a:t>
            </a:r>
          </a:p>
          <a:p>
            <a:r>
              <a:rPr lang="en-US" sz="2800" dirty="0">
                <a:solidFill>
                  <a:srgbClr val="FFFF00"/>
                </a:solidFill>
              </a:rPr>
              <a:t>24</a:t>
            </a:r>
            <a:r>
              <a:rPr lang="en-US" sz="2800" dirty="0">
                <a:solidFill>
                  <a:schemeClr val="bg1"/>
                </a:solidFill>
              </a:rPr>
              <a:t> Put away from you crooked speech,</a:t>
            </a:r>
          </a:p>
          <a:p>
            <a:r>
              <a:rPr lang="en-US" sz="2800" dirty="0">
                <a:solidFill>
                  <a:schemeClr val="bg1"/>
                </a:solidFill>
              </a:rPr>
              <a:t>    and put devious talk far from you.</a:t>
            </a:r>
          </a:p>
        </p:txBody>
      </p:sp>
      <p:sp>
        <p:nvSpPr>
          <p:cNvPr id="4" name="TextBox 3">
            <a:extLst>
              <a:ext uri="{FF2B5EF4-FFF2-40B4-BE49-F238E27FC236}">
                <a16:creationId xmlns:a16="http://schemas.microsoft.com/office/drawing/2014/main" id="{EA669656-A5EF-0843-8421-A0E01872759E}"/>
              </a:ext>
            </a:extLst>
          </p:cNvPr>
          <p:cNvSpPr txBox="1"/>
          <p:nvPr/>
        </p:nvSpPr>
        <p:spPr>
          <a:xfrm>
            <a:off x="715108" y="227444"/>
            <a:ext cx="10761784" cy="769441"/>
          </a:xfrm>
          <a:prstGeom prst="rect">
            <a:avLst/>
          </a:prstGeom>
          <a:noFill/>
        </p:spPr>
        <p:txBody>
          <a:bodyPr wrap="square" rtlCol="0">
            <a:spAutoFit/>
          </a:bodyPr>
          <a:lstStyle/>
          <a:p>
            <a:r>
              <a:rPr lang="en-US" sz="4400" dirty="0">
                <a:solidFill>
                  <a:srgbClr val="FFFF00"/>
                </a:solidFill>
              </a:rPr>
              <a:t>Proverbs 4:20-27 (ESV)</a:t>
            </a:r>
          </a:p>
        </p:txBody>
      </p:sp>
    </p:spTree>
    <p:extLst>
      <p:ext uri="{BB962C8B-B14F-4D97-AF65-F5344CB8AC3E}">
        <p14:creationId xmlns:p14="http://schemas.microsoft.com/office/powerpoint/2010/main" val="614267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D02B44-D672-42DB-AB0A-7B80D5D6B9CF}"/>
              </a:ext>
            </a:extLst>
          </p:cNvPr>
          <p:cNvSpPr txBox="1"/>
          <p:nvPr/>
        </p:nvSpPr>
        <p:spPr>
          <a:xfrm>
            <a:off x="715108" y="996885"/>
            <a:ext cx="10761784" cy="2677656"/>
          </a:xfrm>
          <a:prstGeom prst="rect">
            <a:avLst/>
          </a:prstGeom>
          <a:noFill/>
        </p:spPr>
        <p:txBody>
          <a:bodyPr wrap="square" rtlCol="0">
            <a:spAutoFit/>
          </a:bodyPr>
          <a:lstStyle/>
          <a:p>
            <a:r>
              <a:rPr lang="en-US" sz="2800" dirty="0">
                <a:solidFill>
                  <a:srgbClr val="FFFF00"/>
                </a:solidFill>
              </a:rPr>
              <a:t>25</a:t>
            </a:r>
            <a:r>
              <a:rPr lang="en-US" sz="2800" dirty="0">
                <a:solidFill>
                  <a:schemeClr val="bg1"/>
                </a:solidFill>
              </a:rPr>
              <a:t> Let your eyes look directly forward,</a:t>
            </a:r>
          </a:p>
          <a:p>
            <a:r>
              <a:rPr lang="en-US" sz="2800" dirty="0">
                <a:solidFill>
                  <a:schemeClr val="bg1"/>
                </a:solidFill>
              </a:rPr>
              <a:t>    and your gaze be straight before you.</a:t>
            </a:r>
          </a:p>
          <a:p>
            <a:r>
              <a:rPr lang="en-US" sz="2800" dirty="0">
                <a:solidFill>
                  <a:srgbClr val="FFFF00"/>
                </a:solidFill>
              </a:rPr>
              <a:t>26</a:t>
            </a:r>
            <a:r>
              <a:rPr lang="en-US" sz="2800" dirty="0">
                <a:solidFill>
                  <a:schemeClr val="bg1"/>
                </a:solidFill>
              </a:rPr>
              <a:t> Ponder the path of your feet;</a:t>
            </a:r>
          </a:p>
          <a:p>
            <a:r>
              <a:rPr lang="en-US" sz="2800" dirty="0">
                <a:solidFill>
                  <a:schemeClr val="bg1"/>
                </a:solidFill>
              </a:rPr>
              <a:t>    then all your ways will be sure.</a:t>
            </a:r>
          </a:p>
          <a:p>
            <a:r>
              <a:rPr lang="en-US" sz="2800" dirty="0">
                <a:solidFill>
                  <a:srgbClr val="FFFF00"/>
                </a:solidFill>
              </a:rPr>
              <a:t>27</a:t>
            </a:r>
            <a:r>
              <a:rPr lang="en-US" sz="2800" dirty="0">
                <a:solidFill>
                  <a:schemeClr val="bg1"/>
                </a:solidFill>
              </a:rPr>
              <a:t> Do not swerve to the right or to the left;</a:t>
            </a:r>
          </a:p>
          <a:p>
            <a:r>
              <a:rPr lang="en-US" sz="2800" dirty="0">
                <a:solidFill>
                  <a:schemeClr val="bg1"/>
                </a:solidFill>
              </a:rPr>
              <a:t>    turn your foot away from evil.</a:t>
            </a:r>
          </a:p>
        </p:txBody>
      </p:sp>
      <p:sp>
        <p:nvSpPr>
          <p:cNvPr id="4" name="TextBox 3">
            <a:extLst>
              <a:ext uri="{FF2B5EF4-FFF2-40B4-BE49-F238E27FC236}">
                <a16:creationId xmlns:a16="http://schemas.microsoft.com/office/drawing/2014/main" id="{EA669656-A5EF-0843-8421-A0E01872759E}"/>
              </a:ext>
            </a:extLst>
          </p:cNvPr>
          <p:cNvSpPr txBox="1"/>
          <p:nvPr/>
        </p:nvSpPr>
        <p:spPr>
          <a:xfrm>
            <a:off x="715108" y="227444"/>
            <a:ext cx="10761784" cy="769441"/>
          </a:xfrm>
          <a:prstGeom prst="rect">
            <a:avLst/>
          </a:prstGeom>
          <a:noFill/>
        </p:spPr>
        <p:txBody>
          <a:bodyPr wrap="square" rtlCol="0">
            <a:spAutoFit/>
          </a:bodyPr>
          <a:lstStyle/>
          <a:p>
            <a:r>
              <a:rPr lang="en-US" sz="4400" dirty="0">
                <a:solidFill>
                  <a:srgbClr val="FFFF00"/>
                </a:solidFill>
              </a:rPr>
              <a:t>Proverbs 4:20-27 (ESV)</a:t>
            </a:r>
          </a:p>
        </p:txBody>
      </p:sp>
    </p:spTree>
    <p:extLst>
      <p:ext uri="{BB962C8B-B14F-4D97-AF65-F5344CB8AC3E}">
        <p14:creationId xmlns:p14="http://schemas.microsoft.com/office/powerpoint/2010/main" val="2852162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object, chessman, indoor, table&#10;&#10;Description automatically generated">
            <a:extLst>
              <a:ext uri="{FF2B5EF4-FFF2-40B4-BE49-F238E27FC236}">
                <a16:creationId xmlns:a16="http://schemas.microsoft.com/office/drawing/2014/main" id="{5833BC72-9BF4-734E-9989-47B9CF561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75988"/>
          </a:xfrm>
          <a:prstGeom prst="rect">
            <a:avLst/>
          </a:prstGeom>
        </p:spPr>
      </p:pic>
      <p:pic>
        <p:nvPicPr>
          <p:cNvPr id="4" name="Picture 3">
            <a:extLst>
              <a:ext uri="{FF2B5EF4-FFF2-40B4-BE49-F238E27FC236}">
                <a16:creationId xmlns:a16="http://schemas.microsoft.com/office/drawing/2014/main" id="{9B3834FC-8EAF-8B49-8B75-5604BD0186FB}"/>
              </a:ext>
            </a:extLst>
          </p:cNvPr>
          <p:cNvPicPr>
            <a:picLocks noChangeAspect="1"/>
          </p:cNvPicPr>
          <p:nvPr/>
        </p:nvPicPr>
        <p:blipFill>
          <a:blip r:link="rId4"/>
          <a:stretch>
            <a:fillRect/>
          </a:stretch>
        </p:blipFill>
        <p:spPr>
          <a:xfrm>
            <a:off x="1270000" y="1270000"/>
            <a:ext cx="63500" cy="76200"/>
          </a:xfrm>
          <a:prstGeom prst="rect">
            <a:avLst/>
          </a:prstGeom>
        </p:spPr>
      </p:pic>
      <p:sp>
        <p:nvSpPr>
          <p:cNvPr id="2" name="Rectangle 1">
            <a:extLst>
              <a:ext uri="{FF2B5EF4-FFF2-40B4-BE49-F238E27FC236}">
                <a16:creationId xmlns:a16="http://schemas.microsoft.com/office/drawing/2014/main" id="{1B30DA6C-C0C0-A74B-8752-7135BEBA9F5E}"/>
              </a:ext>
            </a:extLst>
          </p:cNvPr>
          <p:cNvSpPr/>
          <p:nvPr/>
        </p:nvSpPr>
        <p:spPr>
          <a:xfrm>
            <a:off x="0" y="218822"/>
            <a:ext cx="12192000" cy="2738134"/>
          </a:xfrm>
          <a:prstGeom prst="rect">
            <a:avLst/>
          </a:prstGeom>
          <a:solidFill>
            <a:schemeClr val="dk1">
              <a:alpha val="7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AD309DC-B55A-224F-B25D-3372E42AA509}"/>
              </a:ext>
            </a:extLst>
          </p:cNvPr>
          <p:cNvSpPr txBox="1"/>
          <p:nvPr/>
        </p:nvSpPr>
        <p:spPr>
          <a:xfrm>
            <a:off x="344449" y="421582"/>
            <a:ext cx="11503102" cy="2246769"/>
          </a:xfrm>
          <a:prstGeom prst="rect">
            <a:avLst/>
          </a:prstGeom>
          <a:noFill/>
        </p:spPr>
        <p:txBody>
          <a:bodyPr wrap="square" rtlCol="0">
            <a:spAutoFit/>
          </a:bodyPr>
          <a:lstStyle/>
          <a:p>
            <a:r>
              <a:rPr lang="en-US" sz="4800" b="1" dirty="0">
                <a:solidFill>
                  <a:srgbClr val="FFFF00"/>
                </a:solidFill>
                <a:effectLst>
                  <a:outerShdw blurRad="63500" dist="88900" algn="l" rotWithShape="0">
                    <a:srgbClr val="002060">
                      <a:alpha val="40000"/>
                    </a:srgbClr>
                  </a:outerShdw>
                </a:effectLst>
                <a:latin typeface="Roboto Slab" pitchFamily="2" charset="0"/>
                <a:ea typeface="Roboto Slab" pitchFamily="2" charset="0"/>
              </a:rPr>
              <a:t>Watch Over Your Heart</a:t>
            </a:r>
          </a:p>
          <a:p>
            <a:endParaRPr lang="en-US" b="1" dirty="0">
              <a:solidFill>
                <a:schemeClr val="bg1"/>
              </a:solidFill>
              <a:effectLst>
                <a:outerShdw blurRad="63500" dist="88900" algn="l" rotWithShape="0">
                  <a:srgbClr val="002060">
                    <a:alpha val="40000"/>
                  </a:srgbClr>
                </a:outerShdw>
              </a:effectLst>
              <a:latin typeface="Roboto Slab" pitchFamily="2" charset="0"/>
              <a:ea typeface="Roboto Slab" pitchFamily="2" charset="0"/>
            </a:endParaRPr>
          </a:p>
          <a:p>
            <a:r>
              <a:rPr lang="en-US" sz="3600" b="1" dirty="0">
                <a:solidFill>
                  <a:schemeClr val="bg1"/>
                </a:solidFill>
                <a:effectLst>
                  <a:outerShdw blurRad="63500" dist="88900" algn="l" rotWithShape="0">
                    <a:srgbClr val="002060">
                      <a:alpha val="40000"/>
                    </a:srgbClr>
                  </a:outerShdw>
                </a:effectLst>
                <a:latin typeface="Roboto Slab" pitchFamily="2" charset="0"/>
                <a:ea typeface="Roboto Slab" pitchFamily="2" charset="0"/>
              </a:rPr>
              <a:t>1: Understand the Heart is Something to be Treasured</a:t>
            </a:r>
          </a:p>
        </p:txBody>
      </p:sp>
    </p:spTree>
    <p:extLst>
      <p:ext uri="{BB962C8B-B14F-4D97-AF65-F5344CB8AC3E}">
        <p14:creationId xmlns:p14="http://schemas.microsoft.com/office/powerpoint/2010/main" val="1187843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object, chessman, indoor, table&#10;&#10;Description automatically generated">
            <a:extLst>
              <a:ext uri="{FF2B5EF4-FFF2-40B4-BE49-F238E27FC236}">
                <a16:creationId xmlns:a16="http://schemas.microsoft.com/office/drawing/2014/main" id="{5833BC72-9BF4-734E-9989-47B9CF561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75988"/>
          </a:xfrm>
          <a:prstGeom prst="rect">
            <a:avLst/>
          </a:prstGeom>
        </p:spPr>
      </p:pic>
      <p:pic>
        <p:nvPicPr>
          <p:cNvPr id="4" name="Picture 3">
            <a:extLst>
              <a:ext uri="{FF2B5EF4-FFF2-40B4-BE49-F238E27FC236}">
                <a16:creationId xmlns:a16="http://schemas.microsoft.com/office/drawing/2014/main" id="{9B3834FC-8EAF-8B49-8B75-5604BD0186FB}"/>
              </a:ext>
            </a:extLst>
          </p:cNvPr>
          <p:cNvPicPr>
            <a:picLocks noChangeAspect="1"/>
          </p:cNvPicPr>
          <p:nvPr/>
        </p:nvPicPr>
        <p:blipFill>
          <a:blip r:link="rId4"/>
          <a:stretch>
            <a:fillRect/>
          </a:stretch>
        </p:blipFill>
        <p:spPr>
          <a:xfrm>
            <a:off x="1270000" y="1270000"/>
            <a:ext cx="63500" cy="76200"/>
          </a:xfrm>
          <a:prstGeom prst="rect">
            <a:avLst/>
          </a:prstGeom>
        </p:spPr>
      </p:pic>
      <p:sp>
        <p:nvSpPr>
          <p:cNvPr id="2" name="Rectangle 1">
            <a:extLst>
              <a:ext uri="{FF2B5EF4-FFF2-40B4-BE49-F238E27FC236}">
                <a16:creationId xmlns:a16="http://schemas.microsoft.com/office/drawing/2014/main" id="{1B30DA6C-C0C0-A74B-8752-7135BEBA9F5E}"/>
              </a:ext>
            </a:extLst>
          </p:cNvPr>
          <p:cNvSpPr/>
          <p:nvPr/>
        </p:nvSpPr>
        <p:spPr>
          <a:xfrm>
            <a:off x="0" y="218822"/>
            <a:ext cx="12192000" cy="2738134"/>
          </a:xfrm>
          <a:prstGeom prst="rect">
            <a:avLst/>
          </a:prstGeom>
          <a:solidFill>
            <a:schemeClr val="dk1">
              <a:alpha val="7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AD309DC-B55A-224F-B25D-3372E42AA509}"/>
              </a:ext>
            </a:extLst>
          </p:cNvPr>
          <p:cNvSpPr txBox="1"/>
          <p:nvPr/>
        </p:nvSpPr>
        <p:spPr>
          <a:xfrm>
            <a:off x="344449" y="421582"/>
            <a:ext cx="11503102" cy="1661993"/>
          </a:xfrm>
          <a:prstGeom prst="rect">
            <a:avLst/>
          </a:prstGeom>
          <a:noFill/>
        </p:spPr>
        <p:txBody>
          <a:bodyPr wrap="square" rtlCol="0">
            <a:spAutoFit/>
          </a:bodyPr>
          <a:lstStyle/>
          <a:p>
            <a:r>
              <a:rPr lang="en-US" sz="4800" b="1" dirty="0">
                <a:solidFill>
                  <a:srgbClr val="FFFF00"/>
                </a:solidFill>
                <a:effectLst>
                  <a:outerShdw blurRad="63500" dist="88900" algn="l" rotWithShape="0">
                    <a:srgbClr val="002060">
                      <a:alpha val="40000"/>
                    </a:srgbClr>
                  </a:outerShdw>
                </a:effectLst>
                <a:latin typeface="Roboto Slab" pitchFamily="2" charset="0"/>
                <a:ea typeface="Roboto Slab" pitchFamily="2" charset="0"/>
              </a:rPr>
              <a:t>Watch Over Your Heart</a:t>
            </a:r>
          </a:p>
          <a:p>
            <a:endParaRPr lang="en-US" b="1" dirty="0">
              <a:solidFill>
                <a:schemeClr val="bg1"/>
              </a:solidFill>
              <a:effectLst>
                <a:outerShdw blurRad="63500" dist="88900" algn="l" rotWithShape="0">
                  <a:srgbClr val="002060">
                    <a:alpha val="40000"/>
                  </a:srgbClr>
                </a:outerShdw>
              </a:effectLst>
              <a:latin typeface="Roboto Slab" pitchFamily="2" charset="0"/>
              <a:ea typeface="Roboto Slab" pitchFamily="2" charset="0"/>
            </a:endParaRPr>
          </a:p>
          <a:p>
            <a:r>
              <a:rPr lang="en-US" sz="3600" b="1" dirty="0">
                <a:solidFill>
                  <a:schemeClr val="bg1"/>
                </a:solidFill>
                <a:effectLst>
                  <a:outerShdw blurRad="63500" dist="88900" algn="l" rotWithShape="0">
                    <a:srgbClr val="002060">
                      <a:alpha val="40000"/>
                    </a:srgbClr>
                  </a:outerShdw>
                </a:effectLst>
                <a:latin typeface="Roboto Slab" pitchFamily="2" charset="0"/>
                <a:ea typeface="Roboto Slab" pitchFamily="2" charset="0"/>
              </a:rPr>
              <a:t>2: Make Guarding Your Heart a Priority</a:t>
            </a:r>
          </a:p>
        </p:txBody>
      </p:sp>
    </p:spTree>
    <p:extLst>
      <p:ext uri="{BB962C8B-B14F-4D97-AF65-F5344CB8AC3E}">
        <p14:creationId xmlns:p14="http://schemas.microsoft.com/office/powerpoint/2010/main" val="1495753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object, chessman, indoor, table&#10;&#10;Description automatically generated">
            <a:extLst>
              <a:ext uri="{FF2B5EF4-FFF2-40B4-BE49-F238E27FC236}">
                <a16:creationId xmlns:a16="http://schemas.microsoft.com/office/drawing/2014/main" id="{5833BC72-9BF4-734E-9989-47B9CF561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75988"/>
          </a:xfrm>
          <a:prstGeom prst="rect">
            <a:avLst/>
          </a:prstGeom>
        </p:spPr>
      </p:pic>
      <p:pic>
        <p:nvPicPr>
          <p:cNvPr id="4" name="Picture 3">
            <a:extLst>
              <a:ext uri="{FF2B5EF4-FFF2-40B4-BE49-F238E27FC236}">
                <a16:creationId xmlns:a16="http://schemas.microsoft.com/office/drawing/2014/main" id="{9B3834FC-8EAF-8B49-8B75-5604BD0186FB}"/>
              </a:ext>
            </a:extLst>
          </p:cNvPr>
          <p:cNvPicPr>
            <a:picLocks noChangeAspect="1"/>
          </p:cNvPicPr>
          <p:nvPr/>
        </p:nvPicPr>
        <p:blipFill>
          <a:blip r:link="rId4"/>
          <a:stretch>
            <a:fillRect/>
          </a:stretch>
        </p:blipFill>
        <p:spPr>
          <a:xfrm>
            <a:off x="1270000" y="1270000"/>
            <a:ext cx="63500" cy="76200"/>
          </a:xfrm>
          <a:prstGeom prst="rect">
            <a:avLst/>
          </a:prstGeom>
        </p:spPr>
      </p:pic>
      <p:sp>
        <p:nvSpPr>
          <p:cNvPr id="2" name="Rectangle 1">
            <a:extLst>
              <a:ext uri="{FF2B5EF4-FFF2-40B4-BE49-F238E27FC236}">
                <a16:creationId xmlns:a16="http://schemas.microsoft.com/office/drawing/2014/main" id="{1B30DA6C-C0C0-A74B-8752-7135BEBA9F5E}"/>
              </a:ext>
            </a:extLst>
          </p:cNvPr>
          <p:cNvSpPr/>
          <p:nvPr/>
        </p:nvSpPr>
        <p:spPr>
          <a:xfrm>
            <a:off x="0" y="218822"/>
            <a:ext cx="12192000" cy="2251246"/>
          </a:xfrm>
          <a:prstGeom prst="rect">
            <a:avLst/>
          </a:prstGeom>
          <a:solidFill>
            <a:schemeClr val="dk1">
              <a:alpha val="7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AD309DC-B55A-224F-B25D-3372E42AA509}"/>
              </a:ext>
            </a:extLst>
          </p:cNvPr>
          <p:cNvSpPr txBox="1"/>
          <p:nvPr/>
        </p:nvSpPr>
        <p:spPr>
          <a:xfrm>
            <a:off x="344449" y="421582"/>
            <a:ext cx="11503102" cy="1661993"/>
          </a:xfrm>
          <a:prstGeom prst="rect">
            <a:avLst/>
          </a:prstGeom>
          <a:noFill/>
        </p:spPr>
        <p:txBody>
          <a:bodyPr wrap="square" rtlCol="0">
            <a:spAutoFit/>
          </a:bodyPr>
          <a:lstStyle/>
          <a:p>
            <a:r>
              <a:rPr lang="en-US" sz="4800" b="1" dirty="0">
                <a:solidFill>
                  <a:srgbClr val="FFFF00"/>
                </a:solidFill>
                <a:effectLst>
                  <a:outerShdw blurRad="63500" dist="88900" algn="l" rotWithShape="0">
                    <a:srgbClr val="002060">
                      <a:alpha val="40000"/>
                    </a:srgbClr>
                  </a:outerShdw>
                </a:effectLst>
                <a:latin typeface="Roboto Slab" pitchFamily="2" charset="0"/>
                <a:ea typeface="Roboto Slab" pitchFamily="2" charset="0"/>
              </a:rPr>
              <a:t>Watch Over Your Heart</a:t>
            </a:r>
          </a:p>
          <a:p>
            <a:endParaRPr lang="en-US" b="1" dirty="0">
              <a:solidFill>
                <a:schemeClr val="bg1"/>
              </a:solidFill>
              <a:effectLst>
                <a:outerShdw blurRad="63500" dist="88900" algn="l" rotWithShape="0">
                  <a:srgbClr val="002060">
                    <a:alpha val="40000"/>
                  </a:srgbClr>
                </a:outerShdw>
              </a:effectLst>
              <a:latin typeface="Roboto Slab" pitchFamily="2" charset="0"/>
              <a:ea typeface="Roboto Slab" pitchFamily="2" charset="0"/>
            </a:endParaRPr>
          </a:p>
          <a:p>
            <a:r>
              <a:rPr lang="en-US" sz="3600" b="1" dirty="0">
                <a:solidFill>
                  <a:schemeClr val="bg1"/>
                </a:solidFill>
                <a:effectLst>
                  <a:outerShdw blurRad="63500" dist="88900" algn="l" rotWithShape="0">
                    <a:srgbClr val="002060">
                      <a:alpha val="40000"/>
                    </a:srgbClr>
                  </a:outerShdw>
                </a:effectLst>
                <a:latin typeface="Roboto Slab" pitchFamily="2" charset="0"/>
                <a:ea typeface="Roboto Slab" pitchFamily="2" charset="0"/>
              </a:rPr>
              <a:t>3: Listen Closely to God’s Word</a:t>
            </a:r>
          </a:p>
        </p:txBody>
      </p:sp>
    </p:spTree>
    <p:extLst>
      <p:ext uri="{BB962C8B-B14F-4D97-AF65-F5344CB8AC3E}">
        <p14:creationId xmlns:p14="http://schemas.microsoft.com/office/powerpoint/2010/main" val="80826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object, chessman, indoor, table&#10;&#10;Description automatically generated">
            <a:extLst>
              <a:ext uri="{FF2B5EF4-FFF2-40B4-BE49-F238E27FC236}">
                <a16:creationId xmlns:a16="http://schemas.microsoft.com/office/drawing/2014/main" id="{5833BC72-9BF4-734E-9989-47B9CF561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75988"/>
          </a:xfrm>
          <a:prstGeom prst="rect">
            <a:avLst/>
          </a:prstGeom>
        </p:spPr>
      </p:pic>
      <p:pic>
        <p:nvPicPr>
          <p:cNvPr id="4" name="Picture 3">
            <a:extLst>
              <a:ext uri="{FF2B5EF4-FFF2-40B4-BE49-F238E27FC236}">
                <a16:creationId xmlns:a16="http://schemas.microsoft.com/office/drawing/2014/main" id="{9B3834FC-8EAF-8B49-8B75-5604BD0186FB}"/>
              </a:ext>
            </a:extLst>
          </p:cNvPr>
          <p:cNvPicPr>
            <a:picLocks noChangeAspect="1"/>
          </p:cNvPicPr>
          <p:nvPr/>
        </p:nvPicPr>
        <p:blipFill>
          <a:blip r:link="rId4"/>
          <a:stretch>
            <a:fillRect/>
          </a:stretch>
        </p:blipFill>
        <p:spPr>
          <a:xfrm>
            <a:off x="1270000" y="1270000"/>
            <a:ext cx="63500" cy="76200"/>
          </a:xfrm>
          <a:prstGeom prst="rect">
            <a:avLst/>
          </a:prstGeom>
        </p:spPr>
      </p:pic>
      <p:sp>
        <p:nvSpPr>
          <p:cNvPr id="2" name="Rectangle 1">
            <a:extLst>
              <a:ext uri="{FF2B5EF4-FFF2-40B4-BE49-F238E27FC236}">
                <a16:creationId xmlns:a16="http://schemas.microsoft.com/office/drawing/2014/main" id="{1B30DA6C-C0C0-A74B-8752-7135BEBA9F5E}"/>
              </a:ext>
            </a:extLst>
          </p:cNvPr>
          <p:cNvSpPr/>
          <p:nvPr/>
        </p:nvSpPr>
        <p:spPr>
          <a:xfrm>
            <a:off x="0" y="218822"/>
            <a:ext cx="12192000" cy="2251246"/>
          </a:xfrm>
          <a:prstGeom prst="rect">
            <a:avLst/>
          </a:prstGeom>
          <a:solidFill>
            <a:schemeClr val="dk1">
              <a:alpha val="7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AD309DC-B55A-224F-B25D-3372E42AA509}"/>
              </a:ext>
            </a:extLst>
          </p:cNvPr>
          <p:cNvSpPr txBox="1"/>
          <p:nvPr/>
        </p:nvSpPr>
        <p:spPr>
          <a:xfrm>
            <a:off x="344449" y="421582"/>
            <a:ext cx="11503102" cy="1661993"/>
          </a:xfrm>
          <a:prstGeom prst="rect">
            <a:avLst/>
          </a:prstGeom>
          <a:noFill/>
        </p:spPr>
        <p:txBody>
          <a:bodyPr wrap="square" rtlCol="0">
            <a:spAutoFit/>
          </a:bodyPr>
          <a:lstStyle/>
          <a:p>
            <a:r>
              <a:rPr lang="en-US" sz="4800" b="1" dirty="0">
                <a:solidFill>
                  <a:srgbClr val="FFFF00"/>
                </a:solidFill>
                <a:effectLst>
                  <a:outerShdw blurRad="63500" dist="88900" algn="l" rotWithShape="0">
                    <a:srgbClr val="002060">
                      <a:alpha val="40000"/>
                    </a:srgbClr>
                  </a:outerShdw>
                </a:effectLst>
                <a:latin typeface="Roboto Slab" pitchFamily="2" charset="0"/>
                <a:ea typeface="Roboto Slab" pitchFamily="2" charset="0"/>
              </a:rPr>
              <a:t>Watch Over Your Heart</a:t>
            </a:r>
          </a:p>
          <a:p>
            <a:endParaRPr lang="en-US" b="1" dirty="0">
              <a:solidFill>
                <a:schemeClr val="bg1"/>
              </a:solidFill>
              <a:effectLst>
                <a:outerShdw blurRad="63500" dist="88900" algn="l" rotWithShape="0">
                  <a:srgbClr val="002060">
                    <a:alpha val="40000"/>
                  </a:srgbClr>
                </a:outerShdw>
              </a:effectLst>
              <a:latin typeface="Roboto Slab" pitchFamily="2" charset="0"/>
              <a:ea typeface="Roboto Slab" pitchFamily="2" charset="0"/>
            </a:endParaRPr>
          </a:p>
          <a:p>
            <a:r>
              <a:rPr lang="en-US" sz="3600" b="1" dirty="0">
                <a:solidFill>
                  <a:schemeClr val="bg1"/>
                </a:solidFill>
                <a:effectLst>
                  <a:outerShdw blurRad="63500" dist="88900" algn="l" rotWithShape="0">
                    <a:srgbClr val="002060">
                      <a:alpha val="40000"/>
                    </a:srgbClr>
                  </a:outerShdw>
                </a:effectLst>
                <a:latin typeface="Roboto Slab" pitchFamily="2" charset="0"/>
                <a:ea typeface="Roboto Slab" pitchFamily="2" charset="0"/>
              </a:rPr>
              <a:t>4: Cut Down on the Trash (Garbage In, Garbage Out)</a:t>
            </a:r>
          </a:p>
        </p:txBody>
      </p:sp>
    </p:spTree>
    <p:extLst>
      <p:ext uri="{BB962C8B-B14F-4D97-AF65-F5344CB8AC3E}">
        <p14:creationId xmlns:p14="http://schemas.microsoft.com/office/powerpoint/2010/main" val="244600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3834FC-8EAF-8B49-8B75-5604BD0186FB}"/>
              </a:ext>
            </a:extLst>
          </p:cNvPr>
          <p:cNvPicPr>
            <a:picLocks noChangeAspect="1"/>
          </p:cNvPicPr>
          <p:nvPr/>
        </p:nvPicPr>
        <p:blipFill>
          <a:blip r:link="rId3"/>
          <a:stretch>
            <a:fillRect/>
          </a:stretch>
        </p:blipFill>
        <p:spPr>
          <a:xfrm>
            <a:off x="1270000" y="1270000"/>
            <a:ext cx="63500" cy="76200"/>
          </a:xfrm>
          <a:prstGeom prst="rect">
            <a:avLst/>
          </a:prstGeom>
        </p:spPr>
      </p:pic>
      <p:pic>
        <p:nvPicPr>
          <p:cNvPr id="3" name="Picture 2">
            <a:extLst>
              <a:ext uri="{FF2B5EF4-FFF2-40B4-BE49-F238E27FC236}">
                <a16:creationId xmlns:a16="http://schemas.microsoft.com/office/drawing/2014/main" id="{F9C4BCD8-E814-7C4C-847E-860F1A6952E4}"/>
              </a:ext>
            </a:extLst>
          </p:cNvPr>
          <p:cNvPicPr>
            <a:picLocks noChangeAspect="1"/>
          </p:cNvPicPr>
          <p:nvPr/>
        </p:nvPicPr>
        <p:blipFill>
          <a:blip r:link="rId3"/>
          <a:stretch>
            <a:fillRect/>
          </a:stretch>
        </p:blipFill>
        <p:spPr>
          <a:xfrm>
            <a:off x="1270000" y="1270000"/>
            <a:ext cx="63500" cy="76200"/>
          </a:xfrm>
          <a:prstGeom prst="rect">
            <a:avLst/>
          </a:prstGeom>
        </p:spPr>
      </p:pic>
      <p:pic>
        <p:nvPicPr>
          <p:cNvPr id="5" name="Picture 4">
            <a:extLst>
              <a:ext uri="{FF2B5EF4-FFF2-40B4-BE49-F238E27FC236}">
                <a16:creationId xmlns:a16="http://schemas.microsoft.com/office/drawing/2014/main" id="{F18E559A-8E04-A541-80AD-724A14F6C18B}"/>
              </a:ext>
            </a:extLst>
          </p:cNvPr>
          <p:cNvPicPr>
            <a:picLocks noChangeAspect="1"/>
          </p:cNvPicPr>
          <p:nvPr/>
        </p:nvPicPr>
        <p:blipFill>
          <a:blip r:link="rId3"/>
          <a:stretch>
            <a:fillRect/>
          </a:stretch>
        </p:blipFill>
        <p:spPr>
          <a:xfrm>
            <a:off x="1270000" y="1270000"/>
            <a:ext cx="63500" cy="76200"/>
          </a:xfrm>
          <a:prstGeom prst="rect">
            <a:avLst/>
          </a:prstGeom>
        </p:spPr>
      </p:pic>
      <p:pic>
        <p:nvPicPr>
          <p:cNvPr id="7" name="Picture 6" descr="A picture containing object, chessman, indoor, table&#10;&#10;Description automatically generated">
            <a:extLst>
              <a:ext uri="{FF2B5EF4-FFF2-40B4-BE49-F238E27FC236}">
                <a16:creationId xmlns:a16="http://schemas.microsoft.com/office/drawing/2014/main" id="{D78C4EE6-5D07-2445-94E2-673ABC5327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F1494376-1212-2F4B-A8CB-81722EB244D8}"/>
              </a:ext>
            </a:extLst>
          </p:cNvPr>
          <p:cNvSpPr txBox="1"/>
          <p:nvPr/>
        </p:nvSpPr>
        <p:spPr>
          <a:xfrm>
            <a:off x="7148945" y="4600699"/>
            <a:ext cx="5043056" cy="1169551"/>
          </a:xfrm>
          <a:prstGeom prst="rect">
            <a:avLst/>
          </a:prstGeom>
          <a:solidFill>
            <a:srgbClr val="FFBC77">
              <a:alpha val="85000"/>
            </a:srgbClr>
          </a:solidFill>
        </p:spPr>
        <p:txBody>
          <a:bodyPr wrap="square" lIns="182880" rIns="182880" rtlCol="0">
            <a:spAutoFit/>
          </a:bodyPr>
          <a:lstStyle/>
          <a:p>
            <a:r>
              <a:rPr lang="en-US" sz="3800" b="1" dirty="0"/>
              <a:t>Watch Over Your Heart</a:t>
            </a:r>
          </a:p>
          <a:p>
            <a:r>
              <a:rPr lang="en-US" sz="3200" b="1" dirty="0"/>
              <a:t>1 Kings 11</a:t>
            </a:r>
          </a:p>
        </p:txBody>
      </p:sp>
    </p:spTree>
    <p:extLst>
      <p:ext uri="{BB962C8B-B14F-4D97-AF65-F5344CB8AC3E}">
        <p14:creationId xmlns:p14="http://schemas.microsoft.com/office/powerpoint/2010/main" val="887958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E9B95E9-8080-6041-93F5-53B33ECE9583}"/>
              </a:ext>
            </a:extLst>
          </p:cNvPr>
          <p:cNvSpPr txBox="1"/>
          <p:nvPr/>
        </p:nvSpPr>
        <p:spPr>
          <a:xfrm>
            <a:off x="3778858" y="526333"/>
            <a:ext cx="4634282" cy="1200329"/>
          </a:xfrm>
          <a:prstGeom prst="rect">
            <a:avLst/>
          </a:prstGeom>
          <a:noFill/>
        </p:spPr>
        <p:txBody>
          <a:bodyPr wrap="none" rtlCol="0">
            <a:spAutoFit/>
          </a:bodyPr>
          <a:lstStyle/>
          <a:p>
            <a:r>
              <a:rPr lang="en-US" sz="3600" b="1" dirty="0">
                <a:solidFill>
                  <a:srgbClr val="FFFF00"/>
                </a:solidFill>
              </a:rPr>
              <a:t>GO Sunday is Sept 29</a:t>
            </a:r>
          </a:p>
          <a:p>
            <a:r>
              <a:rPr lang="en-US" sz="3600" b="1" dirty="0" err="1">
                <a:solidFill>
                  <a:srgbClr val="FFFF00"/>
                </a:solidFill>
              </a:rPr>
              <a:t>SignUp</a:t>
            </a:r>
            <a:r>
              <a:rPr lang="en-US" sz="3600" b="1" dirty="0">
                <a:solidFill>
                  <a:srgbClr val="FFFF00"/>
                </a:solidFill>
              </a:rPr>
              <a:t> on Our Website</a:t>
            </a:r>
          </a:p>
        </p:txBody>
      </p:sp>
      <p:pic>
        <p:nvPicPr>
          <p:cNvPr id="3" name="Picture 2">
            <a:extLst>
              <a:ext uri="{FF2B5EF4-FFF2-40B4-BE49-F238E27FC236}">
                <a16:creationId xmlns:a16="http://schemas.microsoft.com/office/drawing/2014/main" id="{C7C8649A-E118-074C-8A74-5290EA256684}"/>
              </a:ext>
            </a:extLst>
          </p:cNvPr>
          <p:cNvPicPr>
            <a:picLocks noChangeAspect="1"/>
          </p:cNvPicPr>
          <p:nvPr/>
        </p:nvPicPr>
        <p:blipFill>
          <a:blip r:embed="rId3"/>
          <a:stretch>
            <a:fillRect/>
          </a:stretch>
        </p:blipFill>
        <p:spPr>
          <a:xfrm>
            <a:off x="0" y="2387177"/>
            <a:ext cx="12192000" cy="2083646"/>
          </a:xfrm>
          <a:prstGeom prst="rect">
            <a:avLst/>
          </a:prstGeom>
        </p:spPr>
      </p:pic>
      <p:pic>
        <p:nvPicPr>
          <p:cNvPr id="4" name="Picture 3">
            <a:extLst>
              <a:ext uri="{FF2B5EF4-FFF2-40B4-BE49-F238E27FC236}">
                <a16:creationId xmlns:a16="http://schemas.microsoft.com/office/drawing/2014/main" id="{3318EB90-4D75-5843-B2C0-4A17FF96C66F}"/>
              </a:ext>
            </a:extLst>
          </p:cNvPr>
          <p:cNvPicPr>
            <a:picLocks noChangeAspect="1"/>
          </p:cNvPicPr>
          <p:nvPr/>
        </p:nvPicPr>
        <p:blipFill>
          <a:blip r:link="rId4"/>
          <a:stretch>
            <a:fillRect/>
          </a:stretch>
        </p:blipFill>
        <p:spPr>
          <a:xfrm>
            <a:off x="1270000" y="1270000"/>
            <a:ext cx="63500" cy="76200"/>
          </a:xfrm>
          <a:prstGeom prst="rect">
            <a:avLst/>
          </a:prstGeom>
        </p:spPr>
      </p:pic>
    </p:spTree>
    <p:extLst>
      <p:ext uri="{BB962C8B-B14F-4D97-AF65-F5344CB8AC3E}">
        <p14:creationId xmlns:p14="http://schemas.microsoft.com/office/powerpoint/2010/main" val="497925123"/>
      </p:ext>
    </p:extLst>
  </p:cSld>
  <p:clrMapOvr>
    <a:masterClrMapping/>
  </p:clrMapOvr>
  <mc:AlternateContent xmlns:mc="http://schemas.openxmlformats.org/markup-compatibility/2006" xmlns:p14="http://schemas.microsoft.com/office/powerpoint/2010/main">
    <mc:Choice Requires="p14">
      <p:transition p14:dur="0" advTm="12000"/>
    </mc:Choice>
    <mc:Fallback xmlns="">
      <p:transition advTm="12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erson, indoor, table, man&#10;&#10;Description automatically generated">
            <a:extLst>
              <a:ext uri="{FF2B5EF4-FFF2-40B4-BE49-F238E27FC236}">
                <a16:creationId xmlns:a16="http://schemas.microsoft.com/office/drawing/2014/main" id="{A9558208-9802-BF4F-8254-6BB7E18A7E45}"/>
              </a:ext>
            </a:extLst>
          </p:cNvPr>
          <p:cNvPicPr>
            <a:picLocks noChangeAspect="1"/>
          </p:cNvPicPr>
          <p:nvPr/>
        </p:nvPicPr>
        <p:blipFill>
          <a:blip r:embed="rId3">
            <a:alphaModFix amt="51000"/>
            <a:extLst>
              <a:ext uri="{28A0092B-C50C-407E-A947-70E740481C1C}">
                <a14:useLocalDpi xmlns:a14="http://schemas.microsoft.com/office/drawing/2010/main" val="0"/>
              </a:ext>
            </a:extLst>
          </a:blip>
          <a:stretch>
            <a:fillRect/>
          </a:stretch>
        </p:blipFill>
        <p:spPr>
          <a:xfrm>
            <a:off x="-1" y="12171"/>
            <a:ext cx="12192000" cy="6858000"/>
          </a:xfrm>
          <a:prstGeom prst="rect">
            <a:avLst/>
          </a:prstGeom>
        </p:spPr>
      </p:pic>
      <p:sp>
        <p:nvSpPr>
          <p:cNvPr id="18" name="TextBox 17">
            <a:extLst>
              <a:ext uri="{FF2B5EF4-FFF2-40B4-BE49-F238E27FC236}">
                <a16:creationId xmlns:a16="http://schemas.microsoft.com/office/drawing/2014/main" id="{1E9B95E9-8080-6041-93F5-53B33ECE9583}"/>
              </a:ext>
            </a:extLst>
          </p:cNvPr>
          <p:cNvSpPr txBox="1"/>
          <p:nvPr/>
        </p:nvSpPr>
        <p:spPr>
          <a:xfrm>
            <a:off x="2583949" y="315151"/>
            <a:ext cx="5782096" cy="646331"/>
          </a:xfrm>
          <a:prstGeom prst="rect">
            <a:avLst/>
          </a:prstGeom>
          <a:noFill/>
        </p:spPr>
        <p:txBody>
          <a:bodyPr wrap="none" rtlCol="0">
            <a:spAutoFit/>
          </a:bodyPr>
          <a:lstStyle/>
          <a:p>
            <a:r>
              <a:rPr lang="en-US" sz="3600" b="1" dirty="0">
                <a:solidFill>
                  <a:srgbClr val="FFFF00"/>
                </a:solidFill>
              </a:rPr>
              <a:t>Our Kids Ministry Needs You!</a:t>
            </a:r>
          </a:p>
        </p:txBody>
      </p:sp>
      <p:sp>
        <p:nvSpPr>
          <p:cNvPr id="22" name="TextBox 21">
            <a:extLst>
              <a:ext uri="{FF2B5EF4-FFF2-40B4-BE49-F238E27FC236}">
                <a16:creationId xmlns:a16="http://schemas.microsoft.com/office/drawing/2014/main" id="{7A9F2116-D73C-FE4C-989D-76AEC2CB91C8}"/>
              </a:ext>
            </a:extLst>
          </p:cNvPr>
          <p:cNvSpPr txBox="1"/>
          <p:nvPr/>
        </p:nvSpPr>
        <p:spPr>
          <a:xfrm>
            <a:off x="1424797" y="1185807"/>
            <a:ext cx="2850011" cy="523220"/>
          </a:xfrm>
          <a:prstGeom prst="rect">
            <a:avLst/>
          </a:prstGeom>
          <a:noFill/>
        </p:spPr>
        <p:txBody>
          <a:bodyPr wrap="none" rtlCol="0">
            <a:spAutoFit/>
          </a:bodyPr>
          <a:lstStyle/>
          <a:p>
            <a:pPr algn="ctr"/>
            <a:r>
              <a:rPr lang="en-US" sz="2800" b="1" dirty="0">
                <a:solidFill>
                  <a:srgbClr val="FFFF00"/>
                </a:solidFill>
              </a:rPr>
              <a:t>KICK (K-5</a:t>
            </a:r>
            <a:r>
              <a:rPr lang="en-US" sz="2800" b="1" baseline="30000" dirty="0">
                <a:solidFill>
                  <a:srgbClr val="FFFF00"/>
                </a:solidFill>
              </a:rPr>
              <a:t>th</a:t>
            </a:r>
            <a:r>
              <a:rPr lang="en-US" sz="2800" b="1" dirty="0">
                <a:solidFill>
                  <a:srgbClr val="FFFF00"/>
                </a:solidFill>
              </a:rPr>
              <a:t> Grade)</a:t>
            </a:r>
          </a:p>
        </p:txBody>
      </p:sp>
      <p:sp>
        <p:nvSpPr>
          <p:cNvPr id="23" name="TextBox 22">
            <a:extLst>
              <a:ext uri="{FF2B5EF4-FFF2-40B4-BE49-F238E27FC236}">
                <a16:creationId xmlns:a16="http://schemas.microsoft.com/office/drawing/2014/main" id="{5B39C563-7CDE-814F-9329-8E621C5F9690}"/>
              </a:ext>
            </a:extLst>
          </p:cNvPr>
          <p:cNvSpPr txBox="1"/>
          <p:nvPr/>
        </p:nvSpPr>
        <p:spPr>
          <a:xfrm>
            <a:off x="7171667" y="1185807"/>
            <a:ext cx="3510063" cy="523220"/>
          </a:xfrm>
          <a:prstGeom prst="rect">
            <a:avLst/>
          </a:prstGeom>
          <a:noFill/>
        </p:spPr>
        <p:txBody>
          <a:bodyPr wrap="none" rtlCol="0">
            <a:spAutoFit/>
          </a:bodyPr>
          <a:lstStyle/>
          <a:p>
            <a:r>
              <a:rPr lang="en-US" sz="2800" b="1" dirty="0">
                <a:solidFill>
                  <a:srgbClr val="FFFF00"/>
                </a:solidFill>
              </a:rPr>
              <a:t>Clubhouse (Preschool)</a:t>
            </a:r>
          </a:p>
        </p:txBody>
      </p:sp>
      <p:sp>
        <p:nvSpPr>
          <p:cNvPr id="7" name="Rectangle 6">
            <a:extLst>
              <a:ext uri="{FF2B5EF4-FFF2-40B4-BE49-F238E27FC236}">
                <a16:creationId xmlns:a16="http://schemas.microsoft.com/office/drawing/2014/main" id="{76E9CFF0-E0CE-314F-80FB-17F5BE4A3627}"/>
              </a:ext>
            </a:extLst>
          </p:cNvPr>
          <p:cNvSpPr/>
          <p:nvPr/>
        </p:nvSpPr>
        <p:spPr>
          <a:xfrm>
            <a:off x="0" y="5598920"/>
            <a:ext cx="12192000" cy="1246909"/>
          </a:xfrm>
          <a:prstGeom prst="rect">
            <a:avLst/>
          </a:prstGeom>
          <a:solidFill>
            <a:schemeClr val="dk1">
              <a:alpha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F1067B0-6FD4-4841-B475-7F0AA9FFE28C}"/>
              </a:ext>
            </a:extLst>
          </p:cNvPr>
          <p:cNvSpPr txBox="1"/>
          <p:nvPr/>
        </p:nvSpPr>
        <p:spPr>
          <a:xfrm>
            <a:off x="7643884" y="1681038"/>
            <a:ext cx="3762172" cy="1384995"/>
          </a:xfrm>
          <a:prstGeom prst="rect">
            <a:avLst/>
          </a:prstGeom>
          <a:noFill/>
        </p:spPr>
        <p:txBody>
          <a:bodyPr wrap="square" rtlCol="0">
            <a:spAutoFit/>
          </a:bodyPr>
          <a:lstStyle/>
          <a:p>
            <a:r>
              <a:rPr lang="en-US" sz="2800" b="1" dirty="0">
                <a:solidFill>
                  <a:schemeClr val="bg1"/>
                </a:solidFill>
              </a:rPr>
              <a:t>Need 1 Teacher </a:t>
            </a:r>
          </a:p>
          <a:p>
            <a:r>
              <a:rPr lang="en-US" sz="2800" b="1" dirty="0">
                <a:solidFill>
                  <a:schemeClr val="bg1"/>
                </a:solidFill>
              </a:rPr>
              <a:t>Need 1 Helper</a:t>
            </a:r>
          </a:p>
          <a:p>
            <a:r>
              <a:rPr lang="en-US" sz="2800" b="1" dirty="0">
                <a:solidFill>
                  <a:schemeClr val="bg1"/>
                </a:solidFill>
              </a:rPr>
              <a:t>Contact Lex Bennett</a:t>
            </a:r>
          </a:p>
        </p:txBody>
      </p:sp>
      <p:sp>
        <p:nvSpPr>
          <p:cNvPr id="16" name="TextBox 15">
            <a:extLst>
              <a:ext uri="{FF2B5EF4-FFF2-40B4-BE49-F238E27FC236}">
                <a16:creationId xmlns:a16="http://schemas.microsoft.com/office/drawing/2014/main" id="{79C92352-3D92-D648-9506-46F6B4D07D47}"/>
              </a:ext>
            </a:extLst>
          </p:cNvPr>
          <p:cNvSpPr txBox="1"/>
          <p:nvPr/>
        </p:nvSpPr>
        <p:spPr>
          <a:xfrm>
            <a:off x="1816623" y="1624932"/>
            <a:ext cx="3762172" cy="954107"/>
          </a:xfrm>
          <a:prstGeom prst="rect">
            <a:avLst/>
          </a:prstGeom>
          <a:noFill/>
        </p:spPr>
        <p:txBody>
          <a:bodyPr wrap="square" rtlCol="0">
            <a:spAutoFit/>
          </a:bodyPr>
          <a:lstStyle/>
          <a:p>
            <a:r>
              <a:rPr lang="en-US" sz="2800" b="1" dirty="0">
                <a:solidFill>
                  <a:schemeClr val="bg1"/>
                </a:solidFill>
              </a:rPr>
              <a:t>Need 2 Teachers </a:t>
            </a:r>
          </a:p>
          <a:p>
            <a:r>
              <a:rPr lang="en-US" sz="2800" b="1" dirty="0">
                <a:solidFill>
                  <a:schemeClr val="bg1"/>
                </a:solidFill>
              </a:rPr>
              <a:t>Contact Beth Shimer</a:t>
            </a:r>
          </a:p>
        </p:txBody>
      </p:sp>
      <p:sp>
        <p:nvSpPr>
          <p:cNvPr id="21" name="TextBox 20">
            <a:extLst>
              <a:ext uri="{FF2B5EF4-FFF2-40B4-BE49-F238E27FC236}">
                <a16:creationId xmlns:a16="http://schemas.microsoft.com/office/drawing/2014/main" id="{87371560-D25B-B84F-B7A3-368B74F15277}"/>
              </a:ext>
            </a:extLst>
          </p:cNvPr>
          <p:cNvSpPr txBox="1"/>
          <p:nvPr/>
        </p:nvSpPr>
        <p:spPr>
          <a:xfrm>
            <a:off x="1330688" y="5745320"/>
            <a:ext cx="9530622" cy="954107"/>
          </a:xfrm>
          <a:prstGeom prst="rect">
            <a:avLst/>
          </a:prstGeom>
          <a:noFill/>
        </p:spPr>
        <p:txBody>
          <a:bodyPr wrap="none" rtlCol="0">
            <a:spAutoFit/>
          </a:bodyPr>
          <a:lstStyle/>
          <a:p>
            <a:pPr algn="ctr"/>
            <a:r>
              <a:rPr lang="en-US" sz="2800" b="1" dirty="0">
                <a:solidFill>
                  <a:schemeClr val="bg1"/>
                </a:solidFill>
              </a:rPr>
              <a:t>Contact these Ministry Leaders directly or fill out an INFO card </a:t>
            </a:r>
          </a:p>
          <a:p>
            <a:pPr algn="ctr"/>
            <a:r>
              <a:rPr lang="en-US" sz="2800" b="1" dirty="0">
                <a:solidFill>
                  <a:schemeClr val="bg1"/>
                </a:solidFill>
              </a:rPr>
              <a:t>(in the seat backs) and put it in a Donation / Response Box </a:t>
            </a:r>
          </a:p>
        </p:txBody>
      </p:sp>
    </p:spTree>
    <p:extLst>
      <p:ext uri="{BB962C8B-B14F-4D97-AF65-F5344CB8AC3E}">
        <p14:creationId xmlns:p14="http://schemas.microsoft.com/office/powerpoint/2010/main" val="241951681"/>
      </p:ext>
    </p:extLst>
  </p:cSld>
  <p:clrMapOvr>
    <a:masterClrMapping/>
  </p:clrMapOvr>
  <mc:AlternateContent xmlns:mc="http://schemas.openxmlformats.org/markup-compatibility/2006" xmlns:p14="http://schemas.microsoft.com/office/powerpoint/2010/main">
    <mc:Choice Requires="p14">
      <p:transition p14:dur="0" advTm="12000"/>
    </mc:Choice>
    <mc:Fallback xmlns="">
      <p:transition advTm="12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3834FC-8EAF-8B49-8B75-5604BD0186FB}"/>
              </a:ext>
            </a:extLst>
          </p:cNvPr>
          <p:cNvPicPr>
            <a:picLocks noChangeAspect="1"/>
          </p:cNvPicPr>
          <p:nvPr/>
        </p:nvPicPr>
        <p:blipFill>
          <a:blip r:link="rId3"/>
          <a:stretch>
            <a:fillRect/>
          </a:stretch>
        </p:blipFill>
        <p:spPr>
          <a:xfrm>
            <a:off x="1270000" y="1270000"/>
            <a:ext cx="63500" cy="76200"/>
          </a:xfrm>
          <a:prstGeom prst="rect">
            <a:avLst/>
          </a:prstGeom>
        </p:spPr>
      </p:pic>
      <p:pic>
        <p:nvPicPr>
          <p:cNvPr id="3" name="Picture 2">
            <a:extLst>
              <a:ext uri="{FF2B5EF4-FFF2-40B4-BE49-F238E27FC236}">
                <a16:creationId xmlns:a16="http://schemas.microsoft.com/office/drawing/2014/main" id="{F9C4BCD8-E814-7C4C-847E-860F1A6952E4}"/>
              </a:ext>
            </a:extLst>
          </p:cNvPr>
          <p:cNvPicPr>
            <a:picLocks noChangeAspect="1"/>
          </p:cNvPicPr>
          <p:nvPr/>
        </p:nvPicPr>
        <p:blipFill>
          <a:blip r:link="rId3"/>
          <a:stretch>
            <a:fillRect/>
          </a:stretch>
        </p:blipFill>
        <p:spPr>
          <a:xfrm>
            <a:off x="1270000" y="1270000"/>
            <a:ext cx="63500" cy="76200"/>
          </a:xfrm>
          <a:prstGeom prst="rect">
            <a:avLst/>
          </a:prstGeom>
        </p:spPr>
      </p:pic>
      <p:pic>
        <p:nvPicPr>
          <p:cNvPr id="5" name="Picture 4">
            <a:extLst>
              <a:ext uri="{FF2B5EF4-FFF2-40B4-BE49-F238E27FC236}">
                <a16:creationId xmlns:a16="http://schemas.microsoft.com/office/drawing/2014/main" id="{F18E559A-8E04-A541-80AD-724A14F6C18B}"/>
              </a:ext>
            </a:extLst>
          </p:cNvPr>
          <p:cNvPicPr>
            <a:picLocks noChangeAspect="1"/>
          </p:cNvPicPr>
          <p:nvPr/>
        </p:nvPicPr>
        <p:blipFill>
          <a:blip r:link="rId3"/>
          <a:stretch>
            <a:fillRect/>
          </a:stretch>
        </p:blipFill>
        <p:spPr>
          <a:xfrm>
            <a:off x="1270000" y="1270000"/>
            <a:ext cx="63500" cy="76200"/>
          </a:xfrm>
          <a:prstGeom prst="rect">
            <a:avLst/>
          </a:prstGeom>
        </p:spPr>
      </p:pic>
      <p:pic>
        <p:nvPicPr>
          <p:cNvPr id="7" name="Picture 6" descr="A picture containing object, chessman, indoor, table&#10;&#10;Description automatically generated">
            <a:extLst>
              <a:ext uri="{FF2B5EF4-FFF2-40B4-BE49-F238E27FC236}">
                <a16:creationId xmlns:a16="http://schemas.microsoft.com/office/drawing/2014/main" id="{D78C4EE6-5D07-2445-94E2-673ABC5327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F1494376-1212-2F4B-A8CB-81722EB244D8}"/>
              </a:ext>
            </a:extLst>
          </p:cNvPr>
          <p:cNvSpPr txBox="1"/>
          <p:nvPr/>
        </p:nvSpPr>
        <p:spPr>
          <a:xfrm>
            <a:off x="7148945" y="4600699"/>
            <a:ext cx="5043056" cy="1169551"/>
          </a:xfrm>
          <a:prstGeom prst="rect">
            <a:avLst/>
          </a:prstGeom>
          <a:solidFill>
            <a:srgbClr val="FFBC77">
              <a:alpha val="85000"/>
            </a:srgbClr>
          </a:solidFill>
        </p:spPr>
        <p:txBody>
          <a:bodyPr wrap="square" lIns="182880" rIns="182880" rtlCol="0">
            <a:spAutoFit/>
          </a:bodyPr>
          <a:lstStyle/>
          <a:p>
            <a:r>
              <a:rPr lang="en-US" sz="3800" b="1" dirty="0"/>
              <a:t>Watch Over Your Heart</a:t>
            </a:r>
          </a:p>
          <a:p>
            <a:r>
              <a:rPr lang="en-US" sz="3200" b="1" dirty="0"/>
              <a:t>1 Kings 11</a:t>
            </a:r>
          </a:p>
        </p:txBody>
      </p:sp>
    </p:spTree>
    <p:extLst>
      <p:ext uri="{BB962C8B-B14F-4D97-AF65-F5344CB8AC3E}">
        <p14:creationId xmlns:p14="http://schemas.microsoft.com/office/powerpoint/2010/main" val="2715294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D02B44-D672-42DB-AB0A-7B80D5D6B9CF}"/>
              </a:ext>
            </a:extLst>
          </p:cNvPr>
          <p:cNvSpPr txBox="1"/>
          <p:nvPr/>
        </p:nvSpPr>
        <p:spPr>
          <a:xfrm>
            <a:off x="715108" y="996885"/>
            <a:ext cx="10761784" cy="5262979"/>
          </a:xfrm>
          <a:prstGeom prst="rect">
            <a:avLst/>
          </a:prstGeom>
          <a:noFill/>
        </p:spPr>
        <p:txBody>
          <a:bodyPr wrap="square" rtlCol="0">
            <a:spAutoFit/>
          </a:bodyPr>
          <a:lstStyle/>
          <a:p>
            <a:r>
              <a:rPr lang="en-US" sz="2800" dirty="0">
                <a:solidFill>
                  <a:srgbClr val="FFFF00"/>
                </a:solidFill>
              </a:rPr>
              <a:t>1</a:t>
            </a:r>
            <a:r>
              <a:rPr lang="en-US" sz="2800" dirty="0">
                <a:solidFill>
                  <a:schemeClr val="bg1"/>
                </a:solidFill>
              </a:rPr>
              <a:t> Now King Solomon loved many foreign women, along with the daughter of Pharaoh: Moabite, Ammonite, Edomite, Sidonian, and Hittite women, </a:t>
            </a:r>
          </a:p>
          <a:p>
            <a:r>
              <a:rPr lang="en-US" sz="2800" dirty="0">
                <a:solidFill>
                  <a:srgbClr val="FFFF00"/>
                </a:solidFill>
              </a:rPr>
              <a:t>2</a:t>
            </a:r>
            <a:r>
              <a:rPr lang="en-US" sz="2800" dirty="0">
                <a:solidFill>
                  <a:schemeClr val="bg1"/>
                </a:solidFill>
              </a:rPr>
              <a:t> from the nations concerning which the Lord had said to the people of Israel, “You shall not enter into marriage with them, neither shall they with you, for surely they will turn away your heart after their gods.” Solomon clung to these in love. </a:t>
            </a:r>
          </a:p>
          <a:p>
            <a:r>
              <a:rPr lang="en-US" sz="2800" dirty="0">
                <a:solidFill>
                  <a:srgbClr val="FFFF00"/>
                </a:solidFill>
              </a:rPr>
              <a:t>3</a:t>
            </a:r>
            <a:r>
              <a:rPr lang="en-US" sz="2800" dirty="0">
                <a:solidFill>
                  <a:schemeClr val="bg1"/>
                </a:solidFill>
              </a:rPr>
              <a:t> He had 700 wives, who were princesses, and 300 concubines. And his wives turned away his heart. </a:t>
            </a:r>
          </a:p>
          <a:p>
            <a:r>
              <a:rPr lang="en-US" sz="2800" dirty="0">
                <a:solidFill>
                  <a:srgbClr val="FFFF00"/>
                </a:solidFill>
              </a:rPr>
              <a:t>4</a:t>
            </a:r>
            <a:r>
              <a:rPr lang="en-US" sz="2800" dirty="0">
                <a:solidFill>
                  <a:schemeClr val="bg1"/>
                </a:solidFill>
              </a:rPr>
              <a:t> For when Solomon was old his wives turned away his heart after other gods, and his heart was not wholly true to the Lord his God, as was the heart of David his father. </a:t>
            </a:r>
          </a:p>
        </p:txBody>
      </p:sp>
      <p:sp>
        <p:nvSpPr>
          <p:cNvPr id="4" name="TextBox 3">
            <a:extLst>
              <a:ext uri="{FF2B5EF4-FFF2-40B4-BE49-F238E27FC236}">
                <a16:creationId xmlns:a16="http://schemas.microsoft.com/office/drawing/2014/main" id="{EA669656-A5EF-0843-8421-A0E01872759E}"/>
              </a:ext>
            </a:extLst>
          </p:cNvPr>
          <p:cNvSpPr txBox="1"/>
          <p:nvPr/>
        </p:nvSpPr>
        <p:spPr>
          <a:xfrm>
            <a:off x="715108" y="227444"/>
            <a:ext cx="10761784" cy="769441"/>
          </a:xfrm>
          <a:prstGeom prst="rect">
            <a:avLst/>
          </a:prstGeom>
          <a:noFill/>
        </p:spPr>
        <p:txBody>
          <a:bodyPr wrap="square" rtlCol="0">
            <a:spAutoFit/>
          </a:bodyPr>
          <a:lstStyle/>
          <a:p>
            <a:r>
              <a:rPr lang="en-US" sz="4400" dirty="0">
                <a:solidFill>
                  <a:srgbClr val="FFFF00"/>
                </a:solidFill>
              </a:rPr>
              <a:t>1 Kings 11:1-13 (ESV)</a:t>
            </a:r>
          </a:p>
        </p:txBody>
      </p:sp>
    </p:spTree>
    <p:extLst>
      <p:ext uri="{BB962C8B-B14F-4D97-AF65-F5344CB8AC3E}">
        <p14:creationId xmlns:p14="http://schemas.microsoft.com/office/powerpoint/2010/main" val="721771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D02B44-D672-42DB-AB0A-7B80D5D6B9CF}"/>
              </a:ext>
            </a:extLst>
          </p:cNvPr>
          <p:cNvSpPr txBox="1"/>
          <p:nvPr/>
        </p:nvSpPr>
        <p:spPr>
          <a:xfrm>
            <a:off x="715108" y="996885"/>
            <a:ext cx="10761784" cy="4832092"/>
          </a:xfrm>
          <a:prstGeom prst="rect">
            <a:avLst/>
          </a:prstGeom>
          <a:noFill/>
        </p:spPr>
        <p:txBody>
          <a:bodyPr wrap="square" rtlCol="0">
            <a:spAutoFit/>
          </a:bodyPr>
          <a:lstStyle/>
          <a:p>
            <a:r>
              <a:rPr lang="en-US" sz="2800" dirty="0">
                <a:solidFill>
                  <a:srgbClr val="FFFF00"/>
                </a:solidFill>
              </a:rPr>
              <a:t>5</a:t>
            </a:r>
            <a:r>
              <a:rPr lang="en-US" sz="2800" dirty="0">
                <a:solidFill>
                  <a:schemeClr val="bg1"/>
                </a:solidFill>
              </a:rPr>
              <a:t> For Solomon went after Ashtoreth the goddess of the Sidonians, and after </a:t>
            </a:r>
            <a:r>
              <a:rPr lang="en-US" sz="2800" dirty="0" err="1">
                <a:solidFill>
                  <a:schemeClr val="bg1"/>
                </a:solidFill>
              </a:rPr>
              <a:t>Milcom</a:t>
            </a:r>
            <a:r>
              <a:rPr lang="en-US" sz="2800" dirty="0">
                <a:solidFill>
                  <a:schemeClr val="bg1"/>
                </a:solidFill>
              </a:rPr>
              <a:t> the abomination of the Ammonites. </a:t>
            </a:r>
          </a:p>
          <a:p>
            <a:r>
              <a:rPr lang="en-US" sz="2800" dirty="0">
                <a:solidFill>
                  <a:srgbClr val="FFFF00"/>
                </a:solidFill>
              </a:rPr>
              <a:t>6</a:t>
            </a:r>
            <a:r>
              <a:rPr lang="en-US" sz="2800" dirty="0">
                <a:solidFill>
                  <a:schemeClr val="bg1"/>
                </a:solidFill>
              </a:rPr>
              <a:t> So Solomon did what was evil in the sight of the Lord and did not wholly follow the Lord, as David his father had done. </a:t>
            </a:r>
          </a:p>
          <a:p>
            <a:r>
              <a:rPr lang="en-US" sz="2800" dirty="0">
                <a:solidFill>
                  <a:srgbClr val="FFFF00"/>
                </a:solidFill>
              </a:rPr>
              <a:t>7</a:t>
            </a:r>
            <a:r>
              <a:rPr lang="en-US" sz="2800" dirty="0">
                <a:solidFill>
                  <a:schemeClr val="bg1"/>
                </a:solidFill>
              </a:rPr>
              <a:t> Then Solomon built a high place for </a:t>
            </a:r>
            <a:r>
              <a:rPr lang="en-US" sz="2800" dirty="0" err="1">
                <a:solidFill>
                  <a:schemeClr val="bg1"/>
                </a:solidFill>
              </a:rPr>
              <a:t>Chemosh</a:t>
            </a:r>
            <a:r>
              <a:rPr lang="en-US" sz="2800" dirty="0">
                <a:solidFill>
                  <a:schemeClr val="bg1"/>
                </a:solidFill>
              </a:rPr>
              <a:t> the abomination of Moab, and for </a:t>
            </a:r>
            <a:r>
              <a:rPr lang="en-US" sz="2800" dirty="0" err="1">
                <a:solidFill>
                  <a:schemeClr val="bg1"/>
                </a:solidFill>
              </a:rPr>
              <a:t>Molech</a:t>
            </a:r>
            <a:r>
              <a:rPr lang="en-US" sz="2800" dirty="0">
                <a:solidFill>
                  <a:schemeClr val="bg1"/>
                </a:solidFill>
              </a:rPr>
              <a:t> the abomination of the Ammonites, on the mountain east of Jerusalem. </a:t>
            </a:r>
          </a:p>
          <a:p>
            <a:r>
              <a:rPr lang="en-US" sz="2800" dirty="0">
                <a:solidFill>
                  <a:srgbClr val="FFFF00"/>
                </a:solidFill>
              </a:rPr>
              <a:t>8</a:t>
            </a:r>
            <a:r>
              <a:rPr lang="en-US" sz="2800" dirty="0">
                <a:solidFill>
                  <a:schemeClr val="bg1"/>
                </a:solidFill>
              </a:rPr>
              <a:t> And so he did for all his foreign wives, who made offerings and sacrificed to their gods.</a:t>
            </a:r>
          </a:p>
          <a:p>
            <a:r>
              <a:rPr lang="en-US" sz="2800" dirty="0">
                <a:solidFill>
                  <a:srgbClr val="FFFF00"/>
                </a:solidFill>
              </a:rPr>
              <a:t>9</a:t>
            </a:r>
            <a:r>
              <a:rPr lang="en-US" sz="2800" dirty="0">
                <a:solidFill>
                  <a:schemeClr val="bg1"/>
                </a:solidFill>
              </a:rPr>
              <a:t> And the Lord was angry with Solomon, because his heart had turned away from the Lord, the God of Israel, who had appeared to him twice </a:t>
            </a:r>
          </a:p>
        </p:txBody>
      </p:sp>
      <p:sp>
        <p:nvSpPr>
          <p:cNvPr id="4" name="TextBox 3">
            <a:extLst>
              <a:ext uri="{FF2B5EF4-FFF2-40B4-BE49-F238E27FC236}">
                <a16:creationId xmlns:a16="http://schemas.microsoft.com/office/drawing/2014/main" id="{EA669656-A5EF-0843-8421-A0E01872759E}"/>
              </a:ext>
            </a:extLst>
          </p:cNvPr>
          <p:cNvSpPr txBox="1"/>
          <p:nvPr/>
        </p:nvSpPr>
        <p:spPr>
          <a:xfrm>
            <a:off x="715108" y="227444"/>
            <a:ext cx="10761784" cy="769441"/>
          </a:xfrm>
          <a:prstGeom prst="rect">
            <a:avLst/>
          </a:prstGeom>
          <a:noFill/>
        </p:spPr>
        <p:txBody>
          <a:bodyPr wrap="square" rtlCol="0">
            <a:spAutoFit/>
          </a:bodyPr>
          <a:lstStyle/>
          <a:p>
            <a:r>
              <a:rPr lang="en-US" sz="4400" dirty="0">
                <a:solidFill>
                  <a:srgbClr val="FFFF00"/>
                </a:solidFill>
              </a:rPr>
              <a:t>1 Kings 11:1-13 (ESV)</a:t>
            </a:r>
          </a:p>
        </p:txBody>
      </p:sp>
    </p:spTree>
    <p:extLst>
      <p:ext uri="{BB962C8B-B14F-4D97-AF65-F5344CB8AC3E}">
        <p14:creationId xmlns:p14="http://schemas.microsoft.com/office/powerpoint/2010/main" val="4191929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D02B44-D672-42DB-AB0A-7B80D5D6B9CF}"/>
              </a:ext>
            </a:extLst>
          </p:cNvPr>
          <p:cNvSpPr txBox="1"/>
          <p:nvPr/>
        </p:nvSpPr>
        <p:spPr>
          <a:xfrm>
            <a:off x="715108" y="996885"/>
            <a:ext cx="10761784" cy="4832092"/>
          </a:xfrm>
          <a:prstGeom prst="rect">
            <a:avLst/>
          </a:prstGeom>
          <a:noFill/>
        </p:spPr>
        <p:txBody>
          <a:bodyPr wrap="square" rtlCol="0">
            <a:spAutoFit/>
          </a:bodyPr>
          <a:lstStyle/>
          <a:p>
            <a:r>
              <a:rPr lang="en-US" sz="2800" dirty="0">
                <a:solidFill>
                  <a:srgbClr val="FFFF00"/>
                </a:solidFill>
              </a:rPr>
              <a:t>10</a:t>
            </a:r>
            <a:r>
              <a:rPr lang="en-US" sz="2800" dirty="0">
                <a:solidFill>
                  <a:schemeClr val="bg1"/>
                </a:solidFill>
              </a:rPr>
              <a:t> and had commanded him concerning this thing, that he should not go after other gods. But he did not keep what the Lord commanded. </a:t>
            </a:r>
          </a:p>
          <a:p>
            <a:r>
              <a:rPr lang="en-US" sz="2800" dirty="0">
                <a:solidFill>
                  <a:srgbClr val="FFFF00"/>
                </a:solidFill>
              </a:rPr>
              <a:t>11</a:t>
            </a:r>
            <a:r>
              <a:rPr lang="en-US" sz="2800" dirty="0">
                <a:solidFill>
                  <a:schemeClr val="bg1"/>
                </a:solidFill>
              </a:rPr>
              <a:t> Therefore the Lord said to Solomon, “Since this has been your practice and you have not kept my covenant and my statutes that I have commanded you, I will surely tear the kingdom from you and will give it to your servant. </a:t>
            </a:r>
          </a:p>
          <a:p>
            <a:r>
              <a:rPr lang="en-US" sz="2800" dirty="0">
                <a:solidFill>
                  <a:srgbClr val="FFFF00"/>
                </a:solidFill>
              </a:rPr>
              <a:t>12</a:t>
            </a:r>
            <a:r>
              <a:rPr lang="en-US" sz="2800" dirty="0">
                <a:solidFill>
                  <a:schemeClr val="bg1"/>
                </a:solidFill>
              </a:rPr>
              <a:t> Yet for the sake of David your father I will not do it in your days, but I will tear it out of the hand of your son. </a:t>
            </a:r>
          </a:p>
          <a:p>
            <a:r>
              <a:rPr lang="en-US" sz="2800" dirty="0">
                <a:solidFill>
                  <a:srgbClr val="FFFF00"/>
                </a:solidFill>
              </a:rPr>
              <a:t>13</a:t>
            </a:r>
            <a:r>
              <a:rPr lang="en-US" sz="2800" dirty="0">
                <a:solidFill>
                  <a:schemeClr val="bg1"/>
                </a:solidFill>
              </a:rPr>
              <a:t> However, I will not tear away all the kingdom, but I will give one tribe to your son, for the sake of David my servant and for the sake of Jerusalem that I have chosen.”</a:t>
            </a:r>
          </a:p>
        </p:txBody>
      </p:sp>
      <p:sp>
        <p:nvSpPr>
          <p:cNvPr id="4" name="TextBox 3">
            <a:extLst>
              <a:ext uri="{FF2B5EF4-FFF2-40B4-BE49-F238E27FC236}">
                <a16:creationId xmlns:a16="http://schemas.microsoft.com/office/drawing/2014/main" id="{EA669656-A5EF-0843-8421-A0E01872759E}"/>
              </a:ext>
            </a:extLst>
          </p:cNvPr>
          <p:cNvSpPr txBox="1"/>
          <p:nvPr/>
        </p:nvSpPr>
        <p:spPr>
          <a:xfrm>
            <a:off x="715108" y="227444"/>
            <a:ext cx="10761784" cy="769441"/>
          </a:xfrm>
          <a:prstGeom prst="rect">
            <a:avLst/>
          </a:prstGeom>
          <a:noFill/>
        </p:spPr>
        <p:txBody>
          <a:bodyPr wrap="square" rtlCol="0">
            <a:spAutoFit/>
          </a:bodyPr>
          <a:lstStyle/>
          <a:p>
            <a:r>
              <a:rPr lang="en-US" sz="4400" dirty="0">
                <a:solidFill>
                  <a:srgbClr val="FFFF00"/>
                </a:solidFill>
              </a:rPr>
              <a:t>1 Kings 11:1-13 (ESV)</a:t>
            </a:r>
          </a:p>
        </p:txBody>
      </p:sp>
    </p:spTree>
    <p:extLst>
      <p:ext uri="{BB962C8B-B14F-4D97-AF65-F5344CB8AC3E}">
        <p14:creationId xmlns:p14="http://schemas.microsoft.com/office/powerpoint/2010/main" val="2660035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3834FC-8EAF-8B49-8B75-5604BD0186FB}"/>
              </a:ext>
            </a:extLst>
          </p:cNvPr>
          <p:cNvPicPr>
            <a:picLocks noChangeAspect="1"/>
          </p:cNvPicPr>
          <p:nvPr/>
        </p:nvPicPr>
        <p:blipFill>
          <a:blip r:link="rId3"/>
          <a:stretch>
            <a:fillRect/>
          </a:stretch>
        </p:blipFill>
        <p:spPr>
          <a:xfrm>
            <a:off x="1270000" y="1270000"/>
            <a:ext cx="63500" cy="76200"/>
          </a:xfrm>
          <a:prstGeom prst="rect">
            <a:avLst/>
          </a:prstGeom>
        </p:spPr>
      </p:pic>
      <p:pic>
        <p:nvPicPr>
          <p:cNvPr id="3" name="Picture 2">
            <a:extLst>
              <a:ext uri="{FF2B5EF4-FFF2-40B4-BE49-F238E27FC236}">
                <a16:creationId xmlns:a16="http://schemas.microsoft.com/office/drawing/2014/main" id="{F9C4BCD8-E814-7C4C-847E-860F1A6952E4}"/>
              </a:ext>
            </a:extLst>
          </p:cNvPr>
          <p:cNvPicPr>
            <a:picLocks noChangeAspect="1"/>
          </p:cNvPicPr>
          <p:nvPr/>
        </p:nvPicPr>
        <p:blipFill>
          <a:blip r:link="rId3"/>
          <a:stretch>
            <a:fillRect/>
          </a:stretch>
        </p:blipFill>
        <p:spPr>
          <a:xfrm>
            <a:off x="1270000" y="1270000"/>
            <a:ext cx="63500" cy="76200"/>
          </a:xfrm>
          <a:prstGeom prst="rect">
            <a:avLst/>
          </a:prstGeom>
        </p:spPr>
      </p:pic>
      <p:pic>
        <p:nvPicPr>
          <p:cNvPr id="5" name="Picture 4">
            <a:extLst>
              <a:ext uri="{FF2B5EF4-FFF2-40B4-BE49-F238E27FC236}">
                <a16:creationId xmlns:a16="http://schemas.microsoft.com/office/drawing/2014/main" id="{F18E559A-8E04-A541-80AD-724A14F6C18B}"/>
              </a:ext>
            </a:extLst>
          </p:cNvPr>
          <p:cNvPicPr>
            <a:picLocks noChangeAspect="1"/>
          </p:cNvPicPr>
          <p:nvPr/>
        </p:nvPicPr>
        <p:blipFill>
          <a:blip r:link="rId3"/>
          <a:stretch>
            <a:fillRect/>
          </a:stretch>
        </p:blipFill>
        <p:spPr>
          <a:xfrm>
            <a:off x="1270000" y="1270000"/>
            <a:ext cx="63500" cy="76200"/>
          </a:xfrm>
          <a:prstGeom prst="rect">
            <a:avLst/>
          </a:prstGeom>
        </p:spPr>
      </p:pic>
      <p:pic>
        <p:nvPicPr>
          <p:cNvPr id="7" name="Picture 6" descr="A picture containing object, chessman, indoor, table&#10;&#10;Description automatically generated">
            <a:extLst>
              <a:ext uri="{FF2B5EF4-FFF2-40B4-BE49-F238E27FC236}">
                <a16:creationId xmlns:a16="http://schemas.microsoft.com/office/drawing/2014/main" id="{D78C4EE6-5D07-2445-94E2-673ABC5327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F1494376-1212-2F4B-A8CB-81722EB244D8}"/>
              </a:ext>
            </a:extLst>
          </p:cNvPr>
          <p:cNvSpPr txBox="1"/>
          <p:nvPr/>
        </p:nvSpPr>
        <p:spPr>
          <a:xfrm>
            <a:off x="7148945" y="4600699"/>
            <a:ext cx="5043056" cy="1169551"/>
          </a:xfrm>
          <a:prstGeom prst="rect">
            <a:avLst/>
          </a:prstGeom>
          <a:solidFill>
            <a:srgbClr val="FFBC77">
              <a:alpha val="85000"/>
            </a:srgbClr>
          </a:solidFill>
        </p:spPr>
        <p:txBody>
          <a:bodyPr wrap="square" lIns="182880" rIns="182880" rtlCol="0">
            <a:spAutoFit/>
          </a:bodyPr>
          <a:lstStyle/>
          <a:p>
            <a:r>
              <a:rPr lang="en-US" sz="3800" b="1" dirty="0"/>
              <a:t>Watch Over Your Heart</a:t>
            </a:r>
          </a:p>
          <a:p>
            <a:r>
              <a:rPr lang="en-US" sz="3200" b="1" dirty="0"/>
              <a:t>1 Kings 11</a:t>
            </a:r>
          </a:p>
        </p:txBody>
      </p:sp>
    </p:spTree>
    <p:extLst>
      <p:ext uri="{BB962C8B-B14F-4D97-AF65-F5344CB8AC3E}">
        <p14:creationId xmlns:p14="http://schemas.microsoft.com/office/powerpoint/2010/main" val="1734534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object, chessman, indoor, table&#10;&#10;Description automatically generated">
            <a:extLst>
              <a:ext uri="{FF2B5EF4-FFF2-40B4-BE49-F238E27FC236}">
                <a16:creationId xmlns:a16="http://schemas.microsoft.com/office/drawing/2014/main" id="{5833BC72-9BF4-734E-9989-47B9CF561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75988"/>
          </a:xfrm>
          <a:prstGeom prst="rect">
            <a:avLst/>
          </a:prstGeom>
        </p:spPr>
      </p:pic>
      <p:pic>
        <p:nvPicPr>
          <p:cNvPr id="4" name="Picture 3">
            <a:extLst>
              <a:ext uri="{FF2B5EF4-FFF2-40B4-BE49-F238E27FC236}">
                <a16:creationId xmlns:a16="http://schemas.microsoft.com/office/drawing/2014/main" id="{9B3834FC-8EAF-8B49-8B75-5604BD0186FB}"/>
              </a:ext>
            </a:extLst>
          </p:cNvPr>
          <p:cNvPicPr>
            <a:picLocks noChangeAspect="1"/>
          </p:cNvPicPr>
          <p:nvPr/>
        </p:nvPicPr>
        <p:blipFill>
          <a:blip r:link="rId4"/>
          <a:stretch>
            <a:fillRect/>
          </a:stretch>
        </p:blipFill>
        <p:spPr>
          <a:xfrm>
            <a:off x="1270000" y="1270000"/>
            <a:ext cx="63500" cy="76200"/>
          </a:xfrm>
          <a:prstGeom prst="rect">
            <a:avLst/>
          </a:prstGeom>
        </p:spPr>
      </p:pic>
      <p:sp>
        <p:nvSpPr>
          <p:cNvPr id="2" name="Rectangle 1">
            <a:extLst>
              <a:ext uri="{FF2B5EF4-FFF2-40B4-BE49-F238E27FC236}">
                <a16:creationId xmlns:a16="http://schemas.microsoft.com/office/drawing/2014/main" id="{1B30DA6C-C0C0-A74B-8752-7135BEBA9F5E}"/>
              </a:ext>
            </a:extLst>
          </p:cNvPr>
          <p:cNvSpPr/>
          <p:nvPr/>
        </p:nvSpPr>
        <p:spPr>
          <a:xfrm>
            <a:off x="0" y="218822"/>
            <a:ext cx="12192000" cy="2738134"/>
          </a:xfrm>
          <a:prstGeom prst="rect">
            <a:avLst/>
          </a:prstGeom>
          <a:solidFill>
            <a:schemeClr val="dk1">
              <a:alpha val="7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AD309DC-B55A-224F-B25D-3372E42AA509}"/>
              </a:ext>
            </a:extLst>
          </p:cNvPr>
          <p:cNvSpPr txBox="1"/>
          <p:nvPr/>
        </p:nvSpPr>
        <p:spPr>
          <a:xfrm>
            <a:off x="344449" y="421582"/>
            <a:ext cx="11503102" cy="2123658"/>
          </a:xfrm>
          <a:prstGeom prst="rect">
            <a:avLst/>
          </a:prstGeom>
          <a:noFill/>
        </p:spPr>
        <p:txBody>
          <a:bodyPr wrap="square" rtlCol="0">
            <a:spAutoFit/>
          </a:bodyPr>
          <a:lstStyle/>
          <a:p>
            <a:r>
              <a:rPr lang="en-US" sz="4800" b="1" dirty="0">
                <a:solidFill>
                  <a:srgbClr val="FFFF00"/>
                </a:solidFill>
                <a:effectLst>
                  <a:outerShdw blurRad="63500" dist="88900" algn="l" rotWithShape="0">
                    <a:srgbClr val="002060">
                      <a:alpha val="40000"/>
                    </a:srgbClr>
                  </a:outerShdw>
                </a:effectLst>
                <a:latin typeface="Roboto Slab" pitchFamily="2" charset="0"/>
                <a:ea typeface="Roboto Slab" pitchFamily="2" charset="0"/>
              </a:rPr>
              <a:t>Observations about Solomon’s Fall</a:t>
            </a:r>
          </a:p>
          <a:p>
            <a:endParaRPr lang="en-US" sz="4800" b="1" dirty="0">
              <a:solidFill>
                <a:srgbClr val="FFFF00"/>
              </a:solidFill>
              <a:effectLst>
                <a:outerShdw blurRad="63500" dist="88900" algn="l" rotWithShape="0">
                  <a:srgbClr val="002060">
                    <a:alpha val="40000"/>
                  </a:srgbClr>
                </a:outerShdw>
              </a:effectLst>
              <a:latin typeface="Roboto Slab" pitchFamily="2" charset="0"/>
              <a:ea typeface="Roboto Slab" pitchFamily="2" charset="0"/>
            </a:endParaRPr>
          </a:p>
          <a:p>
            <a:r>
              <a:rPr lang="en-US" sz="3600" b="1" dirty="0">
                <a:solidFill>
                  <a:schemeClr val="bg1"/>
                </a:solidFill>
                <a:effectLst>
                  <a:outerShdw blurRad="63500" dist="88900" algn="l" rotWithShape="0">
                    <a:srgbClr val="002060">
                      <a:alpha val="40000"/>
                    </a:srgbClr>
                  </a:outerShdw>
                </a:effectLst>
                <a:latin typeface="Roboto Slab" pitchFamily="2" charset="0"/>
                <a:ea typeface="Roboto Slab" pitchFamily="2" charset="0"/>
              </a:rPr>
              <a:t>1: The Little, Daily Choices Make a Big Difference</a:t>
            </a:r>
          </a:p>
        </p:txBody>
      </p:sp>
    </p:spTree>
    <p:extLst>
      <p:ext uri="{BB962C8B-B14F-4D97-AF65-F5344CB8AC3E}">
        <p14:creationId xmlns:p14="http://schemas.microsoft.com/office/powerpoint/2010/main" val="19457100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709</TotalTime>
  <Words>698</Words>
  <Application>Microsoft Macintosh PowerPoint</Application>
  <PresentationFormat>Widescreen</PresentationFormat>
  <Paragraphs>97</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Roboto Slab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Burlile</dc:creator>
  <cp:lastModifiedBy>Greg Burlile</cp:lastModifiedBy>
  <cp:revision>54</cp:revision>
  <cp:lastPrinted>2019-09-08T13:21:03Z</cp:lastPrinted>
  <dcterms:created xsi:type="dcterms:W3CDTF">2019-08-18T12:38:01Z</dcterms:created>
  <dcterms:modified xsi:type="dcterms:W3CDTF">2019-09-08T13:21:05Z</dcterms:modified>
</cp:coreProperties>
</file>