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722" r:id="rId2"/>
    <p:sldId id="738" r:id="rId3"/>
    <p:sldId id="699" r:id="rId4"/>
    <p:sldId id="706" r:id="rId5"/>
    <p:sldId id="731" r:id="rId6"/>
    <p:sldId id="739" r:id="rId7"/>
    <p:sldId id="740" r:id="rId8"/>
    <p:sldId id="741" r:id="rId9"/>
    <p:sldId id="747" r:id="rId10"/>
    <p:sldId id="734" r:id="rId11"/>
    <p:sldId id="736" r:id="rId12"/>
    <p:sldId id="749" r:id="rId13"/>
    <p:sldId id="750" r:id="rId14"/>
    <p:sldId id="746" r:id="rId15"/>
    <p:sldId id="751" r:id="rId16"/>
    <p:sldId id="744" r:id="rId17"/>
    <p:sldId id="745" r:id="rId18"/>
    <p:sldId id="748"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F33"/>
    <a:srgbClr val="FFBC77"/>
    <a:srgbClr val="00FB92"/>
    <a:srgbClr val="AB3211"/>
    <a:srgbClr val="8F1505"/>
    <a:srgbClr val="881B75"/>
    <a:srgbClr val="FF8834"/>
    <a:srgbClr val="AFD2FF"/>
    <a:srgbClr val="EAAC8A"/>
    <a:srgbClr val="FCB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6" autoAdjust="0"/>
    <p:restoredTop sz="94784"/>
  </p:normalViewPr>
  <p:slideViewPr>
    <p:cSldViewPr snapToGrid="0">
      <p:cViewPr varScale="1">
        <p:scale>
          <a:sx n="108" d="100"/>
          <a:sy n="108" d="100"/>
        </p:scale>
        <p:origin x="688" y="19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067FD-053F-481D-AF80-08AAF8E1C88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E89E5-BE22-4013-A40D-AA9F9810B81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369D679-28E2-4797-ACBF-E651DC9EB029}" type="datetimeFigureOut">
              <a:rPr lang="en-US" smtClean="0"/>
              <a:t>9/1/19</a:t>
            </a:fld>
            <a:endParaRPr lang="en-US"/>
          </a:p>
        </p:txBody>
      </p:sp>
      <p:sp>
        <p:nvSpPr>
          <p:cNvPr id="4" name="Footer Placeholder 3">
            <a:extLst>
              <a:ext uri="{FF2B5EF4-FFF2-40B4-BE49-F238E27FC236}">
                <a16:creationId xmlns:a16="http://schemas.microsoft.com/office/drawing/2014/main" id="{A1C07471-32E4-4033-A623-E011F3C1DD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478963-EEA5-4DE9-A7DB-909652847F5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4454B94-D5B4-41CA-BE64-D6967262C8B8}" type="slidenum">
              <a:rPr lang="en-US" smtClean="0"/>
              <a:t>‹#›</a:t>
            </a:fld>
            <a:endParaRPr lang="en-US"/>
          </a:p>
        </p:txBody>
      </p:sp>
    </p:spTree>
    <p:extLst>
      <p:ext uri="{BB962C8B-B14F-4D97-AF65-F5344CB8AC3E}">
        <p14:creationId xmlns:p14="http://schemas.microsoft.com/office/powerpoint/2010/main" val="2636380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6CE7D3A-F83E-4C2C-B8BE-A402C05D76F1}" type="datetimeFigureOut">
              <a:rPr lang="en-US" smtClean="0"/>
              <a:t>9/1/19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78129AE-AD37-4363-8312-30846EB2BE39}" type="slidenum">
              <a:rPr lang="en-US" smtClean="0"/>
              <a:t>‹#›</a:t>
            </a:fld>
            <a:endParaRPr lang="en-US"/>
          </a:p>
        </p:txBody>
      </p:sp>
    </p:spTree>
    <p:extLst>
      <p:ext uri="{BB962C8B-B14F-4D97-AF65-F5344CB8AC3E}">
        <p14:creationId xmlns:p14="http://schemas.microsoft.com/office/powerpoint/2010/main" val="24382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8129AE-AD37-4363-8312-30846EB2BE39}" type="slidenum">
              <a:rPr lang="en-US" smtClean="0"/>
              <a:t>1</a:t>
            </a:fld>
            <a:endParaRPr lang="en-US"/>
          </a:p>
        </p:txBody>
      </p:sp>
    </p:spTree>
    <p:extLst>
      <p:ext uri="{BB962C8B-B14F-4D97-AF65-F5344CB8AC3E}">
        <p14:creationId xmlns:p14="http://schemas.microsoft.com/office/powerpoint/2010/main" val="1998299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10</a:t>
            </a:fld>
            <a:endParaRPr lang="en-US"/>
          </a:p>
        </p:txBody>
      </p:sp>
    </p:spTree>
    <p:extLst>
      <p:ext uri="{BB962C8B-B14F-4D97-AF65-F5344CB8AC3E}">
        <p14:creationId xmlns:p14="http://schemas.microsoft.com/office/powerpoint/2010/main" val="476597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11</a:t>
            </a:fld>
            <a:endParaRPr lang="en-US"/>
          </a:p>
        </p:txBody>
      </p:sp>
    </p:spTree>
    <p:extLst>
      <p:ext uri="{BB962C8B-B14F-4D97-AF65-F5344CB8AC3E}">
        <p14:creationId xmlns:p14="http://schemas.microsoft.com/office/powerpoint/2010/main" val="3711043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12</a:t>
            </a:fld>
            <a:endParaRPr lang="en-US"/>
          </a:p>
        </p:txBody>
      </p:sp>
    </p:spTree>
    <p:extLst>
      <p:ext uri="{BB962C8B-B14F-4D97-AF65-F5344CB8AC3E}">
        <p14:creationId xmlns:p14="http://schemas.microsoft.com/office/powerpoint/2010/main" val="2882645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13</a:t>
            </a:fld>
            <a:endParaRPr lang="en-US"/>
          </a:p>
        </p:txBody>
      </p:sp>
    </p:spTree>
    <p:extLst>
      <p:ext uri="{BB962C8B-B14F-4D97-AF65-F5344CB8AC3E}">
        <p14:creationId xmlns:p14="http://schemas.microsoft.com/office/powerpoint/2010/main" val="4070522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14</a:t>
            </a:fld>
            <a:endParaRPr lang="en-US"/>
          </a:p>
        </p:txBody>
      </p:sp>
    </p:spTree>
    <p:extLst>
      <p:ext uri="{BB962C8B-B14F-4D97-AF65-F5344CB8AC3E}">
        <p14:creationId xmlns:p14="http://schemas.microsoft.com/office/powerpoint/2010/main" val="1317984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15</a:t>
            </a:fld>
            <a:endParaRPr lang="en-US"/>
          </a:p>
        </p:txBody>
      </p:sp>
    </p:spTree>
    <p:extLst>
      <p:ext uri="{BB962C8B-B14F-4D97-AF65-F5344CB8AC3E}">
        <p14:creationId xmlns:p14="http://schemas.microsoft.com/office/powerpoint/2010/main" val="974369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16</a:t>
            </a:fld>
            <a:endParaRPr lang="en-US"/>
          </a:p>
        </p:txBody>
      </p:sp>
    </p:spTree>
    <p:extLst>
      <p:ext uri="{BB962C8B-B14F-4D97-AF65-F5344CB8AC3E}">
        <p14:creationId xmlns:p14="http://schemas.microsoft.com/office/powerpoint/2010/main" val="480157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17</a:t>
            </a:fld>
            <a:endParaRPr lang="en-US"/>
          </a:p>
        </p:txBody>
      </p:sp>
    </p:spTree>
    <p:extLst>
      <p:ext uri="{BB962C8B-B14F-4D97-AF65-F5344CB8AC3E}">
        <p14:creationId xmlns:p14="http://schemas.microsoft.com/office/powerpoint/2010/main" val="2241415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18</a:t>
            </a:fld>
            <a:endParaRPr lang="en-US"/>
          </a:p>
        </p:txBody>
      </p:sp>
    </p:spTree>
    <p:extLst>
      <p:ext uri="{BB962C8B-B14F-4D97-AF65-F5344CB8AC3E}">
        <p14:creationId xmlns:p14="http://schemas.microsoft.com/office/powerpoint/2010/main" val="157348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8129AE-AD37-4363-8312-30846EB2BE39}" type="slidenum">
              <a:rPr lang="en-US" smtClean="0"/>
              <a:t>2</a:t>
            </a:fld>
            <a:endParaRPr lang="en-US"/>
          </a:p>
        </p:txBody>
      </p:sp>
    </p:spTree>
    <p:extLst>
      <p:ext uri="{BB962C8B-B14F-4D97-AF65-F5344CB8AC3E}">
        <p14:creationId xmlns:p14="http://schemas.microsoft.com/office/powerpoint/2010/main" val="2151144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8129AE-AD37-4363-8312-30846EB2BE39}" type="slidenum">
              <a:rPr lang="en-US" smtClean="0"/>
              <a:t>3</a:t>
            </a:fld>
            <a:endParaRPr lang="en-US"/>
          </a:p>
        </p:txBody>
      </p:sp>
    </p:spTree>
    <p:extLst>
      <p:ext uri="{BB962C8B-B14F-4D97-AF65-F5344CB8AC3E}">
        <p14:creationId xmlns:p14="http://schemas.microsoft.com/office/powerpoint/2010/main" val="244477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4</a:t>
            </a:fld>
            <a:endParaRPr lang="en-US"/>
          </a:p>
        </p:txBody>
      </p:sp>
    </p:spTree>
    <p:extLst>
      <p:ext uri="{BB962C8B-B14F-4D97-AF65-F5344CB8AC3E}">
        <p14:creationId xmlns:p14="http://schemas.microsoft.com/office/powerpoint/2010/main" val="106351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5</a:t>
            </a:fld>
            <a:endParaRPr lang="en-US"/>
          </a:p>
        </p:txBody>
      </p:sp>
    </p:spTree>
    <p:extLst>
      <p:ext uri="{BB962C8B-B14F-4D97-AF65-F5344CB8AC3E}">
        <p14:creationId xmlns:p14="http://schemas.microsoft.com/office/powerpoint/2010/main" val="746693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6</a:t>
            </a:fld>
            <a:endParaRPr lang="en-US"/>
          </a:p>
        </p:txBody>
      </p:sp>
    </p:spTree>
    <p:extLst>
      <p:ext uri="{BB962C8B-B14F-4D97-AF65-F5344CB8AC3E}">
        <p14:creationId xmlns:p14="http://schemas.microsoft.com/office/powerpoint/2010/main" val="4226948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7</a:t>
            </a:fld>
            <a:endParaRPr lang="en-US"/>
          </a:p>
        </p:txBody>
      </p:sp>
    </p:spTree>
    <p:extLst>
      <p:ext uri="{BB962C8B-B14F-4D97-AF65-F5344CB8AC3E}">
        <p14:creationId xmlns:p14="http://schemas.microsoft.com/office/powerpoint/2010/main" val="154749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8</a:t>
            </a:fld>
            <a:endParaRPr lang="en-US"/>
          </a:p>
        </p:txBody>
      </p:sp>
    </p:spTree>
    <p:extLst>
      <p:ext uri="{BB962C8B-B14F-4D97-AF65-F5344CB8AC3E}">
        <p14:creationId xmlns:p14="http://schemas.microsoft.com/office/powerpoint/2010/main" val="500836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9</a:t>
            </a:fld>
            <a:endParaRPr lang="en-US"/>
          </a:p>
        </p:txBody>
      </p:sp>
    </p:spTree>
    <p:extLst>
      <p:ext uri="{BB962C8B-B14F-4D97-AF65-F5344CB8AC3E}">
        <p14:creationId xmlns:p14="http://schemas.microsoft.com/office/powerpoint/2010/main" val="457759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4C13-53E4-4BF0-B3D8-D4EEC7713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A371B9-432A-49D4-B481-7AF158D1F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E2CBC1-B69D-42FF-8714-A356926C2036}"/>
              </a:ext>
            </a:extLst>
          </p:cNvPr>
          <p:cNvSpPr>
            <a:spLocks noGrp="1"/>
          </p:cNvSpPr>
          <p:nvPr>
            <p:ph type="dt" sz="half" idx="10"/>
          </p:nvPr>
        </p:nvSpPr>
        <p:spPr/>
        <p:txBody>
          <a:bodyPr/>
          <a:lstStyle/>
          <a:p>
            <a:fld id="{CB9C7175-54D9-4F3E-A899-3E0E6A19D225}" type="datetimeFigureOut">
              <a:rPr lang="en-US" smtClean="0"/>
              <a:t>9/1/19</a:t>
            </a:fld>
            <a:endParaRPr lang="en-US"/>
          </a:p>
        </p:txBody>
      </p:sp>
      <p:sp>
        <p:nvSpPr>
          <p:cNvPr id="5" name="Footer Placeholder 4">
            <a:extLst>
              <a:ext uri="{FF2B5EF4-FFF2-40B4-BE49-F238E27FC236}">
                <a16:creationId xmlns:a16="http://schemas.microsoft.com/office/drawing/2014/main" id="{45144019-4C1E-4F06-9FF1-1434AA0AF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B5F7D-B2B5-45F2-8DD5-B26AC43DDE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39011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6ADB-07F0-40A3-AA8B-63A0059E1B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838603-98BE-4B21-ACD7-82BFC68874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CF91E-1953-481F-AD05-A82D61D27877}"/>
              </a:ext>
            </a:extLst>
          </p:cNvPr>
          <p:cNvSpPr>
            <a:spLocks noGrp="1"/>
          </p:cNvSpPr>
          <p:nvPr>
            <p:ph type="dt" sz="half" idx="10"/>
          </p:nvPr>
        </p:nvSpPr>
        <p:spPr/>
        <p:txBody>
          <a:bodyPr/>
          <a:lstStyle/>
          <a:p>
            <a:fld id="{CB9C7175-54D9-4F3E-A899-3E0E6A19D225}" type="datetimeFigureOut">
              <a:rPr lang="en-US" smtClean="0"/>
              <a:t>9/1/19</a:t>
            </a:fld>
            <a:endParaRPr lang="en-US"/>
          </a:p>
        </p:txBody>
      </p:sp>
      <p:sp>
        <p:nvSpPr>
          <p:cNvPr id="5" name="Footer Placeholder 4">
            <a:extLst>
              <a:ext uri="{FF2B5EF4-FFF2-40B4-BE49-F238E27FC236}">
                <a16:creationId xmlns:a16="http://schemas.microsoft.com/office/drawing/2014/main" id="{EE0E5ED6-7919-4532-A0A3-4A98214CF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6AE13-34A6-4629-8F47-849CA3B7AED7}"/>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73620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B63A55-8BB3-40A6-88A6-442015703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31BC9-FCF5-4BEC-9FE9-E9F51ED974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F6D2F-2B35-43FA-9E4E-8D436E4A6689}"/>
              </a:ext>
            </a:extLst>
          </p:cNvPr>
          <p:cNvSpPr>
            <a:spLocks noGrp="1"/>
          </p:cNvSpPr>
          <p:nvPr>
            <p:ph type="dt" sz="half" idx="10"/>
          </p:nvPr>
        </p:nvSpPr>
        <p:spPr/>
        <p:txBody>
          <a:bodyPr/>
          <a:lstStyle/>
          <a:p>
            <a:fld id="{CB9C7175-54D9-4F3E-A899-3E0E6A19D225}" type="datetimeFigureOut">
              <a:rPr lang="en-US" smtClean="0"/>
              <a:t>9/1/19</a:t>
            </a:fld>
            <a:endParaRPr lang="en-US"/>
          </a:p>
        </p:txBody>
      </p:sp>
      <p:sp>
        <p:nvSpPr>
          <p:cNvPr id="5" name="Footer Placeholder 4">
            <a:extLst>
              <a:ext uri="{FF2B5EF4-FFF2-40B4-BE49-F238E27FC236}">
                <a16:creationId xmlns:a16="http://schemas.microsoft.com/office/drawing/2014/main" id="{6C02134A-0FF1-44AE-AB75-DEE90BDB1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7DB92-4EFC-4D68-AD6A-442F4DEAF83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722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0D03-E85B-4952-B59A-666B3F896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C3ED9-BEED-4842-95B1-261DB8525C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90A89-5C8C-49A5-8A58-8341055B2B52}"/>
              </a:ext>
            </a:extLst>
          </p:cNvPr>
          <p:cNvSpPr>
            <a:spLocks noGrp="1"/>
          </p:cNvSpPr>
          <p:nvPr>
            <p:ph type="dt" sz="half" idx="10"/>
          </p:nvPr>
        </p:nvSpPr>
        <p:spPr/>
        <p:txBody>
          <a:bodyPr/>
          <a:lstStyle/>
          <a:p>
            <a:fld id="{CB9C7175-54D9-4F3E-A899-3E0E6A19D225}" type="datetimeFigureOut">
              <a:rPr lang="en-US" smtClean="0"/>
              <a:t>9/1/19</a:t>
            </a:fld>
            <a:endParaRPr lang="en-US"/>
          </a:p>
        </p:txBody>
      </p:sp>
      <p:sp>
        <p:nvSpPr>
          <p:cNvPr id="5" name="Footer Placeholder 4">
            <a:extLst>
              <a:ext uri="{FF2B5EF4-FFF2-40B4-BE49-F238E27FC236}">
                <a16:creationId xmlns:a16="http://schemas.microsoft.com/office/drawing/2014/main" id="{0CBE1364-B5C0-4A0D-A0FA-EA4C8008C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939F8-B551-46E8-82EF-A9F0ED1863C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57647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9FB-84FD-4BF6-90C8-17FA19FF60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926F7-A006-4ECE-B706-DCE13B61A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F1E3E-39AE-4A5D-84A0-B5D203677DEC}"/>
              </a:ext>
            </a:extLst>
          </p:cNvPr>
          <p:cNvSpPr>
            <a:spLocks noGrp="1"/>
          </p:cNvSpPr>
          <p:nvPr>
            <p:ph type="dt" sz="half" idx="10"/>
          </p:nvPr>
        </p:nvSpPr>
        <p:spPr/>
        <p:txBody>
          <a:bodyPr/>
          <a:lstStyle/>
          <a:p>
            <a:fld id="{CB9C7175-54D9-4F3E-A899-3E0E6A19D225}" type="datetimeFigureOut">
              <a:rPr lang="en-US" smtClean="0"/>
              <a:t>9/1/19</a:t>
            </a:fld>
            <a:endParaRPr lang="en-US"/>
          </a:p>
        </p:txBody>
      </p:sp>
      <p:sp>
        <p:nvSpPr>
          <p:cNvPr id="5" name="Footer Placeholder 4">
            <a:extLst>
              <a:ext uri="{FF2B5EF4-FFF2-40B4-BE49-F238E27FC236}">
                <a16:creationId xmlns:a16="http://schemas.microsoft.com/office/drawing/2014/main" id="{15D79A02-7EBA-4A47-B650-E1561E2F3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7C7E4-660F-4420-80CD-294CF79519D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831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DBC4-DDA6-4701-950F-15D41F557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C0F0E-3AFF-4A37-917F-6D1EB4D4A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FC7A7-3BED-4140-B490-5788178746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1FCA2-A746-4EF3-A24B-DC79F4309A44}"/>
              </a:ext>
            </a:extLst>
          </p:cNvPr>
          <p:cNvSpPr>
            <a:spLocks noGrp="1"/>
          </p:cNvSpPr>
          <p:nvPr>
            <p:ph type="dt" sz="half" idx="10"/>
          </p:nvPr>
        </p:nvSpPr>
        <p:spPr/>
        <p:txBody>
          <a:bodyPr/>
          <a:lstStyle/>
          <a:p>
            <a:fld id="{CB9C7175-54D9-4F3E-A899-3E0E6A19D225}" type="datetimeFigureOut">
              <a:rPr lang="en-US" smtClean="0"/>
              <a:t>9/1/19</a:t>
            </a:fld>
            <a:endParaRPr lang="en-US"/>
          </a:p>
        </p:txBody>
      </p:sp>
      <p:sp>
        <p:nvSpPr>
          <p:cNvPr id="6" name="Footer Placeholder 5">
            <a:extLst>
              <a:ext uri="{FF2B5EF4-FFF2-40B4-BE49-F238E27FC236}">
                <a16:creationId xmlns:a16="http://schemas.microsoft.com/office/drawing/2014/main" id="{80F4B378-C0C9-4883-8DF0-2FB5DBDDA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8EB97-2E50-4B58-91AD-1FB30B6717E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5816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7086-8B9C-4706-B9DC-C309E9A3C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CCDD6-CC82-4898-A5B6-9D5720A28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6F54D-98E6-46F4-AD44-FCBD41AAB7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8793B-9B58-4612-902E-AFAF1A229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4116A5-A3E7-4F19-9059-A96C21BF84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2FC124-15BF-4635-9518-5592DD5F8C99}"/>
              </a:ext>
            </a:extLst>
          </p:cNvPr>
          <p:cNvSpPr>
            <a:spLocks noGrp="1"/>
          </p:cNvSpPr>
          <p:nvPr>
            <p:ph type="dt" sz="half" idx="10"/>
          </p:nvPr>
        </p:nvSpPr>
        <p:spPr/>
        <p:txBody>
          <a:bodyPr/>
          <a:lstStyle/>
          <a:p>
            <a:fld id="{CB9C7175-54D9-4F3E-A899-3E0E6A19D225}" type="datetimeFigureOut">
              <a:rPr lang="en-US" smtClean="0"/>
              <a:t>9/1/19</a:t>
            </a:fld>
            <a:endParaRPr lang="en-US"/>
          </a:p>
        </p:txBody>
      </p:sp>
      <p:sp>
        <p:nvSpPr>
          <p:cNvPr id="8" name="Footer Placeholder 7">
            <a:extLst>
              <a:ext uri="{FF2B5EF4-FFF2-40B4-BE49-F238E27FC236}">
                <a16:creationId xmlns:a16="http://schemas.microsoft.com/office/drawing/2014/main" id="{5C26276C-4B93-4E77-B3FD-31CD71934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9DFA0-8083-4106-9B7B-C871415B9CE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5564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C637-D99D-457A-AE49-F71386E46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5469B-1F9E-47BA-BAE9-B77BFBF90D2F}"/>
              </a:ext>
            </a:extLst>
          </p:cNvPr>
          <p:cNvSpPr>
            <a:spLocks noGrp="1"/>
          </p:cNvSpPr>
          <p:nvPr>
            <p:ph type="dt" sz="half" idx="10"/>
          </p:nvPr>
        </p:nvSpPr>
        <p:spPr/>
        <p:txBody>
          <a:bodyPr/>
          <a:lstStyle/>
          <a:p>
            <a:fld id="{CB9C7175-54D9-4F3E-A899-3E0E6A19D225}" type="datetimeFigureOut">
              <a:rPr lang="en-US" smtClean="0"/>
              <a:t>9/1/19</a:t>
            </a:fld>
            <a:endParaRPr lang="en-US"/>
          </a:p>
        </p:txBody>
      </p:sp>
      <p:sp>
        <p:nvSpPr>
          <p:cNvPr id="4" name="Footer Placeholder 3">
            <a:extLst>
              <a:ext uri="{FF2B5EF4-FFF2-40B4-BE49-F238E27FC236}">
                <a16:creationId xmlns:a16="http://schemas.microsoft.com/office/drawing/2014/main" id="{2B2C7BAD-50F1-43C2-9C7F-E0750760E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C713E-B010-485F-A56B-AF3287CDE431}"/>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6727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EF157D-2F0C-4C8E-9313-718981BFEEAC}"/>
              </a:ext>
            </a:extLst>
          </p:cNvPr>
          <p:cNvSpPr>
            <a:spLocks noGrp="1"/>
          </p:cNvSpPr>
          <p:nvPr>
            <p:ph type="dt" sz="half" idx="10"/>
          </p:nvPr>
        </p:nvSpPr>
        <p:spPr/>
        <p:txBody>
          <a:bodyPr/>
          <a:lstStyle/>
          <a:p>
            <a:fld id="{CB9C7175-54D9-4F3E-A899-3E0E6A19D225}" type="datetimeFigureOut">
              <a:rPr lang="en-US" smtClean="0"/>
              <a:t>9/1/19</a:t>
            </a:fld>
            <a:endParaRPr lang="en-US"/>
          </a:p>
        </p:txBody>
      </p:sp>
      <p:sp>
        <p:nvSpPr>
          <p:cNvPr id="3" name="Footer Placeholder 2">
            <a:extLst>
              <a:ext uri="{FF2B5EF4-FFF2-40B4-BE49-F238E27FC236}">
                <a16:creationId xmlns:a16="http://schemas.microsoft.com/office/drawing/2014/main" id="{D8A65603-4C39-4476-BE1F-B055B5F53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D062F9-6CD3-4449-8BF0-834962F7F36B}"/>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0255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E62-850D-423B-8A89-C7ACAE735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5649A9-9708-4C4A-8FF6-10052580B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8462A-17A3-4B4C-ACC8-419280DA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CE627-5CF9-406C-82DF-6999E08FDA43}"/>
              </a:ext>
            </a:extLst>
          </p:cNvPr>
          <p:cNvSpPr>
            <a:spLocks noGrp="1"/>
          </p:cNvSpPr>
          <p:nvPr>
            <p:ph type="dt" sz="half" idx="10"/>
          </p:nvPr>
        </p:nvSpPr>
        <p:spPr/>
        <p:txBody>
          <a:bodyPr/>
          <a:lstStyle/>
          <a:p>
            <a:fld id="{CB9C7175-54D9-4F3E-A899-3E0E6A19D225}" type="datetimeFigureOut">
              <a:rPr lang="en-US" smtClean="0"/>
              <a:t>9/1/19</a:t>
            </a:fld>
            <a:endParaRPr lang="en-US"/>
          </a:p>
        </p:txBody>
      </p:sp>
      <p:sp>
        <p:nvSpPr>
          <p:cNvPr id="6" name="Footer Placeholder 5">
            <a:extLst>
              <a:ext uri="{FF2B5EF4-FFF2-40B4-BE49-F238E27FC236}">
                <a16:creationId xmlns:a16="http://schemas.microsoft.com/office/drawing/2014/main" id="{99D8B525-1009-4A95-B2AF-342D9C128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AF35C-19CD-4616-AF32-AA28C2DD0A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4874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B8CD-86A0-4D02-A768-D5B45E2CB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A32CE-2350-4AB9-8529-0F92C8980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8D1C4-8038-42F3-9DD6-6A53EC15B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E0DA64-E594-4768-BDD2-45114C561DDD}"/>
              </a:ext>
            </a:extLst>
          </p:cNvPr>
          <p:cNvSpPr>
            <a:spLocks noGrp="1"/>
          </p:cNvSpPr>
          <p:nvPr>
            <p:ph type="dt" sz="half" idx="10"/>
          </p:nvPr>
        </p:nvSpPr>
        <p:spPr/>
        <p:txBody>
          <a:bodyPr/>
          <a:lstStyle/>
          <a:p>
            <a:fld id="{CB9C7175-54D9-4F3E-A899-3E0E6A19D225}" type="datetimeFigureOut">
              <a:rPr lang="en-US" smtClean="0"/>
              <a:t>9/1/19</a:t>
            </a:fld>
            <a:endParaRPr lang="en-US"/>
          </a:p>
        </p:txBody>
      </p:sp>
      <p:sp>
        <p:nvSpPr>
          <p:cNvPr id="6" name="Footer Placeholder 5">
            <a:extLst>
              <a:ext uri="{FF2B5EF4-FFF2-40B4-BE49-F238E27FC236}">
                <a16:creationId xmlns:a16="http://schemas.microsoft.com/office/drawing/2014/main" id="{AF507B08-3BAB-422D-BFFA-F57A2214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118F-1065-4C6C-A227-DC152DBDA16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90295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5CC17-B0BB-4110-B797-ACEDDD3A1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150FD-4570-4B8E-B715-DA7A615B1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1A380-E1FB-414E-AE3F-3E801BD49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C7175-54D9-4F3E-A899-3E0E6A19D225}" type="datetimeFigureOut">
              <a:rPr lang="en-US" smtClean="0"/>
              <a:t>9/1/19</a:t>
            </a:fld>
            <a:endParaRPr lang="en-US"/>
          </a:p>
        </p:txBody>
      </p:sp>
      <p:sp>
        <p:nvSpPr>
          <p:cNvPr id="5" name="Footer Placeholder 4">
            <a:extLst>
              <a:ext uri="{FF2B5EF4-FFF2-40B4-BE49-F238E27FC236}">
                <a16:creationId xmlns:a16="http://schemas.microsoft.com/office/drawing/2014/main" id="{00FA5332-2FAD-40D8-AC23-5B389D80F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581DD-EF16-4E56-8F48-4C517833F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650BB-3FDA-4B35-9717-CF46DB3C749B}" type="slidenum">
              <a:rPr lang="en-US" smtClean="0"/>
              <a:t>‹#›</a:t>
            </a:fld>
            <a:endParaRPr lang="en-US"/>
          </a:p>
        </p:txBody>
      </p:sp>
    </p:spTree>
    <p:extLst>
      <p:ext uri="{BB962C8B-B14F-4D97-AF65-F5344CB8AC3E}">
        <p14:creationId xmlns:p14="http://schemas.microsoft.com/office/powerpoint/2010/main" val="9387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file:////var/folders/qy/cv6jb4bd6dqdf4f22pzmyzbm0000gn/T/com.microsoft.Powerpoint/converted_emf.em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file:////var/folders/qy/cv6jb4bd6dqdf4f22pzmyzbm0000gn/T/com.microsoft.Powerpoint/converted_emf.em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E9B95E9-8080-6041-93F5-53B33ECE9583}"/>
              </a:ext>
            </a:extLst>
          </p:cNvPr>
          <p:cNvSpPr txBox="1"/>
          <p:nvPr/>
        </p:nvSpPr>
        <p:spPr>
          <a:xfrm>
            <a:off x="3778858" y="526333"/>
            <a:ext cx="4634282" cy="1200329"/>
          </a:xfrm>
          <a:prstGeom prst="rect">
            <a:avLst/>
          </a:prstGeom>
          <a:noFill/>
        </p:spPr>
        <p:txBody>
          <a:bodyPr wrap="none" rtlCol="0">
            <a:spAutoFit/>
          </a:bodyPr>
          <a:lstStyle/>
          <a:p>
            <a:r>
              <a:rPr lang="en-US" sz="3600" b="1" dirty="0">
                <a:solidFill>
                  <a:srgbClr val="FFFF00"/>
                </a:solidFill>
              </a:rPr>
              <a:t>GO Sunday is Sept 29</a:t>
            </a:r>
          </a:p>
          <a:p>
            <a:r>
              <a:rPr lang="en-US" sz="3600" b="1" dirty="0" err="1">
                <a:solidFill>
                  <a:srgbClr val="FFFF00"/>
                </a:solidFill>
              </a:rPr>
              <a:t>SignUp</a:t>
            </a:r>
            <a:r>
              <a:rPr lang="en-US" sz="3600" b="1" dirty="0">
                <a:solidFill>
                  <a:srgbClr val="FFFF00"/>
                </a:solidFill>
              </a:rPr>
              <a:t> on Our Website</a:t>
            </a:r>
          </a:p>
        </p:txBody>
      </p:sp>
      <p:pic>
        <p:nvPicPr>
          <p:cNvPr id="3" name="Picture 2">
            <a:extLst>
              <a:ext uri="{FF2B5EF4-FFF2-40B4-BE49-F238E27FC236}">
                <a16:creationId xmlns:a16="http://schemas.microsoft.com/office/drawing/2014/main" id="{C7C8649A-E118-074C-8A74-5290EA256684}"/>
              </a:ext>
            </a:extLst>
          </p:cNvPr>
          <p:cNvPicPr>
            <a:picLocks noChangeAspect="1"/>
          </p:cNvPicPr>
          <p:nvPr/>
        </p:nvPicPr>
        <p:blipFill>
          <a:blip r:embed="rId3"/>
          <a:stretch>
            <a:fillRect/>
          </a:stretch>
        </p:blipFill>
        <p:spPr>
          <a:xfrm>
            <a:off x="0" y="2387177"/>
            <a:ext cx="12192000" cy="2083646"/>
          </a:xfrm>
          <a:prstGeom prst="rect">
            <a:avLst/>
          </a:prstGeom>
        </p:spPr>
      </p:pic>
    </p:spTree>
    <p:extLst>
      <p:ext uri="{BB962C8B-B14F-4D97-AF65-F5344CB8AC3E}">
        <p14:creationId xmlns:p14="http://schemas.microsoft.com/office/powerpoint/2010/main" val="497925123"/>
      </p:ext>
    </p:extLst>
  </p:cSld>
  <p:clrMapOvr>
    <a:masterClrMapping/>
  </p:clrMapOvr>
  <mc:AlternateContent xmlns:mc="http://schemas.openxmlformats.org/markup-compatibility/2006">
    <mc:Choice xmlns:p14="http://schemas.microsoft.com/office/powerpoint/2010/main" Requires="p14">
      <p:transition p14:dur="0" advTm="12000"/>
    </mc:Choice>
    <mc:Fallback>
      <p:transition advTm="1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18822"/>
            <a:ext cx="12192000" cy="5540710"/>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5078313"/>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Remember Solomon is a </a:t>
            </a:r>
          </a:p>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“type” of Christ</a:t>
            </a:r>
          </a:p>
          <a:p>
            <a:endPar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Solomon reveals a pattern of salvation that God later provided for us in Jesus Christ</a:t>
            </a:r>
          </a:p>
          <a:p>
            <a:endPar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So the queen’s response to Solomon points to our response to Jesus Christ</a:t>
            </a:r>
          </a:p>
        </p:txBody>
      </p:sp>
    </p:spTree>
    <p:extLst>
      <p:ext uri="{BB962C8B-B14F-4D97-AF65-F5344CB8AC3E}">
        <p14:creationId xmlns:p14="http://schemas.microsoft.com/office/powerpoint/2010/main" val="1945710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1"/>
            <a:ext cx="12192000" cy="2346248"/>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Responding to Jesus</a:t>
            </a:r>
            <a:endParaRPr lang="en-US" sz="32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6" name="TextBox 5">
            <a:extLst>
              <a:ext uri="{FF2B5EF4-FFF2-40B4-BE49-F238E27FC236}">
                <a16:creationId xmlns:a16="http://schemas.microsoft.com/office/drawing/2014/main" id="{59813DB3-207B-6740-8850-B73E304D66CA}"/>
              </a:ext>
            </a:extLst>
          </p:cNvPr>
          <p:cNvSpPr txBox="1"/>
          <p:nvPr/>
        </p:nvSpPr>
        <p:spPr>
          <a:xfrm>
            <a:off x="344449" y="1573480"/>
            <a:ext cx="11503102" cy="646331"/>
          </a:xfrm>
          <a:prstGeom prst="rect">
            <a:avLst/>
          </a:prstGeom>
          <a:noFill/>
        </p:spPr>
        <p:txBody>
          <a:bodyPr wrap="square" rtlCol="0">
            <a:spAutoFit/>
          </a:bodyPr>
          <a:lstStyle/>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#1: Seek the Truth about Jesus (vs 1)</a:t>
            </a:r>
            <a:endParaRPr lang="en-US" sz="2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4000921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18822"/>
            <a:ext cx="12192000" cy="1127378"/>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Where to go to learn more about Jesus</a:t>
            </a:r>
          </a:p>
        </p:txBody>
      </p:sp>
      <p:pic>
        <p:nvPicPr>
          <p:cNvPr id="5" name="Picture 4">
            <a:extLst>
              <a:ext uri="{FF2B5EF4-FFF2-40B4-BE49-F238E27FC236}">
                <a16:creationId xmlns:a16="http://schemas.microsoft.com/office/drawing/2014/main" id="{ABA4C309-C4E6-B242-BB62-FEB3B25F324E}"/>
              </a:ext>
            </a:extLst>
          </p:cNvPr>
          <p:cNvPicPr>
            <a:picLocks noChangeAspect="1"/>
          </p:cNvPicPr>
          <p:nvPr/>
        </p:nvPicPr>
        <p:blipFill>
          <a:blip r:embed="rId5"/>
          <a:stretch>
            <a:fillRect/>
          </a:stretch>
        </p:blipFill>
        <p:spPr>
          <a:xfrm>
            <a:off x="719117" y="1548960"/>
            <a:ext cx="4673600" cy="5156200"/>
          </a:xfrm>
          <a:prstGeom prst="rect">
            <a:avLst/>
          </a:prstGeom>
        </p:spPr>
      </p:pic>
      <p:sp>
        <p:nvSpPr>
          <p:cNvPr id="8" name="TextBox 7">
            <a:extLst>
              <a:ext uri="{FF2B5EF4-FFF2-40B4-BE49-F238E27FC236}">
                <a16:creationId xmlns:a16="http://schemas.microsoft.com/office/drawing/2014/main" id="{72651365-2F80-1042-9D70-E4E43ED5A15A}"/>
              </a:ext>
            </a:extLst>
          </p:cNvPr>
          <p:cNvSpPr txBox="1"/>
          <p:nvPr/>
        </p:nvSpPr>
        <p:spPr>
          <a:xfrm>
            <a:off x="5924500" y="2131620"/>
            <a:ext cx="5735717" cy="2308324"/>
          </a:xfrm>
          <a:prstGeom prst="rect">
            <a:avLst/>
          </a:prstGeom>
          <a:solidFill>
            <a:schemeClr val="tx1">
              <a:alpha val="80000"/>
            </a:schemeClr>
          </a:solidFill>
        </p:spPr>
        <p:txBody>
          <a:bodyPr wrap="square" rtlCol="0">
            <a:spAutoFit/>
          </a:bodyPr>
          <a:lstStyle/>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The Gospels in the Bible (Matthew, Mark, Luke, and John) are like biographies of Jesus</a:t>
            </a:r>
            <a:endParaRPr lang="en-US" sz="2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314930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18822"/>
            <a:ext cx="12192000" cy="1127378"/>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Where to go to learn more about Jesus</a:t>
            </a:r>
          </a:p>
        </p:txBody>
      </p:sp>
      <p:sp>
        <p:nvSpPr>
          <p:cNvPr id="8" name="TextBox 7">
            <a:extLst>
              <a:ext uri="{FF2B5EF4-FFF2-40B4-BE49-F238E27FC236}">
                <a16:creationId xmlns:a16="http://schemas.microsoft.com/office/drawing/2014/main" id="{72651365-2F80-1042-9D70-E4E43ED5A15A}"/>
              </a:ext>
            </a:extLst>
          </p:cNvPr>
          <p:cNvSpPr txBox="1"/>
          <p:nvPr/>
        </p:nvSpPr>
        <p:spPr>
          <a:xfrm>
            <a:off x="344449" y="1792901"/>
            <a:ext cx="9740980" cy="1200329"/>
          </a:xfrm>
          <a:prstGeom prst="rect">
            <a:avLst/>
          </a:prstGeom>
          <a:solidFill>
            <a:schemeClr val="tx1">
              <a:alpha val="80000"/>
            </a:schemeClr>
          </a:solidFill>
        </p:spPr>
        <p:txBody>
          <a:bodyPr wrap="square" rtlCol="0">
            <a:spAutoFit/>
          </a:bodyPr>
          <a:lstStyle/>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The Case for Christ movie on Netflix or Amazon video</a:t>
            </a:r>
            <a:endParaRPr lang="en-US" sz="2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pic>
        <p:nvPicPr>
          <p:cNvPr id="6" name="Picture 5">
            <a:extLst>
              <a:ext uri="{FF2B5EF4-FFF2-40B4-BE49-F238E27FC236}">
                <a16:creationId xmlns:a16="http://schemas.microsoft.com/office/drawing/2014/main" id="{DD89E753-83C1-504B-9877-8289CD5A3C70}"/>
              </a:ext>
            </a:extLst>
          </p:cNvPr>
          <p:cNvPicPr>
            <a:picLocks noChangeAspect="1"/>
          </p:cNvPicPr>
          <p:nvPr/>
        </p:nvPicPr>
        <p:blipFill>
          <a:blip r:embed="rId5"/>
          <a:stretch>
            <a:fillRect/>
          </a:stretch>
        </p:blipFill>
        <p:spPr>
          <a:xfrm>
            <a:off x="0" y="3439931"/>
            <a:ext cx="12192000" cy="3544767"/>
          </a:xfrm>
          <a:prstGeom prst="rect">
            <a:avLst/>
          </a:prstGeom>
        </p:spPr>
      </p:pic>
    </p:spTree>
    <p:extLst>
      <p:ext uri="{BB962C8B-B14F-4D97-AF65-F5344CB8AC3E}">
        <p14:creationId xmlns:p14="http://schemas.microsoft.com/office/powerpoint/2010/main" val="2873188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1"/>
            <a:ext cx="12192000" cy="2346248"/>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Responding to Jesus</a:t>
            </a:r>
            <a:endParaRPr lang="en-US" sz="32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6" name="TextBox 5">
            <a:extLst>
              <a:ext uri="{FF2B5EF4-FFF2-40B4-BE49-F238E27FC236}">
                <a16:creationId xmlns:a16="http://schemas.microsoft.com/office/drawing/2014/main" id="{59813DB3-207B-6740-8850-B73E304D66CA}"/>
              </a:ext>
            </a:extLst>
          </p:cNvPr>
          <p:cNvSpPr txBox="1"/>
          <p:nvPr/>
        </p:nvSpPr>
        <p:spPr>
          <a:xfrm>
            <a:off x="344449" y="1573480"/>
            <a:ext cx="11503102" cy="646331"/>
          </a:xfrm>
          <a:prstGeom prst="rect">
            <a:avLst/>
          </a:prstGeom>
          <a:noFill/>
        </p:spPr>
        <p:txBody>
          <a:bodyPr wrap="square" rtlCol="0">
            <a:spAutoFit/>
          </a:bodyPr>
          <a:lstStyle/>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#2: Honor Jesus’ Wisdom  (</a:t>
            </a:r>
            <a:r>
              <a:rPr lang="en-US" sz="3600" b="1" dirty="0" err="1">
                <a:solidFill>
                  <a:schemeClr val="bg1"/>
                </a:solidFill>
                <a:effectLst>
                  <a:outerShdw blurRad="63500" dist="88900" algn="l" rotWithShape="0">
                    <a:srgbClr val="002060">
                      <a:alpha val="40000"/>
                    </a:srgbClr>
                  </a:outerShdw>
                </a:effectLst>
                <a:latin typeface="Roboto Slab" pitchFamily="2" charset="0"/>
                <a:ea typeface="Roboto Slab" pitchFamily="2" charset="0"/>
              </a:rPr>
              <a:t>vss</a:t>
            </a:r>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6-8)</a:t>
            </a:r>
            <a:endParaRPr lang="en-US" sz="2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3982934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218822"/>
            <a:ext cx="12192000" cy="1127378"/>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How to honor Jesus’ wisdom</a:t>
            </a:r>
          </a:p>
        </p:txBody>
      </p:sp>
      <p:sp>
        <p:nvSpPr>
          <p:cNvPr id="8" name="TextBox 7">
            <a:extLst>
              <a:ext uri="{FF2B5EF4-FFF2-40B4-BE49-F238E27FC236}">
                <a16:creationId xmlns:a16="http://schemas.microsoft.com/office/drawing/2014/main" id="{72651365-2F80-1042-9D70-E4E43ED5A15A}"/>
              </a:ext>
            </a:extLst>
          </p:cNvPr>
          <p:cNvSpPr txBox="1"/>
          <p:nvPr/>
        </p:nvSpPr>
        <p:spPr>
          <a:xfrm>
            <a:off x="360283" y="1759149"/>
            <a:ext cx="11384413" cy="1200329"/>
          </a:xfrm>
          <a:prstGeom prst="rect">
            <a:avLst/>
          </a:prstGeom>
          <a:solidFill>
            <a:schemeClr val="tx1">
              <a:alpha val="80000"/>
            </a:schemeClr>
          </a:solidFill>
        </p:spPr>
        <p:txBody>
          <a:bodyPr wrap="square" rtlCol="0">
            <a:spAutoFit/>
          </a:bodyPr>
          <a:lstStyle/>
          <a:p>
            <a:pPr marL="571500" indent="-571500">
              <a:buFont typeface="Arial" panose="020B0604020202020204" pitchFamily="34" charset="0"/>
              <a:buChar char="•"/>
            </a:pPr>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Read, think about, and act on what Jesus said</a:t>
            </a:r>
          </a:p>
          <a:p>
            <a:pPr marL="571500" indent="-571500">
              <a:buFont typeface="Arial" panose="020B0604020202020204" pitchFamily="34" charset="0"/>
              <a:buChar char="•"/>
            </a:pPr>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Trust what He is doing in your life right now</a:t>
            </a:r>
          </a:p>
        </p:txBody>
      </p:sp>
    </p:spTree>
    <p:extLst>
      <p:ext uri="{BB962C8B-B14F-4D97-AF65-F5344CB8AC3E}">
        <p14:creationId xmlns:p14="http://schemas.microsoft.com/office/powerpoint/2010/main" val="8553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1"/>
            <a:ext cx="12192000" cy="2429376"/>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Responding to Jesus</a:t>
            </a:r>
            <a:endParaRPr lang="en-US" sz="32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6" name="TextBox 5">
            <a:extLst>
              <a:ext uri="{FF2B5EF4-FFF2-40B4-BE49-F238E27FC236}">
                <a16:creationId xmlns:a16="http://schemas.microsoft.com/office/drawing/2014/main" id="{59813DB3-207B-6740-8850-B73E304D66CA}"/>
              </a:ext>
            </a:extLst>
          </p:cNvPr>
          <p:cNvSpPr txBox="1"/>
          <p:nvPr/>
        </p:nvSpPr>
        <p:spPr>
          <a:xfrm>
            <a:off x="344449" y="1573480"/>
            <a:ext cx="11503102" cy="646331"/>
          </a:xfrm>
          <a:prstGeom prst="rect">
            <a:avLst/>
          </a:prstGeom>
          <a:noFill/>
        </p:spPr>
        <p:txBody>
          <a:bodyPr wrap="square" rtlCol="0">
            <a:spAutoFit/>
          </a:bodyPr>
          <a:lstStyle/>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#3: Thank God for Giving Us Jesus (vs 9)</a:t>
            </a:r>
          </a:p>
        </p:txBody>
      </p:sp>
    </p:spTree>
    <p:extLst>
      <p:ext uri="{BB962C8B-B14F-4D97-AF65-F5344CB8AC3E}">
        <p14:creationId xmlns:p14="http://schemas.microsoft.com/office/powerpoint/2010/main" val="912701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bject, chessman, indoor, table&#10;&#10;Description automatically generated">
            <a:extLst>
              <a:ext uri="{FF2B5EF4-FFF2-40B4-BE49-F238E27FC236}">
                <a16:creationId xmlns:a16="http://schemas.microsoft.com/office/drawing/2014/main" id="{5833BC72-9BF4-734E-9989-47B9CF561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75988"/>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1B30DA6C-C0C0-A74B-8752-7135BEBA9F5E}"/>
              </a:ext>
            </a:extLst>
          </p:cNvPr>
          <p:cNvSpPr/>
          <p:nvPr/>
        </p:nvSpPr>
        <p:spPr>
          <a:xfrm>
            <a:off x="0" y="195071"/>
            <a:ext cx="12192000" cy="2809386"/>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44449" y="421582"/>
            <a:ext cx="11503102" cy="830997"/>
          </a:xfrm>
          <a:prstGeom prst="rect">
            <a:avLst/>
          </a:prstGeom>
          <a:noFill/>
        </p:spPr>
        <p:txBody>
          <a:bodyPr wrap="square" rtlCol="0">
            <a:spAutoFit/>
          </a:bodyPr>
          <a:lstStyle/>
          <a:p>
            <a:r>
              <a:rPr lang="en-US" sz="48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Responding to Jesus</a:t>
            </a:r>
            <a:endParaRPr lang="en-US" sz="32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6" name="TextBox 5">
            <a:extLst>
              <a:ext uri="{FF2B5EF4-FFF2-40B4-BE49-F238E27FC236}">
                <a16:creationId xmlns:a16="http://schemas.microsoft.com/office/drawing/2014/main" id="{59813DB3-207B-6740-8850-B73E304D66CA}"/>
              </a:ext>
            </a:extLst>
          </p:cNvPr>
          <p:cNvSpPr txBox="1"/>
          <p:nvPr/>
        </p:nvSpPr>
        <p:spPr>
          <a:xfrm>
            <a:off x="344449" y="1573480"/>
            <a:ext cx="11503102" cy="1200329"/>
          </a:xfrm>
          <a:prstGeom prst="rect">
            <a:avLst/>
          </a:prstGeom>
          <a:noFill/>
        </p:spPr>
        <p:txBody>
          <a:bodyPr wrap="square" rtlCol="0">
            <a:spAutoFit/>
          </a:bodyPr>
          <a:lstStyle/>
          <a:p>
            <a:r>
              <a:rPr lang="en-US" sz="36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#4: Recognize Everything We Have Comes from Him and is for Him  (vs 10)</a:t>
            </a:r>
            <a:endParaRPr lang="en-US" sz="2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3805283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3"/>
          <a:stretch>
            <a:fillRect/>
          </a:stretch>
        </p:blipFill>
        <p:spPr>
          <a:xfrm>
            <a:off x="1270000" y="1270000"/>
            <a:ext cx="63500" cy="76200"/>
          </a:xfrm>
          <a:prstGeom prst="rect">
            <a:avLst/>
          </a:prstGeom>
        </p:spPr>
      </p:pic>
      <p:pic>
        <p:nvPicPr>
          <p:cNvPr id="7" name="Picture 6" descr="A picture containing object, chessman, indoor, table&#10;&#10;Description automatically generated">
            <a:extLst>
              <a:ext uri="{FF2B5EF4-FFF2-40B4-BE49-F238E27FC236}">
                <a16:creationId xmlns:a16="http://schemas.microsoft.com/office/drawing/2014/main" id="{D78C4EE6-5D07-2445-94E2-673ABC532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7564583" y="4600699"/>
            <a:ext cx="4627418" cy="1169551"/>
          </a:xfrm>
          <a:prstGeom prst="rect">
            <a:avLst/>
          </a:prstGeom>
          <a:solidFill>
            <a:srgbClr val="FFBC77">
              <a:alpha val="85000"/>
            </a:srgbClr>
          </a:solidFill>
        </p:spPr>
        <p:txBody>
          <a:bodyPr wrap="square" lIns="182880" rIns="182880" rtlCol="0">
            <a:spAutoFit/>
          </a:bodyPr>
          <a:lstStyle/>
          <a:p>
            <a:r>
              <a:rPr lang="en-US" sz="3800" b="1" dirty="0"/>
              <a:t>Responding to Jesus</a:t>
            </a:r>
          </a:p>
          <a:p>
            <a:r>
              <a:rPr lang="en-US" sz="3200" b="1" dirty="0"/>
              <a:t>1 Kings 10</a:t>
            </a:r>
          </a:p>
        </p:txBody>
      </p:sp>
    </p:spTree>
    <p:extLst>
      <p:ext uri="{BB962C8B-B14F-4D97-AF65-F5344CB8AC3E}">
        <p14:creationId xmlns:p14="http://schemas.microsoft.com/office/powerpoint/2010/main" val="2509590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in a room&#10;&#10;Description automatically generated">
            <a:extLst>
              <a:ext uri="{FF2B5EF4-FFF2-40B4-BE49-F238E27FC236}">
                <a16:creationId xmlns:a16="http://schemas.microsoft.com/office/drawing/2014/main" id="{D554527E-F7E4-5D44-88AD-2FFC4DBBBAD7}"/>
              </a:ext>
            </a:extLst>
          </p:cNvPr>
          <p:cNvPicPr>
            <a:picLocks noChangeAspect="1"/>
          </p:cNvPicPr>
          <p:nvPr/>
        </p:nvPicPr>
        <p:blipFill>
          <a:blip r:embed="rId3">
            <a:alphaModFix amt="6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ABDD5D5-E749-AE49-AF41-2C5A8741EC89}"/>
              </a:ext>
            </a:extLst>
          </p:cNvPr>
          <p:cNvSpPr txBox="1"/>
          <p:nvPr/>
        </p:nvSpPr>
        <p:spPr>
          <a:xfrm>
            <a:off x="348262" y="2109864"/>
            <a:ext cx="6848185" cy="2739211"/>
          </a:xfrm>
          <a:prstGeom prst="rect">
            <a:avLst/>
          </a:prstGeom>
          <a:noFill/>
        </p:spPr>
        <p:txBody>
          <a:bodyPr wrap="square" rtlCol="0">
            <a:spAutoFit/>
          </a:bodyPr>
          <a:lstStyle/>
          <a:p>
            <a:r>
              <a:rPr lang="en-US" sz="3200" b="1" dirty="0">
                <a:solidFill>
                  <a:schemeClr val="bg1"/>
                </a:solidFill>
              </a:rPr>
              <a:t>You will hear about…</a:t>
            </a:r>
          </a:p>
          <a:p>
            <a:endParaRPr lang="en-US" b="1" dirty="0">
              <a:solidFill>
                <a:schemeClr val="bg1"/>
              </a:solidFill>
            </a:endParaRPr>
          </a:p>
          <a:p>
            <a:pPr marL="457200" indent="-457200">
              <a:buFont typeface="Arial" panose="020B0604020202020204" pitchFamily="34" charset="0"/>
              <a:buChar char="•"/>
            </a:pPr>
            <a:r>
              <a:rPr lang="en-US" sz="2800" b="1" dirty="0">
                <a:solidFill>
                  <a:schemeClr val="bg1"/>
                </a:solidFill>
              </a:rPr>
              <a:t>Events that are planned for 2019-2020</a:t>
            </a:r>
          </a:p>
          <a:p>
            <a:pPr marL="457200" indent="-457200">
              <a:buFont typeface="Arial" panose="020B0604020202020204" pitchFamily="34" charset="0"/>
              <a:buChar char="•"/>
            </a:pPr>
            <a:r>
              <a:rPr lang="en-US" sz="2800" b="1" dirty="0">
                <a:solidFill>
                  <a:schemeClr val="bg1"/>
                </a:solidFill>
              </a:rPr>
              <a:t>Our church focus / theme for the year</a:t>
            </a:r>
          </a:p>
          <a:p>
            <a:pPr marL="457200" indent="-457200">
              <a:buFont typeface="Arial" panose="020B0604020202020204" pitchFamily="34" charset="0"/>
              <a:buChar char="•"/>
            </a:pPr>
            <a:r>
              <a:rPr lang="en-US" sz="2800" b="1" dirty="0">
                <a:solidFill>
                  <a:schemeClr val="bg1"/>
                </a:solidFill>
              </a:rPr>
              <a:t>How you can pray and participate</a:t>
            </a:r>
          </a:p>
          <a:p>
            <a:endParaRPr lang="en-US" sz="3200" b="1" dirty="0">
              <a:solidFill>
                <a:schemeClr val="bg1"/>
              </a:solidFill>
            </a:endParaRPr>
          </a:p>
        </p:txBody>
      </p:sp>
      <p:sp>
        <p:nvSpPr>
          <p:cNvPr id="10" name="TextBox 9">
            <a:extLst>
              <a:ext uri="{FF2B5EF4-FFF2-40B4-BE49-F238E27FC236}">
                <a16:creationId xmlns:a16="http://schemas.microsoft.com/office/drawing/2014/main" id="{9158B3C6-A49C-6C4D-AEB6-E1C7888C29E2}"/>
              </a:ext>
            </a:extLst>
          </p:cNvPr>
          <p:cNvSpPr txBox="1"/>
          <p:nvPr/>
        </p:nvSpPr>
        <p:spPr>
          <a:xfrm>
            <a:off x="2149196" y="413925"/>
            <a:ext cx="7490705" cy="1200329"/>
          </a:xfrm>
          <a:prstGeom prst="rect">
            <a:avLst/>
          </a:prstGeom>
          <a:noFill/>
        </p:spPr>
        <p:txBody>
          <a:bodyPr wrap="none" rtlCol="0">
            <a:spAutoFit/>
          </a:bodyPr>
          <a:lstStyle/>
          <a:p>
            <a:pPr algn="ctr"/>
            <a:r>
              <a:rPr lang="en-US" sz="3600" b="1" dirty="0">
                <a:solidFill>
                  <a:srgbClr val="FFFF00"/>
                </a:solidFill>
              </a:rPr>
              <a:t>Church-Wide Meeting – NEXT SUNDAY</a:t>
            </a:r>
          </a:p>
          <a:p>
            <a:pPr algn="ctr"/>
            <a:r>
              <a:rPr lang="en-US" sz="3600" b="1" dirty="0">
                <a:solidFill>
                  <a:srgbClr val="FFFF00"/>
                </a:solidFill>
              </a:rPr>
              <a:t>Following the Service in the Sanctuary</a:t>
            </a:r>
          </a:p>
        </p:txBody>
      </p:sp>
      <p:sp>
        <p:nvSpPr>
          <p:cNvPr id="11" name="TextBox 10">
            <a:extLst>
              <a:ext uri="{FF2B5EF4-FFF2-40B4-BE49-F238E27FC236}">
                <a16:creationId xmlns:a16="http://schemas.microsoft.com/office/drawing/2014/main" id="{5DBEC2D2-2361-7C43-86BA-DF1813C70B63}"/>
              </a:ext>
            </a:extLst>
          </p:cNvPr>
          <p:cNvSpPr txBox="1"/>
          <p:nvPr/>
        </p:nvSpPr>
        <p:spPr>
          <a:xfrm>
            <a:off x="279029" y="5692223"/>
            <a:ext cx="11633941" cy="954107"/>
          </a:xfrm>
          <a:prstGeom prst="rect">
            <a:avLst/>
          </a:prstGeom>
          <a:noFill/>
        </p:spPr>
        <p:txBody>
          <a:bodyPr wrap="square" rtlCol="0">
            <a:spAutoFit/>
          </a:bodyPr>
          <a:lstStyle/>
          <a:p>
            <a:r>
              <a:rPr lang="en-US" sz="2800" dirty="0">
                <a:solidFill>
                  <a:schemeClr val="bg1"/>
                </a:solidFill>
              </a:rPr>
              <a:t>** Child care is not provided during this meeting, but parents are welcome to have their children with them</a:t>
            </a:r>
          </a:p>
        </p:txBody>
      </p:sp>
    </p:spTree>
    <p:extLst>
      <p:ext uri="{BB962C8B-B14F-4D97-AF65-F5344CB8AC3E}">
        <p14:creationId xmlns:p14="http://schemas.microsoft.com/office/powerpoint/2010/main" val="2447619779"/>
      </p:ext>
    </p:extLst>
  </p:cSld>
  <p:clrMapOvr>
    <a:masterClrMapping/>
  </p:clrMapOvr>
  <mc:AlternateContent xmlns:mc="http://schemas.openxmlformats.org/markup-compatibility/2006">
    <mc:Choice xmlns:p14="http://schemas.microsoft.com/office/powerpoint/2010/main" Requires="p14">
      <p:transition p14:dur="0" advTm="12000"/>
    </mc:Choice>
    <mc:Fallback>
      <p:transition advTm="1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 table, man&#10;&#10;Description automatically generated">
            <a:extLst>
              <a:ext uri="{FF2B5EF4-FFF2-40B4-BE49-F238E27FC236}">
                <a16:creationId xmlns:a16="http://schemas.microsoft.com/office/drawing/2014/main" id="{A9558208-9802-BF4F-8254-6BB7E18A7E45}"/>
              </a:ext>
            </a:extLst>
          </p:cNvPr>
          <p:cNvPicPr>
            <a:picLocks noChangeAspect="1"/>
          </p:cNvPicPr>
          <p:nvPr/>
        </p:nvPicPr>
        <p:blipFill>
          <a:blip r:embed="rId3">
            <a:alphaModFix amt="51000"/>
            <a:extLst>
              <a:ext uri="{28A0092B-C50C-407E-A947-70E740481C1C}">
                <a14:useLocalDpi xmlns:a14="http://schemas.microsoft.com/office/drawing/2010/main" val="0"/>
              </a:ext>
            </a:extLst>
          </a:blip>
          <a:stretch>
            <a:fillRect/>
          </a:stretch>
        </p:blipFill>
        <p:spPr>
          <a:xfrm>
            <a:off x="-1" y="12171"/>
            <a:ext cx="12192000" cy="6858000"/>
          </a:xfrm>
          <a:prstGeom prst="rect">
            <a:avLst/>
          </a:prstGeom>
        </p:spPr>
      </p:pic>
      <p:sp>
        <p:nvSpPr>
          <p:cNvPr id="18" name="TextBox 17">
            <a:extLst>
              <a:ext uri="{FF2B5EF4-FFF2-40B4-BE49-F238E27FC236}">
                <a16:creationId xmlns:a16="http://schemas.microsoft.com/office/drawing/2014/main" id="{1E9B95E9-8080-6041-93F5-53B33ECE9583}"/>
              </a:ext>
            </a:extLst>
          </p:cNvPr>
          <p:cNvSpPr txBox="1"/>
          <p:nvPr/>
        </p:nvSpPr>
        <p:spPr>
          <a:xfrm>
            <a:off x="2583949" y="315151"/>
            <a:ext cx="5782096" cy="646331"/>
          </a:xfrm>
          <a:prstGeom prst="rect">
            <a:avLst/>
          </a:prstGeom>
          <a:noFill/>
        </p:spPr>
        <p:txBody>
          <a:bodyPr wrap="none" rtlCol="0">
            <a:spAutoFit/>
          </a:bodyPr>
          <a:lstStyle/>
          <a:p>
            <a:r>
              <a:rPr lang="en-US" sz="3600" b="1" dirty="0">
                <a:solidFill>
                  <a:srgbClr val="FFFF00"/>
                </a:solidFill>
              </a:rPr>
              <a:t>Our Kids Ministry Needs You!</a:t>
            </a:r>
          </a:p>
        </p:txBody>
      </p:sp>
      <p:sp>
        <p:nvSpPr>
          <p:cNvPr id="22" name="TextBox 21">
            <a:extLst>
              <a:ext uri="{FF2B5EF4-FFF2-40B4-BE49-F238E27FC236}">
                <a16:creationId xmlns:a16="http://schemas.microsoft.com/office/drawing/2014/main" id="{7A9F2116-D73C-FE4C-989D-76AEC2CB91C8}"/>
              </a:ext>
            </a:extLst>
          </p:cNvPr>
          <p:cNvSpPr txBox="1"/>
          <p:nvPr/>
        </p:nvSpPr>
        <p:spPr>
          <a:xfrm>
            <a:off x="1424797" y="1185807"/>
            <a:ext cx="2850011" cy="523220"/>
          </a:xfrm>
          <a:prstGeom prst="rect">
            <a:avLst/>
          </a:prstGeom>
          <a:noFill/>
        </p:spPr>
        <p:txBody>
          <a:bodyPr wrap="none" rtlCol="0">
            <a:spAutoFit/>
          </a:bodyPr>
          <a:lstStyle/>
          <a:p>
            <a:pPr algn="ctr"/>
            <a:r>
              <a:rPr lang="en-US" sz="2800" b="1" dirty="0">
                <a:solidFill>
                  <a:srgbClr val="FFFF00"/>
                </a:solidFill>
              </a:rPr>
              <a:t>KICK (K-5</a:t>
            </a:r>
            <a:r>
              <a:rPr lang="en-US" sz="2800" b="1" baseline="30000" dirty="0">
                <a:solidFill>
                  <a:srgbClr val="FFFF00"/>
                </a:solidFill>
              </a:rPr>
              <a:t>th</a:t>
            </a:r>
            <a:r>
              <a:rPr lang="en-US" sz="2800" b="1" dirty="0">
                <a:solidFill>
                  <a:srgbClr val="FFFF00"/>
                </a:solidFill>
              </a:rPr>
              <a:t> Grade)</a:t>
            </a:r>
          </a:p>
        </p:txBody>
      </p:sp>
      <p:sp>
        <p:nvSpPr>
          <p:cNvPr id="23" name="TextBox 22">
            <a:extLst>
              <a:ext uri="{FF2B5EF4-FFF2-40B4-BE49-F238E27FC236}">
                <a16:creationId xmlns:a16="http://schemas.microsoft.com/office/drawing/2014/main" id="{5B39C563-7CDE-814F-9329-8E621C5F9690}"/>
              </a:ext>
            </a:extLst>
          </p:cNvPr>
          <p:cNvSpPr txBox="1"/>
          <p:nvPr/>
        </p:nvSpPr>
        <p:spPr>
          <a:xfrm>
            <a:off x="7171667" y="1185807"/>
            <a:ext cx="3510063" cy="523220"/>
          </a:xfrm>
          <a:prstGeom prst="rect">
            <a:avLst/>
          </a:prstGeom>
          <a:noFill/>
        </p:spPr>
        <p:txBody>
          <a:bodyPr wrap="none" rtlCol="0">
            <a:spAutoFit/>
          </a:bodyPr>
          <a:lstStyle/>
          <a:p>
            <a:r>
              <a:rPr lang="en-US" sz="2800" b="1" dirty="0">
                <a:solidFill>
                  <a:srgbClr val="FFFF00"/>
                </a:solidFill>
              </a:rPr>
              <a:t>Clubhouse (Preschool)</a:t>
            </a:r>
          </a:p>
        </p:txBody>
      </p:sp>
      <p:sp>
        <p:nvSpPr>
          <p:cNvPr id="13" name="TextBox 12">
            <a:extLst>
              <a:ext uri="{FF2B5EF4-FFF2-40B4-BE49-F238E27FC236}">
                <a16:creationId xmlns:a16="http://schemas.microsoft.com/office/drawing/2014/main" id="{B3234E51-C8ED-464B-96CB-80561DF8CDB4}"/>
              </a:ext>
            </a:extLst>
          </p:cNvPr>
          <p:cNvSpPr txBox="1"/>
          <p:nvPr/>
        </p:nvSpPr>
        <p:spPr>
          <a:xfrm>
            <a:off x="7147174" y="3246855"/>
            <a:ext cx="2025234" cy="523220"/>
          </a:xfrm>
          <a:prstGeom prst="rect">
            <a:avLst/>
          </a:prstGeom>
          <a:noFill/>
        </p:spPr>
        <p:txBody>
          <a:bodyPr wrap="none" rtlCol="0">
            <a:spAutoFit/>
          </a:bodyPr>
          <a:lstStyle/>
          <a:p>
            <a:pPr algn="ctr"/>
            <a:r>
              <a:rPr lang="en-US" sz="2800" b="1" dirty="0">
                <a:solidFill>
                  <a:srgbClr val="FFFF00"/>
                </a:solidFill>
              </a:rPr>
              <a:t>Infant Room</a:t>
            </a:r>
          </a:p>
        </p:txBody>
      </p:sp>
      <p:sp>
        <p:nvSpPr>
          <p:cNvPr id="14" name="TextBox 13">
            <a:extLst>
              <a:ext uri="{FF2B5EF4-FFF2-40B4-BE49-F238E27FC236}">
                <a16:creationId xmlns:a16="http://schemas.microsoft.com/office/drawing/2014/main" id="{25FBB5AA-E967-B546-8918-7F71DB6DA26C}"/>
              </a:ext>
            </a:extLst>
          </p:cNvPr>
          <p:cNvSpPr txBox="1"/>
          <p:nvPr/>
        </p:nvSpPr>
        <p:spPr>
          <a:xfrm>
            <a:off x="7610016" y="3791968"/>
            <a:ext cx="3762172" cy="1384995"/>
          </a:xfrm>
          <a:prstGeom prst="rect">
            <a:avLst/>
          </a:prstGeom>
          <a:noFill/>
        </p:spPr>
        <p:txBody>
          <a:bodyPr wrap="square" rtlCol="0">
            <a:spAutoFit/>
          </a:bodyPr>
          <a:lstStyle/>
          <a:p>
            <a:r>
              <a:rPr lang="en-US" sz="2800" b="1" dirty="0">
                <a:solidFill>
                  <a:schemeClr val="bg1"/>
                </a:solidFill>
              </a:rPr>
              <a:t>Need 1 Helper</a:t>
            </a:r>
          </a:p>
          <a:p>
            <a:r>
              <a:rPr lang="en-US" sz="2800" b="1" dirty="0">
                <a:solidFill>
                  <a:schemeClr val="bg1"/>
                </a:solidFill>
              </a:rPr>
              <a:t>Contact Julie Cornelius</a:t>
            </a:r>
          </a:p>
          <a:p>
            <a:r>
              <a:rPr lang="en-US" sz="2800" b="1" dirty="0">
                <a:solidFill>
                  <a:schemeClr val="bg1"/>
                </a:solidFill>
              </a:rPr>
              <a:t>or Linda Charlton</a:t>
            </a:r>
          </a:p>
        </p:txBody>
      </p:sp>
      <p:sp>
        <p:nvSpPr>
          <p:cNvPr id="7" name="Rectangle 6">
            <a:extLst>
              <a:ext uri="{FF2B5EF4-FFF2-40B4-BE49-F238E27FC236}">
                <a16:creationId xmlns:a16="http://schemas.microsoft.com/office/drawing/2014/main" id="{76E9CFF0-E0CE-314F-80FB-17F5BE4A3627}"/>
              </a:ext>
            </a:extLst>
          </p:cNvPr>
          <p:cNvSpPr/>
          <p:nvPr/>
        </p:nvSpPr>
        <p:spPr>
          <a:xfrm>
            <a:off x="0" y="5598920"/>
            <a:ext cx="12192000" cy="1246909"/>
          </a:xfrm>
          <a:prstGeom prst="rect">
            <a:avLst/>
          </a:prstGeom>
          <a:solidFill>
            <a:schemeClr val="dk1">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F1067B0-6FD4-4841-B475-7F0AA9FFE28C}"/>
              </a:ext>
            </a:extLst>
          </p:cNvPr>
          <p:cNvSpPr txBox="1"/>
          <p:nvPr/>
        </p:nvSpPr>
        <p:spPr>
          <a:xfrm>
            <a:off x="7643884" y="1681038"/>
            <a:ext cx="3762172" cy="1384995"/>
          </a:xfrm>
          <a:prstGeom prst="rect">
            <a:avLst/>
          </a:prstGeom>
          <a:noFill/>
        </p:spPr>
        <p:txBody>
          <a:bodyPr wrap="square" rtlCol="0">
            <a:spAutoFit/>
          </a:bodyPr>
          <a:lstStyle/>
          <a:p>
            <a:r>
              <a:rPr lang="en-US" sz="2800" b="1" dirty="0">
                <a:solidFill>
                  <a:schemeClr val="bg1"/>
                </a:solidFill>
              </a:rPr>
              <a:t>Need 1 Teacher </a:t>
            </a:r>
          </a:p>
          <a:p>
            <a:r>
              <a:rPr lang="en-US" sz="2800" b="1" dirty="0">
                <a:solidFill>
                  <a:schemeClr val="bg1"/>
                </a:solidFill>
              </a:rPr>
              <a:t>Need 3 Helpers</a:t>
            </a:r>
          </a:p>
          <a:p>
            <a:r>
              <a:rPr lang="en-US" sz="2800" b="1" dirty="0">
                <a:solidFill>
                  <a:schemeClr val="bg1"/>
                </a:solidFill>
              </a:rPr>
              <a:t>Contact Lex Bennett</a:t>
            </a:r>
          </a:p>
        </p:txBody>
      </p:sp>
      <p:sp>
        <p:nvSpPr>
          <p:cNvPr id="16" name="TextBox 15">
            <a:extLst>
              <a:ext uri="{FF2B5EF4-FFF2-40B4-BE49-F238E27FC236}">
                <a16:creationId xmlns:a16="http://schemas.microsoft.com/office/drawing/2014/main" id="{79C92352-3D92-D648-9506-46F6B4D07D47}"/>
              </a:ext>
            </a:extLst>
          </p:cNvPr>
          <p:cNvSpPr txBox="1"/>
          <p:nvPr/>
        </p:nvSpPr>
        <p:spPr>
          <a:xfrm>
            <a:off x="1816623" y="1624932"/>
            <a:ext cx="3762172" cy="954107"/>
          </a:xfrm>
          <a:prstGeom prst="rect">
            <a:avLst/>
          </a:prstGeom>
          <a:noFill/>
        </p:spPr>
        <p:txBody>
          <a:bodyPr wrap="square" rtlCol="0">
            <a:spAutoFit/>
          </a:bodyPr>
          <a:lstStyle/>
          <a:p>
            <a:r>
              <a:rPr lang="en-US" sz="2800" b="1" dirty="0">
                <a:solidFill>
                  <a:schemeClr val="bg1"/>
                </a:solidFill>
              </a:rPr>
              <a:t>Need 2 Teachers </a:t>
            </a:r>
          </a:p>
          <a:p>
            <a:r>
              <a:rPr lang="en-US" sz="2800" b="1" dirty="0">
                <a:solidFill>
                  <a:schemeClr val="bg1"/>
                </a:solidFill>
              </a:rPr>
              <a:t>Contact Beth Shimer</a:t>
            </a:r>
          </a:p>
        </p:txBody>
      </p:sp>
      <p:sp>
        <p:nvSpPr>
          <p:cNvPr id="21" name="TextBox 20">
            <a:extLst>
              <a:ext uri="{FF2B5EF4-FFF2-40B4-BE49-F238E27FC236}">
                <a16:creationId xmlns:a16="http://schemas.microsoft.com/office/drawing/2014/main" id="{87371560-D25B-B84F-B7A3-368B74F15277}"/>
              </a:ext>
            </a:extLst>
          </p:cNvPr>
          <p:cNvSpPr txBox="1"/>
          <p:nvPr/>
        </p:nvSpPr>
        <p:spPr>
          <a:xfrm>
            <a:off x="1330688" y="5745320"/>
            <a:ext cx="9530622" cy="954107"/>
          </a:xfrm>
          <a:prstGeom prst="rect">
            <a:avLst/>
          </a:prstGeom>
          <a:noFill/>
        </p:spPr>
        <p:txBody>
          <a:bodyPr wrap="none" rtlCol="0">
            <a:spAutoFit/>
          </a:bodyPr>
          <a:lstStyle/>
          <a:p>
            <a:pPr algn="ctr"/>
            <a:r>
              <a:rPr lang="en-US" sz="2800" b="1" dirty="0">
                <a:solidFill>
                  <a:schemeClr val="bg1"/>
                </a:solidFill>
              </a:rPr>
              <a:t>Contact these Ministry Leaders directly or fill out an INFO card </a:t>
            </a:r>
          </a:p>
          <a:p>
            <a:pPr algn="ctr"/>
            <a:r>
              <a:rPr lang="en-US" sz="2800" b="1" dirty="0">
                <a:solidFill>
                  <a:schemeClr val="bg1"/>
                </a:solidFill>
              </a:rPr>
              <a:t>(in the seat backs) and put it in a Donation / Response Box </a:t>
            </a:r>
          </a:p>
        </p:txBody>
      </p:sp>
    </p:spTree>
    <p:extLst>
      <p:ext uri="{BB962C8B-B14F-4D97-AF65-F5344CB8AC3E}">
        <p14:creationId xmlns:p14="http://schemas.microsoft.com/office/powerpoint/2010/main" val="241951681"/>
      </p:ext>
    </p:extLst>
  </p:cSld>
  <p:clrMapOvr>
    <a:masterClrMapping/>
  </p:clrMapOvr>
  <mc:AlternateContent xmlns:mc="http://schemas.openxmlformats.org/markup-compatibility/2006">
    <mc:Choice xmlns:p14="http://schemas.microsoft.com/office/powerpoint/2010/main" Requires="p14">
      <p:transition p14:dur="0" advTm="12000"/>
    </mc:Choice>
    <mc:Fallback>
      <p:transition advTm="1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3"/>
          <a:stretch>
            <a:fillRect/>
          </a:stretch>
        </p:blipFill>
        <p:spPr>
          <a:xfrm>
            <a:off x="1270000" y="1270000"/>
            <a:ext cx="63500" cy="76200"/>
          </a:xfrm>
          <a:prstGeom prst="rect">
            <a:avLst/>
          </a:prstGeom>
        </p:spPr>
      </p:pic>
      <p:pic>
        <p:nvPicPr>
          <p:cNvPr id="7" name="Picture 6" descr="A picture containing object, chessman, indoor, table&#10;&#10;Description automatically generated">
            <a:extLst>
              <a:ext uri="{FF2B5EF4-FFF2-40B4-BE49-F238E27FC236}">
                <a16:creationId xmlns:a16="http://schemas.microsoft.com/office/drawing/2014/main" id="{D78C4EE6-5D07-2445-94E2-673ABC532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7564583" y="4600699"/>
            <a:ext cx="4627418" cy="1169551"/>
          </a:xfrm>
          <a:prstGeom prst="rect">
            <a:avLst/>
          </a:prstGeom>
          <a:solidFill>
            <a:srgbClr val="FFBC77">
              <a:alpha val="85000"/>
            </a:srgbClr>
          </a:solidFill>
        </p:spPr>
        <p:txBody>
          <a:bodyPr wrap="square" lIns="182880" rIns="182880" rtlCol="0">
            <a:spAutoFit/>
          </a:bodyPr>
          <a:lstStyle/>
          <a:p>
            <a:r>
              <a:rPr lang="en-US" sz="3800" b="1" dirty="0"/>
              <a:t>Responding to Jesus</a:t>
            </a:r>
          </a:p>
          <a:p>
            <a:r>
              <a:rPr lang="en-US" sz="3200" b="1" dirty="0"/>
              <a:t>1 Kings 10</a:t>
            </a:r>
          </a:p>
        </p:txBody>
      </p:sp>
    </p:spTree>
    <p:extLst>
      <p:ext uri="{BB962C8B-B14F-4D97-AF65-F5344CB8AC3E}">
        <p14:creationId xmlns:p14="http://schemas.microsoft.com/office/powerpoint/2010/main" val="2715294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4401205"/>
          </a:xfrm>
          <a:prstGeom prst="rect">
            <a:avLst/>
          </a:prstGeom>
          <a:noFill/>
        </p:spPr>
        <p:txBody>
          <a:bodyPr wrap="square" rtlCol="0">
            <a:spAutoFit/>
          </a:bodyPr>
          <a:lstStyle/>
          <a:p>
            <a:r>
              <a:rPr lang="en-US" sz="2800" dirty="0">
                <a:solidFill>
                  <a:srgbClr val="FFFF00"/>
                </a:solidFill>
              </a:rPr>
              <a:t>1</a:t>
            </a:r>
            <a:r>
              <a:rPr lang="en-US" sz="2800" dirty="0">
                <a:solidFill>
                  <a:schemeClr val="bg1"/>
                </a:solidFill>
              </a:rPr>
              <a:t> Now when the queen of Sheba heard of the fame of Solomon concerning the name of the Lord, she came to test him with hard questions. </a:t>
            </a:r>
          </a:p>
          <a:p>
            <a:r>
              <a:rPr lang="en-US" sz="2800" dirty="0">
                <a:solidFill>
                  <a:srgbClr val="FFFF00"/>
                </a:solidFill>
              </a:rPr>
              <a:t>2</a:t>
            </a:r>
            <a:r>
              <a:rPr lang="en-US" sz="2800" dirty="0">
                <a:solidFill>
                  <a:schemeClr val="bg1"/>
                </a:solidFill>
              </a:rPr>
              <a:t> She came to Jerusalem with a very great retinue, with camels bearing spices and very much gold and precious stones. And when she came to Solomon, she told him all that was on her mind. </a:t>
            </a:r>
          </a:p>
          <a:p>
            <a:r>
              <a:rPr lang="en-US" sz="2800" dirty="0">
                <a:solidFill>
                  <a:srgbClr val="FFFF00"/>
                </a:solidFill>
              </a:rPr>
              <a:t>3</a:t>
            </a:r>
            <a:r>
              <a:rPr lang="en-US" sz="2800" dirty="0">
                <a:solidFill>
                  <a:schemeClr val="bg1"/>
                </a:solidFill>
              </a:rPr>
              <a:t> And Solomon answered all her questions; there was nothing hidden from the king that he could not explain to her. </a:t>
            </a:r>
          </a:p>
          <a:p>
            <a:r>
              <a:rPr lang="en-US" sz="2800" dirty="0">
                <a:solidFill>
                  <a:srgbClr val="FFFF00"/>
                </a:solidFill>
              </a:rPr>
              <a:t>4</a:t>
            </a:r>
            <a:r>
              <a:rPr lang="en-US" sz="2800" dirty="0">
                <a:solidFill>
                  <a:schemeClr val="bg1"/>
                </a:solidFill>
              </a:rPr>
              <a:t> And when the queen of Sheba had seen all the wisdom of Solomon, the house that he had built, </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1 Kings 10:1-13 (ESV)</a:t>
            </a:r>
          </a:p>
        </p:txBody>
      </p:sp>
    </p:spTree>
    <p:extLst>
      <p:ext uri="{BB962C8B-B14F-4D97-AF65-F5344CB8AC3E}">
        <p14:creationId xmlns:p14="http://schemas.microsoft.com/office/powerpoint/2010/main" val="721771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4401205"/>
          </a:xfrm>
          <a:prstGeom prst="rect">
            <a:avLst/>
          </a:prstGeom>
          <a:noFill/>
        </p:spPr>
        <p:txBody>
          <a:bodyPr wrap="square" rtlCol="0">
            <a:spAutoFit/>
          </a:bodyPr>
          <a:lstStyle/>
          <a:p>
            <a:r>
              <a:rPr lang="en-US" sz="2800" dirty="0">
                <a:solidFill>
                  <a:srgbClr val="FFFF00"/>
                </a:solidFill>
              </a:rPr>
              <a:t>5</a:t>
            </a:r>
            <a:r>
              <a:rPr lang="en-US" sz="2800" dirty="0">
                <a:solidFill>
                  <a:schemeClr val="bg1"/>
                </a:solidFill>
              </a:rPr>
              <a:t> the food of his table, the seating of his officials, and the attendance of his servants, their clothing, his cupbearers, and his burnt offerings that he offered at the house of the Lord, there was no more breath in her.</a:t>
            </a:r>
          </a:p>
          <a:p>
            <a:r>
              <a:rPr lang="en-US" sz="2800" dirty="0">
                <a:solidFill>
                  <a:srgbClr val="FFFF00"/>
                </a:solidFill>
              </a:rPr>
              <a:t>6</a:t>
            </a:r>
            <a:r>
              <a:rPr lang="en-US" sz="2800" dirty="0">
                <a:solidFill>
                  <a:schemeClr val="bg1"/>
                </a:solidFill>
              </a:rPr>
              <a:t> And she said to the king, “The report was true that I heard in my own land of your words and of your wisdom,</a:t>
            </a:r>
          </a:p>
          <a:p>
            <a:r>
              <a:rPr lang="en-US" sz="2800" dirty="0">
                <a:solidFill>
                  <a:srgbClr val="FFFF00"/>
                </a:solidFill>
              </a:rPr>
              <a:t>7</a:t>
            </a:r>
            <a:r>
              <a:rPr lang="en-US" sz="2800" dirty="0">
                <a:solidFill>
                  <a:schemeClr val="bg1"/>
                </a:solidFill>
              </a:rPr>
              <a:t> but I did not believe the reports until I came and my own eyes had seen it. And behold, the half was not told me. Your wisdom and prosperity surpass the report that I heard. </a:t>
            </a:r>
          </a:p>
          <a:p>
            <a:r>
              <a:rPr lang="en-US" sz="2800" dirty="0">
                <a:solidFill>
                  <a:srgbClr val="FFFF00"/>
                </a:solidFill>
              </a:rPr>
              <a:t>8</a:t>
            </a:r>
            <a:r>
              <a:rPr lang="en-US" sz="2800" dirty="0">
                <a:solidFill>
                  <a:schemeClr val="bg1"/>
                </a:solidFill>
              </a:rPr>
              <a:t> Happy are your men! Happy are your servants, who continually stand before you and hear your wisdom! </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1 Kings 10:1-13 (ESV)</a:t>
            </a:r>
          </a:p>
        </p:txBody>
      </p:sp>
    </p:spTree>
    <p:extLst>
      <p:ext uri="{BB962C8B-B14F-4D97-AF65-F5344CB8AC3E}">
        <p14:creationId xmlns:p14="http://schemas.microsoft.com/office/powerpoint/2010/main" val="712761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3539430"/>
          </a:xfrm>
          <a:prstGeom prst="rect">
            <a:avLst/>
          </a:prstGeom>
          <a:noFill/>
        </p:spPr>
        <p:txBody>
          <a:bodyPr wrap="square" rtlCol="0">
            <a:spAutoFit/>
          </a:bodyPr>
          <a:lstStyle/>
          <a:p>
            <a:r>
              <a:rPr lang="en-US" sz="2800" dirty="0">
                <a:solidFill>
                  <a:srgbClr val="FFFF00"/>
                </a:solidFill>
              </a:rPr>
              <a:t>9</a:t>
            </a:r>
            <a:r>
              <a:rPr lang="en-US" sz="2800" dirty="0">
                <a:solidFill>
                  <a:schemeClr val="bg1"/>
                </a:solidFill>
              </a:rPr>
              <a:t> Blessed be the Lord your God, who has delighted in you and set you on the throne of Israel! Because the Lord loved Israel forever, he has made you king, that you may execute justice and righteousness.” </a:t>
            </a:r>
          </a:p>
          <a:p>
            <a:r>
              <a:rPr lang="en-US" sz="2800" dirty="0">
                <a:solidFill>
                  <a:srgbClr val="FFFF00"/>
                </a:solidFill>
              </a:rPr>
              <a:t>10</a:t>
            </a:r>
            <a:r>
              <a:rPr lang="en-US" sz="2800" dirty="0">
                <a:solidFill>
                  <a:schemeClr val="bg1"/>
                </a:solidFill>
              </a:rPr>
              <a:t> Then she gave the king 120 talents of gold, and a very great quantity of spices and precious stones. Never again came such an abundance of spices as these that the queen of Sheba gave to King Solomon.</a:t>
            </a:r>
          </a:p>
          <a:p>
            <a:r>
              <a:rPr lang="en-US" sz="2800" dirty="0">
                <a:solidFill>
                  <a:srgbClr val="FFFF00"/>
                </a:solidFill>
              </a:rPr>
              <a:t>11</a:t>
            </a:r>
            <a:r>
              <a:rPr lang="en-US" sz="2800" dirty="0">
                <a:solidFill>
                  <a:schemeClr val="bg1"/>
                </a:solidFill>
              </a:rPr>
              <a:t> Moreover, the fleet of Hiram, which brought gold from Ophir, brought from Ophir a very great amount of </a:t>
            </a:r>
            <a:r>
              <a:rPr lang="en-US" sz="2800" dirty="0" err="1">
                <a:solidFill>
                  <a:schemeClr val="bg1"/>
                </a:solidFill>
              </a:rPr>
              <a:t>almug</a:t>
            </a:r>
            <a:r>
              <a:rPr lang="en-US" sz="2800" dirty="0">
                <a:solidFill>
                  <a:schemeClr val="bg1"/>
                </a:solidFill>
              </a:rPr>
              <a:t> wood and precious stones. </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1 Kings 10:1-13 (ESV)</a:t>
            </a:r>
          </a:p>
        </p:txBody>
      </p:sp>
    </p:spTree>
    <p:extLst>
      <p:ext uri="{BB962C8B-B14F-4D97-AF65-F5344CB8AC3E}">
        <p14:creationId xmlns:p14="http://schemas.microsoft.com/office/powerpoint/2010/main" val="1237093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3108543"/>
          </a:xfrm>
          <a:prstGeom prst="rect">
            <a:avLst/>
          </a:prstGeom>
          <a:noFill/>
        </p:spPr>
        <p:txBody>
          <a:bodyPr wrap="square" rtlCol="0">
            <a:spAutoFit/>
          </a:bodyPr>
          <a:lstStyle/>
          <a:p>
            <a:r>
              <a:rPr lang="en-US" sz="2800" dirty="0">
                <a:solidFill>
                  <a:srgbClr val="FFFF00"/>
                </a:solidFill>
              </a:rPr>
              <a:t>12</a:t>
            </a:r>
            <a:r>
              <a:rPr lang="en-US" sz="2800" dirty="0">
                <a:solidFill>
                  <a:schemeClr val="bg1"/>
                </a:solidFill>
              </a:rPr>
              <a:t> And the king made of the </a:t>
            </a:r>
            <a:r>
              <a:rPr lang="en-US" sz="2800" dirty="0" err="1">
                <a:solidFill>
                  <a:schemeClr val="bg1"/>
                </a:solidFill>
              </a:rPr>
              <a:t>almug</a:t>
            </a:r>
            <a:r>
              <a:rPr lang="en-US" sz="2800" dirty="0">
                <a:solidFill>
                  <a:schemeClr val="bg1"/>
                </a:solidFill>
              </a:rPr>
              <a:t> wood supports for the house of the Lord and for the king's house, also lyres and harps for the singers. No such </a:t>
            </a:r>
            <a:r>
              <a:rPr lang="en-US" sz="2800" dirty="0" err="1">
                <a:solidFill>
                  <a:schemeClr val="bg1"/>
                </a:solidFill>
              </a:rPr>
              <a:t>almug</a:t>
            </a:r>
            <a:r>
              <a:rPr lang="en-US" sz="2800" dirty="0">
                <a:solidFill>
                  <a:schemeClr val="bg1"/>
                </a:solidFill>
              </a:rPr>
              <a:t> wood has come or been seen to this day.</a:t>
            </a:r>
          </a:p>
          <a:p>
            <a:r>
              <a:rPr lang="en-US" sz="2800" dirty="0">
                <a:solidFill>
                  <a:srgbClr val="FFFF00"/>
                </a:solidFill>
              </a:rPr>
              <a:t>13</a:t>
            </a:r>
            <a:r>
              <a:rPr lang="en-US" sz="2800" dirty="0">
                <a:solidFill>
                  <a:schemeClr val="bg1"/>
                </a:solidFill>
              </a:rPr>
              <a:t> And King Solomon gave to the queen of Sheba all that she desired, whatever she asked besides what was given her by the bounty of King Solomon. So she turned and went back to her own land with her servants.</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1 Kings 10:1-13 (ESV)</a:t>
            </a:r>
          </a:p>
        </p:txBody>
      </p:sp>
    </p:spTree>
    <p:extLst>
      <p:ext uri="{BB962C8B-B14F-4D97-AF65-F5344CB8AC3E}">
        <p14:creationId xmlns:p14="http://schemas.microsoft.com/office/powerpoint/2010/main" val="2801636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3"/>
          <a:stretch>
            <a:fillRect/>
          </a:stretch>
        </p:blipFill>
        <p:spPr>
          <a:xfrm>
            <a:off x="1270000" y="1270000"/>
            <a:ext cx="63500" cy="76200"/>
          </a:xfrm>
          <a:prstGeom prst="rect">
            <a:avLst/>
          </a:prstGeom>
        </p:spPr>
      </p:pic>
      <p:pic>
        <p:nvPicPr>
          <p:cNvPr id="7" name="Picture 6" descr="A picture containing object, chessman, indoor, table&#10;&#10;Description automatically generated">
            <a:extLst>
              <a:ext uri="{FF2B5EF4-FFF2-40B4-BE49-F238E27FC236}">
                <a16:creationId xmlns:a16="http://schemas.microsoft.com/office/drawing/2014/main" id="{D78C4EE6-5D07-2445-94E2-673ABC532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7564583" y="4600699"/>
            <a:ext cx="4627418" cy="1169551"/>
          </a:xfrm>
          <a:prstGeom prst="rect">
            <a:avLst/>
          </a:prstGeom>
          <a:solidFill>
            <a:srgbClr val="FFBC77">
              <a:alpha val="85000"/>
            </a:srgbClr>
          </a:solidFill>
        </p:spPr>
        <p:txBody>
          <a:bodyPr wrap="square" lIns="182880" rIns="182880" rtlCol="0">
            <a:spAutoFit/>
          </a:bodyPr>
          <a:lstStyle/>
          <a:p>
            <a:r>
              <a:rPr lang="en-US" sz="3800" b="1" dirty="0"/>
              <a:t>Responding to Jesus</a:t>
            </a:r>
          </a:p>
          <a:p>
            <a:r>
              <a:rPr lang="en-US" sz="3200" b="1" dirty="0"/>
              <a:t>1 Kings 10</a:t>
            </a:r>
          </a:p>
        </p:txBody>
      </p:sp>
    </p:spTree>
    <p:extLst>
      <p:ext uri="{BB962C8B-B14F-4D97-AF65-F5344CB8AC3E}">
        <p14:creationId xmlns:p14="http://schemas.microsoft.com/office/powerpoint/2010/main" val="34478281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TotalTime>
  <Words>819</Words>
  <Application>Microsoft Macintosh PowerPoint</Application>
  <PresentationFormat>Widescreen</PresentationFormat>
  <Paragraphs>86</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Roboto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Burlile</dc:creator>
  <cp:lastModifiedBy>Greg Burlile</cp:lastModifiedBy>
  <cp:revision>47</cp:revision>
  <cp:lastPrinted>2019-09-01T11:19:14Z</cp:lastPrinted>
  <dcterms:created xsi:type="dcterms:W3CDTF">2019-08-18T12:38:01Z</dcterms:created>
  <dcterms:modified xsi:type="dcterms:W3CDTF">2019-09-01T12:47:21Z</dcterms:modified>
</cp:coreProperties>
</file>