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694" r:id="rId2"/>
    <p:sldId id="675" r:id="rId3"/>
    <p:sldId id="699" r:id="rId4"/>
    <p:sldId id="704" r:id="rId5"/>
    <p:sldId id="705" r:id="rId6"/>
    <p:sldId id="706" r:id="rId7"/>
    <p:sldId id="596" r:id="rId8"/>
    <p:sldId id="700" r:id="rId9"/>
    <p:sldId id="701" r:id="rId10"/>
    <p:sldId id="702" r:id="rId11"/>
    <p:sldId id="613" r:id="rId12"/>
    <p:sldId id="707" r:id="rId13"/>
    <p:sldId id="711" r:id="rId14"/>
    <p:sldId id="713" r:id="rId15"/>
    <p:sldId id="708" r:id="rId16"/>
    <p:sldId id="709" r:id="rId17"/>
    <p:sldId id="710" r:id="rId18"/>
    <p:sldId id="712" r:id="rId19"/>
    <p:sldId id="703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F33"/>
    <a:srgbClr val="FFBC77"/>
    <a:srgbClr val="00FB92"/>
    <a:srgbClr val="AB3211"/>
    <a:srgbClr val="8F1505"/>
    <a:srgbClr val="881B75"/>
    <a:srgbClr val="FF8834"/>
    <a:srgbClr val="AFD2FF"/>
    <a:srgbClr val="EAAC8A"/>
    <a:srgbClr val="FCB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7" autoAdjust="0"/>
    <p:restoredTop sz="94848"/>
  </p:normalViewPr>
  <p:slideViewPr>
    <p:cSldViewPr snapToGrid="0">
      <p:cViewPr varScale="1">
        <p:scale>
          <a:sx n="108" d="100"/>
          <a:sy n="108" d="100"/>
        </p:scale>
        <p:origin x="68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067FD-053F-481D-AF80-08AAF8E1C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E89E5-BE22-4013-A40D-AA9F9810B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9D679-28E2-4797-ACBF-E651DC9EB029}" type="datetimeFigureOut">
              <a:rPr lang="en-US" smtClean="0"/>
              <a:t>8/4/19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471-32E4-4033-A623-E011F3C1DD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78963-EEA5-4DE9-A7DB-909652847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54B94-D5B4-41CA-BE64-D6967262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E7D3A-F83E-4C2C-B8BE-A402C05D76F1}" type="datetimeFigureOut">
              <a:rPr lang="en-US" smtClean="0"/>
              <a:t>8/4/19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129AE-AD37-4363-8312-30846EB2B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6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13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67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0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97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5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3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52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47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0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82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20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1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0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8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3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2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4C13-53E4-4BF0-B3D8-D4EEC771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371B9-432A-49D4-B481-7AF158D1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CBC1-B69D-42FF-8714-A356926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4019-4C1E-4F06-9FF1-1434AA0A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5F7D-B2B5-45F2-8DD5-B26AC43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6ADB-07F0-40A3-AA8B-63A0059E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8603-98BE-4B21-ACD7-82BFC6887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F91E-1953-481F-AD05-A82D61D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5ED6-7919-4532-A0A3-4A98214C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AE13-34A6-4629-8F47-849CA3B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63A55-8BB3-40A6-88A6-4420157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31BC9-FCF5-4BEC-9FE9-E9F51ED97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6D2F-2B35-43FA-9E4E-8D436E4A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134A-0FF1-44AE-AB75-DEE90BDB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B92-4EFC-4D68-AD6A-442F4DEA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0D03-E85B-4952-B59A-666B3F89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3ED9-BEED-4842-95B1-261DB85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90A89-5C8C-49A5-8A58-8341055B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1364-B5C0-4A0D-A0FA-EA4C8008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9F8-B551-46E8-82EF-A9F0ED18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9FB-84FD-4BF6-90C8-17FA19F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26F7-A006-4ECE-B706-DCE13B61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1E3E-39AE-4A5D-84A0-B5D20367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9A02-7EBA-4A47-B650-E1561E2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C7E4-660F-4420-80CD-294CF795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DBC4-DDA6-4701-950F-15D41F55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0F0E-3AFF-4A37-917F-6D1EB4D4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C7A7-3BED-4140-B490-57881787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FCA2-A746-4EF3-A24B-DC79F43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4B378-C0C9-4883-8DF0-2FB5DBDD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EB97-2E50-4B58-91AD-1FB30B6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086-8B9C-4706-B9DC-C309E9A3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CDD6-CC82-4898-A5B6-9D5720A2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F54D-98E6-46F4-AD44-FCBD41AA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8793B-9B58-4612-902E-AFAF1A229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116A5-A3E7-4F19-9059-A96C21BF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FC124-15BF-4635-9518-5592DD5F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6276C-4B93-4E77-B3FD-31CD719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9DFA0-8083-4106-9B7B-C871415B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637-D99D-457A-AE49-F71386E4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5469B-1F9E-47BA-BAE9-B77BFBF9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BAD-50F1-43C2-9C7F-E0750760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713E-B010-485F-A56B-AF3287C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F157D-2F0C-4C8E-9313-718981BF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65603-4C39-4476-BE1F-B055B5F5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62F9-6CD3-4449-8BF0-834962F7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4E62-850D-423B-8A89-C7ACAE7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649A9-9708-4C4A-8FF6-10052580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462A-17A3-4B4C-ACC8-419280DAE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CE627-5CF9-406C-82DF-6999E08F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B525-1009-4A95-B2AF-342D9C1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F35C-19CD-4616-AF32-AA28C2D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B8CD-86A0-4D02-A768-D5B45E2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A32CE-2350-4AB9-8529-0F92C8980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8D1C4-8038-42F3-9DD6-6A53EC15B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0DA64-E594-4768-BDD2-45114C56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7B08-3BAB-422D-BFFA-F57A221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118F-1065-4C6C-A227-DC152DB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5CC17-B0BB-4110-B797-ACEDDD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50FD-4570-4B8E-B715-DA7A615B1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A380-E1FB-414E-AE3F-3E801BD49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175-54D9-4F3E-A899-3E0E6A19D225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5332-2FAD-40D8-AC23-5B389D80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81DD-EF16-4E56-8F48-4C51783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qy/cv6jb4bd6dqdf4f22pzmyzbm0000gn/T/com.microsoft.Powerpoint/converted_emf.emf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qy/cv6jb4bd6dqdf4f22pzmyzbm0000gn/T/com.microsoft.Powerpoint/converted_emf.emf" TargetMode="Externa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A84D44F-AF6F-E34E-8B29-87590A8D2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9" b="12863"/>
          <a:stretch/>
        </p:blipFill>
        <p:spPr>
          <a:xfrm>
            <a:off x="2542086" y="557033"/>
            <a:ext cx="7107827" cy="5743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2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17</a:t>
            </a:r>
            <a:r>
              <a:rPr lang="en-US" sz="2800" dirty="0">
                <a:solidFill>
                  <a:schemeClr val="bg1"/>
                </a:solidFill>
              </a:rPr>
              <a:t> At the king's command they quarried out great, costly stones in order to lay the foundation of the house with dressed stones.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18</a:t>
            </a:r>
            <a:r>
              <a:rPr lang="en-US" sz="2800" dirty="0">
                <a:solidFill>
                  <a:schemeClr val="bg1"/>
                </a:solidFill>
              </a:rPr>
              <a:t> So Solomon's builders and Hiram's builders and the men of </a:t>
            </a:r>
            <a:r>
              <a:rPr lang="en-US" sz="2800" dirty="0" err="1">
                <a:solidFill>
                  <a:schemeClr val="bg1"/>
                </a:solidFill>
              </a:rPr>
              <a:t>Gebal</a:t>
            </a:r>
            <a:r>
              <a:rPr lang="en-US" sz="2800" dirty="0">
                <a:solidFill>
                  <a:schemeClr val="bg1"/>
                </a:solidFill>
              </a:rPr>
              <a:t> did the cutting and prepared the timber and the stone to build the house.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 Kings 5 (ESV)</a:t>
            </a:r>
          </a:p>
        </p:txBody>
      </p:sp>
    </p:spTree>
    <p:extLst>
      <p:ext uri="{BB962C8B-B14F-4D97-AF65-F5344CB8AC3E}">
        <p14:creationId xmlns:p14="http://schemas.microsoft.com/office/powerpoint/2010/main" val="114784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hessman, indoor, table&#10;&#10;Description automatically generated">
            <a:extLst>
              <a:ext uri="{FF2B5EF4-FFF2-40B4-BE49-F238E27FC236}">
                <a16:creationId xmlns:a16="http://schemas.microsoft.com/office/drawing/2014/main" id="{5833BC72-9BF4-734E-9989-47B9CF561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195070"/>
            <a:ext cx="12192000" cy="3403153"/>
          </a:xfrm>
          <a:prstGeom prst="rect">
            <a:avLst/>
          </a:prstGeom>
          <a:solidFill>
            <a:schemeClr val="dk1">
              <a:alpha val="7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421582"/>
            <a:ext cx="115031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Solomon’s Motivation for Building the Temple</a:t>
            </a:r>
            <a:endParaRPr lang="en-US" sz="3200" b="1" dirty="0">
              <a:solidFill>
                <a:srgbClr val="FFFF00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endParaRPr lang="en-US" sz="40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“to build a house for the name of the Lord”</a:t>
            </a:r>
            <a:endParaRPr lang="en-US" sz="4000" b="1" dirty="0">
              <a:solidFill>
                <a:srgbClr val="FFC000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5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hessman, indoor, table&#10;&#10;Description automatically generated">
            <a:extLst>
              <a:ext uri="{FF2B5EF4-FFF2-40B4-BE49-F238E27FC236}">
                <a16:creationId xmlns:a16="http://schemas.microsoft.com/office/drawing/2014/main" id="{5833BC72-9BF4-734E-9989-47B9CF561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195070"/>
            <a:ext cx="12192000" cy="3403153"/>
          </a:xfrm>
          <a:prstGeom prst="rect">
            <a:avLst/>
          </a:prstGeom>
          <a:solidFill>
            <a:schemeClr val="dk1">
              <a:alpha val="7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250041"/>
            <a:ext cx="115031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Christian’s Motivation and Aim</a:t>
            </a:r>
            <a:endParaRPr lang="en-US" sz="3200" b="1" dirty="0">
              <a:solidFill>
                <a:srgbClr val="FFFF00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endParaRPr lang="en-US" sz="40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So, whether you eat or drink, or whatever you do, do all to the glory of God.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</a:t>
            </a:r>
          </a:p>
          <a:p>
            <a:r>
              <a:rPr lang="en-US" sz="4000" b="1" dirty="0">
                <a:solidFill>
                  <a:srgbClr val="FFC0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– 1 Corinthians 10:31</a:t>
            </a:r>
            <a:endParaRPr lang="en-US" sz="40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81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hessman, indoor, table&#10;&#10;Description automatically generated">
            <a:extLst>
              <a:ext uri="{FF2B5EF4-FFF2-40B4-BE49-F238E27FC236}">
                <a16:creationId xmlns:a16="http://schemas.microsoft.com/office/drawing/2014/main" id="{5833BC72-9BF4-734E-9989-47B9CF561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250041"/>
            <a:ext cx="12192000" cy="2172525"/>
          </a:xfrm>
          <a:prstGeom prst="rect">
            <a:avLst/>
          </a:prstGeom>
          <a:solidFill>
            <a:schemeClr val="dk1">
              <a:alpha val="7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655144"/>
            <a:ext cx="1150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How do we live lives that bring glory to God?</a:t>
            </a:r>
          </a:p>
        </p:txBody>
      </p:sp>
    </p:spTree>
    <p:extLst>
      <p:ext uri="{BB962C8B-B14F-4D97-AF65-F5344CB8AC3E}">
        <p14:creationId xmlns:p14="http://schemas.microsoft.com/office/powerpoint/2010/main" val="4075704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hessman, indoor, table&#10;&#10;Description automatically generated">
            <a:extLst>
              <a:ext uri="{FF2B5EF4-FFF2-40B4-BE49-F238E27FC236}">
                <a16:creationId xmlns:a16="http://schemas.microsoft.com/office/drawing/2014/main" id="{5833BC72-9BF4-734E-9989-47B9CF561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250041"/>
            <a:ext cx="12192000" cy="3403153"/>
          </a:xfrm>
          <a:prstGeom prst="rect">
            <a:avLst/>
          </a:prstGeom>
          <a:solidFill>
            <a:schemeClr val="dk1">
              <a:alpha val="7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382012"/>
            <a:ext cx="115031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Wonder of the World: </a:t>
            </a:r>
          </a:p>
          <a:p>
            <a:r>
              <a:rPr lang="en-US" sz="48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God's Most Amazing Building Project</a:t>
            </a:r>
          </a:p>
          <a:p>
            <a:endParaRPr lang="en-US" sz="3200" b="1" dirty="0">
              <a:solidFill>
                <a:srgbClr val="FFFF00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Church</a:t>
            </a:r>
            <a:endParaRPr lang="en-US" sz="40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6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As you come to him, a living stone rejected by men but in the sight of God chosen and precious,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5</a:t>
            </a:r>
            <a:r>
              <a:rPr lang="en-US" sz="2800" dirty="0">
                <a:solidFill>
                  <a:schemeClr val="bg1"/>
                </a:solidFill>
              </a:rPr>
              <a:t> you yourselves like living stones are being built up as a spiritual house, to be a holy priesthood, to offer spiritual sacrifices acceptable to God through Jesus Christ.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 For it stands in Scripture:</a:t>
            </a:r>
          </a:p>
          <a:p>
            <a:r>
              <a:rPr lang="en-US" sz="2800" dirty="0">
                <a:solidFill>
                  <a:schemeClr val="bg1"/>
                </a:solidFill>
              </a:rPr>
              <a:t>“Behold, I am laying in Zion a stone,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 cornerstone chosen and precious,</a:t>
            </a:r>
          </a:p>
          <a:p>
            <a:r>
              <a:rPr lang="en-US" sz="2800" dirty="0">
                <a:solidFill>
                  <a:schemeClr val="bg1"/>
                </a:solidFill>
              </a:rPr>
              <a:t>and whoever believes in him will not be put to shame.”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 Peter 2:4-10 (ESV)</a:t>
            </a:r>
          </a:p>
        </p:txBody>
      </p:sp>
    </p:spTree>
    <p:extLst>
      <p:ext uri="{BB962C8B-B14F-4D97-AF65-F5344CB8AC3E}">
        <p14:creationId xmlns:p14="http://schemas.microsoft.com/office/powerpoint/2010/main" val="53177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7</a:t>
            </a:r>
            <a:r>
              <a:rPr lang="en-US" sz="2800" dirty="0">
                <a:solidFill>
                  <a:schemeClr val="bg1"/>
                </a:solidFill>
              </a:rPr>
              <a:t> So the honor is for you who believe, but for those who do not believe,</a:t>
            </a:r>
          </a:p>
          <a:p>
            <a:r>
              <a:rPr lang="en-US" sz="2800" dirty="0">
                <a:solidFill>
                  <a:schemeClr val="bg1"/>
                </a:solidFill>
              </a:rPr>
              <a:t>“The stone that the builders rejected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has become the cornerstone,”</a:t>
            </a:r>
          </a:p>
          <a:p>
            <a:r>
              <a:rPr lang="en-US" sz="2800" dirty="0">
                <a:solidFill>
                  <a:srgbClr val="FFFF00"/>
                </a:solidFill>
              </a:rPr>
              <a:t>8</a:t>
            </a:r>
            <a:r>
              <a:rPr lang="en-US" sz="2800" dirty="0">
                <a:solidFill>
                  <a:schemeClr val="bg1"/>
                </a:solidFill>
              </a:rPr>
              <a:t> and</a:t>
            </a:r>
          </a:p>
          <a:p>
            <a:r>
              <a:rPr lang="en-US" sz="2800" dirty="0">
                <a:solidFill>
                  <a:schemeClr val="bg1"/>
                </a:solidFill>
              </a:rPr>
              <a:t>“A stone of stumbling,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a rock of offense.”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They stumble because they disobey the word, as they were destined to do.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 Peter 2:4-10 (ESV)</a:t>
            </a:r>
          </a:p>
        </p:txBody>
      </p:sp>
    </p:spTree>
    <p:extLst>
      <p:ext uri="{BB962C8B-B14F-4D97-AF65-F5344CB8AC3E}">
        <p14:creationId xmlns:p14="http://schemas.microsoft.com/office/powerpoint/2010/main" val="291341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9</a:t>
            </a:r>
            <a:r>
              <a:rPr lang="en-US" sz="2800" dirty="0">
                <a:solidFill>
                  <a:schemeClr val="bg1"/>
                </a:solidFill>
              </a:rPr>
              <a:t> But you are a chosen race, a royal priesthood, a holy nation, a people for his own possession, that you may proclaim the excellencies of him who called you out of darkness into his marvelous light.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10</a:t>
            </a:r>
            <a:r>
              <a:rPr lang="en-US" sz="2800" dirty="0">
                <a:solidFill>
                  <a:schemeClr val="bg1"/>
                </a:solidFill>
              </a:rPr>
              <a:t> Once you were not a people, but now you are God's people; once you had not received mercy, but now you have received mercy.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 Peter 2:4-10 (ESV)</a:t>
            </a:r>
          </a:p>
        </p:txBody>
      </p:sp>
    </p:spTree>
    <p:extLst>
      <p:ext uri="{BB962C8B-B14F-4D97-AF65-F5344CB8AC3E}">
        <p14:creationId xmlns:p14="http://schemas.microsoft.com/office/powerpoint/2010/main" val="3059728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hessman, indoor, table&#10;&#10;Description automatically generated">
            <a:extLst>
              <a:ext uri="{FF2B5EF4-FFF2-40B4-BE49-F238E27FC236}">
                <a16:creationId xmlns:a16="http://schemas.microsoft.com/office/drawing/2014/main" id="{5833BC72-9BF4-734E-9989-47B9CF561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250041"/>
            <a:ext cx="12192000" cy="3403153"/>
          </a:xfrm>
          <a:prstGeom prst="rect">
            <a:avLst/>
          </a:prstGeom>
          <a:solidFill>
            <a:schemeClr val="dk1">
              <a:alpha val="7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382012"/>
            <a:ext cx="115031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When You Come to Christ…</a:t>
            </a:r>
          </a:p>
          <a:p>
            <a:endParaRPr lang="en-US" sz="48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You become part of His Spiritual House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You become a priest in this Spiritual House </a:t>
            </a:r>
            <a:endParaRPr lang="en-US" sz="32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28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 descr="A picture containing object, chessman, indoor, table&#10;&#10;Description automatically generated">
            <a:extLst>
              <a:ext uri="{FF2B5EF4-FFF2-40B4-BE49-F238E27FC236}">
                <a16:creationId xmlns:a16="http://schemas.microsoft.com/office/drawing/2014/main" id="{D78C4EE6-5D07-2445-94E2-673ABC532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6270171" y="4600699"/>
            <a:ext cx="5921829" cy="1200329"/>
          </a:xfrm>
          <a:prstGeom prst="rect">
            <a:avLst/>
          </a:prstGeom>
          <a:solidFill>
            <a:srgbClr val="FFBC77">
              <a:alpha val="85000"/>
            </a:srgbClr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/>
              <a:t>The Wonder of the World</a:t>
            </a:r>
          </a:p>
          <a:p>
            <a:r>
              <a:rPr lang="en-US" sz="3200" b="1" dirty="0"/>
              <a:t>1 Kings 5</a:t>
            </a:r>
          </a:p>
        </p:txBody>
      </p:sp>
    </p:spTree>
    <p:extLst>
      <p:ext uri="{BB962C8B-B14F-4D97-AF65-F5344CB8AC3E}">
        <p14:creationId xmlns:p14="http://schemas.microsoft.com/office/powerpoint/2010/main" val="756239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4C016-C4B4-9240-913B-E1E6BC5AC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8" r="84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18F97C-D17D-CE48-A01F-71A8ECA0E264}"/>
              </a:ext>
            </a:extLst>
          </p:cNvPr>
          <p:cNvSpPr txBox="1"/>
          <p:nvPr/>
        </p:nvSpPr>
        <p:spPr>
          <a:xfrm>
            <a:off x="0" y="5588000"/>
            <a:ext cx="12192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Picnic Next Sunday!  Hot Dogs and Bottled Water Provided.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After service until 1:30p</a:t>
            </a:r>
          </a:p>
        </p:txBody>
      </p:sp>
    </p:spTree>
    <p:extLst>
      <p:ext uri="{BB962C8B-B14F-4D97-AF65-F5344CB8AC3E}">
        <p14:creationId xmlns:p14="http://schemas.microsoft.com/office/powerpoint/2010/main" val="267716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92DAE-DD8F-5B4C-9A06-EC582BAC8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684" y="1662861"/>
            <a:ext cx="4351671" cy="349067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CA15110-1FDB-FD4A-997A-A4DE1FCD3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38" y="2262428"/>
            <a:ext cx="2185640" cy="21856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9B95E9-8080-6041-93F5-53B33ECE9583}"/>
              </a:ext>
            </a:extLst>
          </p:cNvPr>
          <p:cNvSpPr txBox="1"/>
          <p:nvPr/>
        </p:nvSpPr>
        <p:spPr>
          <a:xfrm>
            <a:off x="2583949" y="315151"/>
            <a:ext cx="7024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Ministry Sign Ups Start Today!!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99076A-4257-8A49-99A0-0E031735363F}"/>
              </a:ext>
            </a:extLst>
          </p:cNvPr>
          <p:cNvCxnSpPr/>
          <p:nvPr/>
        </p:nvCxnSpPr>
        <p:spPr>
          <a:xfrm>
            <a:off x="4332218" y="3259373"/>
            <a:ext cx="2020824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371560-D25B-B84F-B7A3-368B74F15277}"/>
              </a:ext>
            </a:extLst>
          </p:cNvPr>
          <p:cNvSpPr txBox="1"/>
          <p:nvPr/>
        </p:nvSpPr>
        <p:spPr>
          <a:xfrm>
            <a:off x="1816623" y="5791852"/>
            <a:ext cx="8558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Or pickup a green Ministry Interest Form in the back,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complete it, and put it in a Donation / Response Box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9F2116-D73C-FE4C-989D-76AEC2CB91C8}"/>
              </a:ext>
            </a:extLst>
          </p:cNvPr>
          <p:cNvSpPr txBox="1"/>
          <p:nvPr/>
        </p:nvSpPr>
        <p:spPr>
          <a:xfrm>
            <a:off x="596362" y="1185807"/>
            <a:ext cx="45068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Scan QR Code located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Located near Donation Boxes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39C563-7CDE-814F-9329-8E621C5F9690}"/>
              </a:ext>
            </a:extLst>
          </p:cNvPr>
          <p:cNvSpPr txBox="1"/>
          <p:nvPr/>
        </p:nvSpPr>
        <p:spPr>
          <a:xfrm>
            <a:off x="7432925" y="1126173"/>
            <a:ext cx="326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Complete the Form</a:t>
            </a:r>
          </a:p>
        </p:txBody>
      </p:sp>
    </p:spTree>
    <p:extLst>
      <p:ext uri="{BB962C8B-B14F-4D97-AF65-F5344CB8AC3E}">
        <p14:creationId xmlns:p14="http://schemas.microsoft.com/office/powerpoint/2010/main" val="2419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18F97C-D17D-CE48-A01F-71A8ECA0E264}"/>
              </a:ext>
            </a:extLst>
          </p:cNvPr>
          <p:cNvSpPr txBox="1"/>
          <p:nvPr/>
        </p:nvSpPr>
        <p:spPr>
          <a:xfrm>
            <a:off x="7291696" y="868300"/>
            <a:ext cx="4556166" cy="5109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Wonders of the World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The Great Wall (China)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Christ the Redeemer Statue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(Brazil)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Machu Picchu (Peru)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Chichen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Itza (Mexico)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Roman Colosseum (Italy)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Taj Mahal (India)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Petra (Jordan)</a:t>
            </a:r>
          </a:p>
          <a:p>
            <a:pPr algn="ctr"/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DB50B5-FD27-0940-B1E7-A6B52C874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54" y="868300"/>
            <a:ext cx="6860248" cy="51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ound, mountain&#10;&#10;Description automatically generated">
            <a:extLst>
              <a:ext uri="{FF2B5EF4-FFF2-40B4-BE49-F238E27FC236}">
                <a16:creationId xmlns:a16="http://schemas.microsoft.com/office/drawing/2014/main" id="{A520A559-0455-E042-B900-AFCD031C3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1" r="16174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F4BCA8E2-15E9-964A-843D-E31B5A196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49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4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 descr="A picture containing object, chessman, indoor, table&#10;&#10;Description automatically generated">
            <a:extLst>
              <a:ext uri="{FF2B5EF4-FFF2-40B4-BE49-F238E27FC236}">
                <a16:creationId xmlns:a16="http://schemas.microsoft.com/office/drawing/2014/main" id="{D78C4EE6-5D07-2445-94E2-673ABC532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6270171" y="4600699"/>
            <a:ext cx="5921829" cy="1200329"/>
          </a:xfrm>
          <a:prstGeom prst="rect">
            <a:avLst/>
          </a:prstGeom>
          <a:solidFill>
            <a:srgbClr val="FFBC77">
              <a:alpha val="85000"/>
            </a:srgbClr>
          </a:solidFill>
        </p:spPr>
        <p:txBody>
          <a:bodyPr wrap="square" lIns="182880" rIns="182880" rtlCol="0">
            <a:spAutoFit/>
          </a:bodyPr>
          <a:lstStyle/>
          <a:p>
            <a:r>
              <a:rPr lang="en-US" sz="4000" b="1" dirty="0"/>
              <a:t>The Wonder of the World</a:t>
            </a:r>
          </a:p>
          <a:p>
            <a:r>
              <a:rPr lang="en-US" sz="3200" b="1" dirty="0"/>
              <a:t>1 Kings 5</a:t>
            </a:r>
          </a:p>
        </p:txBody>
      </p:sp>
    </p:spTree>
    <p:extLst>
      <p:ext uri="{BB962C8B-B14F-4D97-AF65-F5344CB8AC3E}">
        <p14:creationId xmlns:p14="http://schemas.microsoft.com/office/powerpoint/2010/main" val="271529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 Now Hiram king of </a:t>
            </a:r>
            <a:r>
              <a:rPr lang="en-US" sz="2800" dirty="0" err="1">
                <a:solidFill>
                  <a:schemeClr val="bg1"/>
                </a:solidFill>
              </a:rPr>
              <a:t>Tyre</a:t>
            </a:r>
            <a:r>
              <a:rPr lang="en-US" sz="2800" dirty="0">
                <a:solidFill>
                  <a:schemeClr val="bg1"/>
                </a:solidFill>
              </a:rPr>
              <a:t> sent his servants to Solomon when he heard that they had anointed him king in place of his father, for Hiram always loved David.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And Solomon sent word to Hiram,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“You know that David my father could not build a house for the name of the Lord his God because of the warfare with which his enemies surrounded him, until the Lord put them under the soles of his feet.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But now the Lord my God has given me rest on every side. There is neither adversary nor misfortune.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 Kings 5 (ESV)</a:t>
            </a:r>
          </a:p>
        </p:txBody>
      </p:sp>
    </p:spTree>
    <p:extLst>
      <p:ext uri="{BB962C8B-B14F-4D97-AF65-F5344CB8AC3E}">
        <p14:creationId xmlns:p14="http://schemas.microsoft.com/office/powerpoint/2010/main" val="290012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5</a:t>
            </a:r>
            <a:r>
              <a:rPr lang="en-US" sz="2800" dirty="0">
                <a:solidFill>
                  <a:schemeClr val="bg1"/>
                </a:solidFill>
              </a:rPr>
              <a:t> And so I intend to build a house for the name of the Lord my God, as the Lord said to David my father, ‘Your son, whom I will set on your throne in your place, shall build the house for my name.’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 Now therefore command that cedars of Lebanon be cut for me. And my servants will join your servants, and I will pay you for your servants such wages as you set, for you know that there is no one among us who knows how to cut timber like the Sidonians.”</a:t>
            </a:r>
          </a:p>
          <a:p>
            <a:r>
              <a:rPr lang="en-US" sz="2800" dirty="0">
                <a:solidFill>
                  <a:srgbClr val="FFFF00"/>
                </a:solidFill>
              </a:rPr>
              <a:t>7</a:t>
            </a:r>
            <a:r>
              <a:rPr lang="en-US" sz="2800" dirty="0">
                <a:solidFill>
                  <a:schemeClr val="bg1"/>
                </a:solidFill>
              </a:rPr>
              <a:t> As soon as Hiram heard the words of Solomon, he rejoiced greatly and said, “Blessed be the Lord this day, who has given to David a wise son to be over this great people.”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 Kings 5 (ESV)</a:t>
            </a:r>
          </a:p>
        </p:txBody>
      </p:sp>
    </p:spTree>
    <p:extLst>
      <p:ext uri="{BB962C8B-B14F-4D97-AF65-F5344CB8AC3E}">
        <p14:creationId xmlns:p14="http://schemas.microsoft.com/office/powerpoint/2010/main" val="241777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12</a:t>
            </a:r>
            <a:r>
              <a:rPr lang="en-US" sz="2800" dirty="0">
                <a:solidFill>
                  <a:schemeClr val="bg1"/>
                </a:solidFill>
              </a:rPr>
              <a:t> And the Lord gave Solomon wisdom, as he promised him. And there was peace between Hiram and Solomon, and the two of them made a treaty.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1 Kings 5 (ESV)</a:t>
            </a:r>
          </a:p>
        </p:txBody>
      </p:sp>
    </p:spTree>
    <p:extLst>
      <p:ext uri="{BB962C8B-B14F-4D97-AF65-F5344CB8AC3E}">
        <p14:creationId xmlns:p14="http://schemas.microsoft.com/office/powerpoint/2010/main" val="1126875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824</Words>
  <Application>Microsoft Macintosh PowerPoint</Application>
  <PresentationFormat>Widescreen</PresentationFormat>
  <Paragraphs>88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Roboto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11</cp:revision>
  <dcterms:created xsi:type="dcterms:W3CDTF">2019-08-04T11:22:30Z</dcterms:created>
  <dcterms:modified xsi:type="dcterms:W3CDTF">2019-08-04T13:06:46Z</dcterms:modified>
</cp:coreProperties>
</file>