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694" r:id="rId2"/>
    <p:sldId id="675" r:id="rId3"/>
    <p:sldId id="699" r:id="rId4"/>
    <p:sldId id="722" r:id="rId5"/>
    <p:sldId id="706" r:id="rId6"/>
    <p:sldId id="701" r:id="rId7"/>
    <p:sldId id="613" r:id="rId8"/>
    <p:sldId id="719" r:id="rId9"/>
    <p:sldId id="726" r:id="rId10"/>
    <p:sldId id="723" r:id="rId11"/>
    <p:sldId id="724" r:id="rId12"/>
    <p:sldId id="720" r:id="rId13"/>
    <p:sldId id="728" r:id="rId14"/>
    <p:sldId id="721" r:id="rId15"/>
    <p:sldId id="727" r:id="rId16"/>
    <p:sldId id="729" r:id="rId17"/>
    <p:sldId id="725"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F33"/>
    <a:srgbClr val="FFBC77"/>
    <a:srgbClr val="00FB92"/>
    <a:srgbClr val="AB3211"/>
    <a:srgbClr val="8F1505"/>
    <a:srgbClr val="881B75"/>
    <a:srgbClr val="FF8834"/>
    <a:srgbClr val="AFD2FF"/>
    <a:srgbClr val="EAAC8A"/>
    <a:srgbClr val="FCB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7" autoAdjust="0"/>
    <p:restoredTop sz="94856"/>
  </p:normalViewPr>
  <p:slideViewPr>
    <p:cSldViewPr snapToGrid="0">
      <p:cViewPr varScale="1">
        <p:scale>
          <a:sx n="108" d="100"/>
          <a:sy n="108" d="100"/>
        </p:scale>
        <p:origin x="688" y="19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067FD-053F-481D-AF80-08AAF8E1C88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E89E5-BE22-4013-A40D-AA9F9810B81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369D679-28E2-4797-ACBF-E651DC9EB029}" type="datetimeFigureOut">
              <a:rPr lang="en-US" smtClean="0"/>
              <a:t>8/18/19</a:t>
            </a:fld>
            <a:endParaRPr lang="en-US"/>
          </a:p>
        </p:txBody>
      </p:sp>
      <p:sp>
        <p:nvSpPr>
          <p:cNvPr id="4" name="Footer Placeholder 3">
            <a:extLst>
              <a:ext uri="{FF2B5EF4-FFF2-40B4-BE49-F238E27FC236}">
                <a16:creationId xmlns:a16="http://schemas.microsoft.com/office/drawing/2014/main" id="{A1C07471-32E4-4033-A623-E011F3C1DD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478963-EEA5-4DE9-A7DB-909652847F5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4454B94-D5B4-41CA-BE64-D6967262C8B8}" type="slidenum">
              <a:rPr lang="en-US" smtClean="0"/>
              <a:t>‹#›</a:t>
            </a:fld>
            <a:endParaRPr lang="en-US"/>
          </a:p>
        </p:txBody>
      </p:sp>
    </p:spTree>
    <p:extLst>
      <p:ext uri="{BB962C8B-B14F-4D97-AF65-F5344CB8AC3E}">
        <p14:creationId xmlns:p14="http://schemas.microsoft.com/office/powerpoint/2010/main" val="2636380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6CE7D3A-F83E-4C2C-B8BE-A402C05D76F1}" type="datetimeFigureOut">
              <a:rPr lang="en-US" smtClean="0"/>
              <a:t>8/18/19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78129AE-AD37-4363-8312-30846EB2BE39}" type="slidenum">
              <a:rPr lang="en-US" smtClean="0"/>
              <a:t>‹#›</a:t>
            </a:fld>
            <a:endParaRPr lang="en-US"/>
          </a:p>
        </p:txBody>
      </p:sp>
    </p:spTree>
    <p:extLst>
      <p:ext uri="{BB962C8B-B14F-4D97-AF65-F5344CB8AC3E}">
        <p14:creationId xmlns:p14="http://schemas.microsoft.com/office/powerpoint/2010/main" val="24382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a:t>
            </a:fld>
            <a:endParaRPr lang="en-US"/>
          </a:p>
        </p:txBody>
      </p:sp>
    </p:spTree>
    <p:extLst>
      <p:ext uri="{BB962C8B-B14F-4D97-AF65-F5344CB8AC3E}">
        <p14:creationId xmlns:p14="http://schemas.microsoft.com/office/powerpoint/2010/main" val="2661063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12</a:t>
            </a:fld>
            <a:endParaRPr lang="en-US"/>
          </a:p>
        </p:txBody>
      </p:sp>
    </p:spTree>
    <p:extLst>
      <p:ext uri="{BB962C8B-B14F-4D97-AF65-F5344CB8AC3E}">
        <p14:creationId xmlns:p14="http://schemas.microsoft.com/office/powerpoint/2010/main" val="792256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13</a:t>
            </a:fld>
            <a:endParaRPr lang="en-US"/>
          </a:p>
        </p:txBody>
      </p:sp>
    </p:spTree>
    <p:extLst>
      <p:ext uri="{BB962C8B-B14F-4D97-AF65-F5344CB8AC3E}">
        <p14:creationId xmlns:p14="http://schemas.microsoft.com/office/powerpoint/2010/main" val="3234369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14</a:t>
            </a:fld>
            <a:endParaRPr lang="en-US"/>
          </a:p>
        </p:txBody>
      </p:sp>
    </p:spTree>
    <p:extLst>
      <p:ext uri="{BB962C8B-B14F-4D97-AF65-F5344CB8AC3E}">
        <p14:creationId xmlns:p14="http://schemas.microsoft.com/office/powerpoint/2010/main" val="3875708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15</a:t>
            </a:fld>
            <a:endParaRPr lang="en-US"/>
          </a:p>
        </p:txBody>
      </p:sp>
    </p:spTree>
    <p:extLst>
      <p:ext uri="{BB962C8B-B14F-4D97-AF65-F5344CB8AC3E}">
        <p14:creationId xmlns:p14="http://schemas.microsoft.com/office/powerpoint/2010/main" val="3096170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16</a:t>
            </a:fld>
            <a:endParaRPr lang="en-US"/>
          </a:p>
        </p:txBody>
      </p:sp>
    </p:spTree>
    <p:extLst>
      <p:ext uri="{BB962C8B-B14F-4D97-AF65-F5344CB8AC3E}">
        <p14:creationId xmlns:p14="http://schemas.microsoft.com/office/powerpoint/2010/main" val="1196373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17</a:t>
            </a:fld>
            <a:endParaRPr lang="en-US"/>
          </a:p>
        </p:txBody>
      </p:sp>
    </p:spTree>
    <p:extLst>
      <p:ext uri="{BB962C8B-B14F-4D97-AF65-F5344CB8AC3E}">
        <p14:creationId xmlns:p14="http://schemas.microsoft.com/office/powerpoint/2010/main" val="2411792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a:t>
            </a:fld>
            <a:endParaRPr lang="en-US"/>
          </a:p>
        </p:txBody>
      </p:sp>
    </p:spTree>
    <p:extLst>
      <p:ext uri="{BB962C8B-B14F-4D97-AF65-F5344CB8AC3E}">
        <p14:creationId xmlns:p14="http://schemas.microsoft.com/office/powerpoint/2010/main" val="2974982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5</a:t>
            </a:fld>
            <a:endParaRPr lang="en-US"/>
          </a:p>
        </p:txBody>
      </p:sp>
    </p:spTree>
    <p:extLst>
      <p:ext uri="{BB962C8B-B14F-4D97-AF65-F5344CB8AC3E}">
        <p14:creationId xmlns:p14="http://schemas.microsoft.com/office/powerpoint/2010/main" val="1063511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6</a:t>
            </a:fld>
            <a:endParaRPr lang="en-US"/>
          </a:p>
        </p:txBody>
      </p:sp>
    </p:spTree>
    <p:extLst>
      <p:ext uri="{BB962C8B-B14F-4D97-AF65-F5344CB8AC3E}">
        <p14:creationId xmlns:p14="http://schemas.microsoft.com/office/powerpoint/2010/main" val="2059234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7</a:t>
            </a:fld>
            <a:endParaRPr lang="en-US"/>
          </a:p>
        </p:txBody>
      </p:sp>
    </p:spTree>
    <p:extLst>
      <p:ext uri="{BB962C8B-B14F-4D97-AF65-F5344CB8AC3E}">
        <p14:creationId xmlns:p14="http://schemas.microsoft.com/office/powerpoint/2010/main" val="3796213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8</a:t>
            </a:fld>
            <a:endParaRPr lang="en-US"/>
          </a:p>
        </p:txBody>
      </p:sp>
    </p:spTree>
    <p:extLst>
      <p:ext uri="{BB962C8B-B14F-4D97-AF65-F5344CB8AC3E}">
        <p14:creationId xmlns:p14="http://schemas.microsoft.com/office/powerpoint/2010/main" val="2813846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9</a:t>
            </a:fld>
            <a:endParaRPr lang="en-US"/>
          </a:p>
        </p:txBody>
      </p:sp>
    </p:spTree>
    <p:extLst>
      <p:ext uri="{BB962C8B-B14F-4D97-AF65-F5344CB8AC3E}">
        <p14:creationId xmlns:p14="http://schemas.microsoft.com/office/powerpoint/2010/main" val="233662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10</a:t>
            </a:fld>
            <a:endParaRPr lang="en-US"/>
          </a:p>
        </p:txBody>
      </p:sp>
    </p:spTree>
    <p:extLst>
      <p:ext uri="{BB962C8B-B14F-4D97-AF65-F5344CB8AC3E}">
        <p14:creationId xmlns:p14="http://schemas.microsoft.com/office/powerpoint/2010/main" val="1116663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11</a:t>
            </a:fld>
            <a:endParaRPr lang="en-US"/>
          </a:p>
        </p:txBody>
      </p:sp>
    </p:spTree>
    <p:extLst>
      <p:ext uri="{BB962C8B-B14F-4D97-AF65-F5344CB8AC3E}">
        <p14:creationId xmlns:p14="http://schemas.microsoft.com/office/powerpoint/2010/main" val="4086262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4C13-53E4-4BF0-B3D8-D4EEC7713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A371B9-432A-49D4-B481-7AF158D1F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E2CBC1-B69D-42FF-8714-A356926C2036}"/>
              </a:ext>
            </a:extLst>
          </p:cNvPr>
          <p:cNvSpPr>
            <a:spLocks noGrp="1"/>
          </p:cNvSpPr>
          <p:nvPr>
            <p:ph type="dt" sz="half" idx="10"/>
          </p:nvPr>
        </p:nvSpPr>
        <p:spPr/>
        <p:txBody>
          <a:bodyPr/>
          <a:lstStyle/>
          <a:p>
            <a:fld id="{CB9C7175-54D9-4F3E-A899-3E0E6A19D225}" type="datetimeFigureOut">
              <a:rPr lang="en-US" smtClean="0"/>
              <a:t>8/18/19</a:t>
            </a:fld>
            <a:endParaRPr lang="en-US"/>
          </a:p>
        </p:txBody>
      </p:sp>
      <p:sp>
        <p:nvSpPr>
          <p:cNvPr id="5" name="Footer Placeholder 4">
            <a:extLst>
              <a:ext uri="{FF2B5EF4-FFF2-40B4-BE49-F238E27FC236}">
                <a16:creationId xmlns:a16="http://schemas.microsoft.com/office/drawing/2014/main" id="{45144019-4C1E-4F06-9FF1-1434AA0AF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B5F7D-B2B5-45F2-8DD5-B26AC43DDE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39011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6ADB-07F0-40A3-AA8B-63A0059E1B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838603-98BE-4B21-ACD7-82BFC68874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CF91E-1953-481F-AD05-A82D61D27877}"/>
              </a:ext>
            </a:extLst>
          </p:cNvPr>
          <p:cNvSpPr>
            <a:spLocks noGrp="1"/>
          </p:cNvSpPr>
          <p:nvPr>
            <p:ph type="dt" sz="half" idx="10"/>
          </p:nvPr>
        </p:nvSpPr>
        <p:spPr/>
        <p:txBody>
          <a:bodyPr/>
          <a:lstStyle/>
          <a:p>
            <a:fld id="{CB9C7175-54D9-4F3E-A899-3E0E6A19D225}" type="datetimeFigureOut">
              <a:rPr lang="en-US" smtClean="0"/>
              <a:t>8/18/19</a:t>
            </a:fld>
            <a:endParaRPr lang="en-US"/>
          </a:p>
        </p:txBody>
      </p:sp>
      <p:sp>
        <p:nvSpPr>
          <p:cNvPr id="5" name="Footer Placeholder 4">
            <a:extLst>
              <a:ext uri="{FF2B5EF4-FFF2-40B4-BE49-F238E27FC236}">
                <a16:creationId xmlns:a16="http://schemas.microsoft.com/office/drawing/2014/main" id="{EE0E5ED6-7919-4532-A0A3-4A98214CF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6AE13-34A6-4629-8F47-849CA3B7AED7}"/>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73620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B63A55-8BB3-40A6-88A6-442015703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31BC9-FCF5-4BEC-9FE9-E9F51ED974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F6D2F-2B35-43FA-9E4E-8D436E4A6689}"/>
              </a:ext>
            </a:extLst>
          </p:cNvPr>
          <p:cNvSpPr>
            <a:spLocks noGrp="1"/>
          </p:cNvSpPr>
          <p:nvPr>
            <p:ph type="dt" sz="half" idx="10"/>
          </p:nvPr>
        </p:nvSpPr>
        <p:spPr/>
        <p:txBody>
          <a:bodyPr/>
          <a:lstStyle/>
          <a:p>
            <a:fld id="{CB9C7175-54D9-4F3E-A899-3E0E6A19D225}" type="datetimeFigureOut">
              <a:rPr lang="en-US" smtClean="0"/>
              <a:t>8/18/19</a:t>
            </a:fld>
            <a:endParaRPr lang="en-US"/>
          </a:p>
        </p:txBody>
      </p:sp>
      <p:sp>
        <p:nvSpPr>
          <p:cNvPr id="5" name="Footer Placeholder 4">
            <a:extLst>
              <a:ext uri="{FF2B5EF4-FFF2-40B4-BE49-F238E27FC236}">
                <a16:creationId xmlns:a16="http://schemas.microsoft.com/office/drawing/2014/main" id="{6C02134A-0FF1-44AE-AB75-DEE90BDB1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7DB92-4EFC-4D68-AD6A-442F4DEAF83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722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0D03-E85B-4952-B59A-666B3F896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C3ED9-BEED-4842-95B1-261DB8525C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90A89-5C8C-49A5-8A58-8341055B2B52}"/>
              </a:ext>
            </a:extLst>
          </p:cNvPr>
          <p:cNvSpPr>
            <a:spLocks noGrp="1"/>
          </p:cNvSpPr>
          <p:nvPr>
            <p:ph type="dt" sz="half" idx="10"/>
          </p:nvPr>
        </p:nvSpPr>
        <p:spPr/>
        <p:txBody>
          <a:bodyPr/>
          <a:lstStyle/>
          <a:p>
            <a:fld id="{CB9C7175-54D9-4F3E-A899-3E0E6A19D225}" type="datetimeFigureOut">
              <a:rPr lang="en-US" smtClean="0"/>
              <a:t>8/18/19</a:t>
            </a:fld>
            <a:endParaRPr lang="en-US"/>
          </a:p>
        </p:txBody>
      </p:sp>
      <p:sp>
        <p:nvSpPr>
          <p:cNvPr id="5" name="Footer Placeholder 4">
            <a:extLst>
              <a:ext uri="{FF2B5EF4-FFF2-40B4-BE49-F238E27FC236}">
                <a16:creationId xmlns:a16="http://schemas.microsoft.com/office/drawing/2014/main" id="{0CBE1364-B5C0-4A0D-A0FA-EA4C8008C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939F8-B551-46E8-82EF-A9F0ED1863C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57647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9FB-84FD-4BF6-90C8-17FA19FF60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926F7-A006-4ECE-B706-DCE13B61A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F1E3E-39AE-4A5D-84A0-B5D203677DEC}"/>
              </a:ext>
            </a:extLst>
          </p:cNvPr>
          <p:cNvSpPr>
            <a:spLocks noGrp="1"/>
          </p:cNvSpPr>
          <p:nvPr>
            <p:ph type="dt" sz="half" idx="10"/>
          </p:nvPr>
        </p:nvSpPr>
        <p:spPr/>
        <p:txBody>
          <a:bodyPr/>
          <a:lstStyle/>
          <a:p>
            <a:fld id="{CB9C7175-54D9-4F3E-A899-3E0E6A19D225}" type="datetimeFigureOut">
              <a:rPr lang="en-US" smtClean="0"/>
              <a:t>8/18/19</a:t>
            </a:fld>
            <a:endParaRPr lang="en-US"/>
          </a:p>
        </p:txBody>
      </p:sp>
      <p:sp>
        <p:nvSpPr>
          <p:cNvPr id="5" name="Footer Placeholder 4">
            <a:extLst>
              <a:ext uri="{FF2B5EF4-FFF2-40B4-BE49-F238E27FC236}">
                <a16:creationId xmlns:a16="http://schemas.microsoft.com/office/drawing/2014/main" id="{15D79A02-7EBA-4A47-B650-E1561E2F3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7C7E4-660F-4420-80CD-294CF79519D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831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DBC4-DDA6-4701-950F-15D41F557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C0F0E-3AFF-4A37-917F-6D1EB4D4A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FC7A7-3BED-4140-B490-5788178746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1FCA2-A746-4EF3-A24B-DC79F4309A44}"/>
              </a:ext>
            </a:extLst>
          </p:cNvPr>
          <p:cNvSpPr>
            <a:spLocks noGrp="1"/>
          </p:cNvSpPr>
          <p:nvPr>
            <p:ph type="dt" sz="half" idx="10"/>
          </p:nvPr>
        </p:nvSpPr>
        <p:spPr/>
        <p:txBody>
          <a:bodyPr/>
          <a:lstStyle/>
          <a:p>
            <a:fld id="{CB9C7175-54D9-4F3E-A899-3E0E6A19D225}" type="datetimeFigureOut">
              <a:rPr lang="en-US" smtClean="0"/>
              <a:t>8/18/19</a:t>
            </a:fld>
            <a:endParaRPr lang="en-US"/>
          </a:p>
        </p:txBody>
      </p:sp>
      <p:sp>
        <p:nvSpPr>
          <p:cNvPr id="6" name="Footer Placeholder 5">
            <a:extLst>
              <a:ext uri="{FF2B5EF4-FFF2-40B4-BE49-F238E27FC236}">
                <a16:creationId xmlns:a16="http://schemas.microsoft.com/office/drawing/2014/main" id="{80F4B378-C0C9-4883-8DF0-2FB5DBDDA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8EB97-2E50-4B58-91AD-1FB30B6717E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5816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7086-8B9C-4706-B9DC-C309E9A3C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CCDD6-CC82-4898-A5B6-9D5720A28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6F54D-98E6-46F4-AD44-FCBD41AAB7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8793B-9B58-4612-902E-AFAF1A229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4116A5-A3E7-4F19-9059-A96C21BF84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2FC124-15BF-4635-9518-5592DD5F8C99}"/>
              </a:ext>
            </a:extLst>
          </p:cNvPr>
          <p:cNvSpPr>
            <a:spLocks noGrp="1"/>
          </p:cNvSpPr>
          <p:nvPr>
            <p:ph type="dt" sz="half" idx="10"/>
          </p:nvPr>
        </p:nvSpPr>
        <p:spPr/>
        <p:txBody>
          <a:bodyPr/>
          <a:lstStyle/>
          <a:p>
            <a:fld id="{CB9C7175-54D9-4F3E-A899-3E0E6A19D225}" type="datetimeFigureOut">
              <a:rPr lang="en-US" smtClean="0"/>
              <a:t>8/18/19</a:t>
            </a:fld>
            <a:endParaRPr lang="en-US"/>
          </a:p>
        </p:txBody>
      </p:sp>
      <p:sp>
        <p:nvSpPr>
          <p:cNvPr id="8" name="Footer Placeholder 7">
            <a:extLst>
              <a:ext uri="{FF2B5EF4-FFF2-40B4-BE49-F238E27FC236}">
                <a16:creationId xmlns:a16="http://schemas.microsoft.com/office/drawing/2014/main" id="{5C26276C-4B93-4E77-B3FD-31CD71934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9DFA0-8083-4106-9B7B-C871415B9CE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5564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C637-D99D-457A-AE49-F71386E46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5469B-1F9E-47BA-BAE9-B77BFBF90D2F}"/>
              </a:ext>
            </a:extLst>
          </p:cNvPr>
          <p:cNvSpPr>
            <a:spLocks noGrp="1"/>
          </p:cNvSpPr>
          <p:nvPr>
            <p:ph type="dt" sz="half" idx="10"/>
          </p:nvPr>
        </p:nvSpPr>
        <p:spPr/>
        <p:txBody>
          <a:bodyPr/>
          <a:lstStyle/>
          <a:p>
            <a:fld id="{CB9C7175-54D9-4F3E-A899-3E0E6A19D225}" type="datetimeFigureOut">
              <a:rPr lang="en-US" smtClean="0"/>
              <a:t>8/18/19</a:t>
            </a:fld>
            <a:endParaRPr lang="en-US"/>
          </a:p>
        </p:txBody>
      </p:sp>
      <p:sp>
        <p:nvSpPr>
          <p:cNvPr id="4" name="Footer Placeholder 3">
            <a:extLst>
              <a:ext uri="{FF2B5EF4-FFF2-40B4-BE49-F238E27FC236}">
                <a16:creationId xmlns:a16="http://schemas.microsoft.com/office/drawing/2014/main" id="{2B2C7BAD-50F1-43C2-9C7F-E0750760E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C713E-B010-485F-A56B-AF3287CDE431}"/>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6727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EF157D-2F0C-4C8E-9313-718981BFEEAC}"/>
              </a:ext>
            </a:extLst>
          </p:cNvPr>
          <p:cNvSpPr>
            <a:spLocks noGrp="1"/>
          </p:cNvSpPr>
          <p:nvPr>
            <p:ph type="dt" sz="half" idx="10"/>
          </p:nvPr>
        </p:nvSpPr>
        <p:spPr/>
        <p:txBody>
          <a:bodyPr/>
          <a:lstStyle/>
          <a:p>
            <a:fld id="{CB9C7175-54D9-4F3E-A899-3E0E6A19D225}" type="datetimeFigureOut">
              <a:rPr lang="en-US" smtClean="0"/>
              <a:t>8/18/19</a:t>
            </a:fld>
            <a:endParaRPr lang="en-US"/>
          </a:p>
        </p:txBody>
      </p:sp>
      <p:sp>
        <p:nvSpPr>
          <p:cNvPr id="3" name="Footer Placeholder 2">
            <a:extLst>
              <a:ext uri="{FF2B5EF4-FFF2-40B4-BE49-F238E27FC236}">
                <a16:creationId xmlns:a16="http://schemas.microsoft.com/office/drawing/2014/main" id="{D8A65603-4C39-4476-BE1F-B055B5F53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D062F9-6CD3-4449-8BF0-834962F7F36B}"/>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0255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E62-850D-423B-8A89-C7ACAE735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5649A9-9708-4C4A-8FF6-10052580B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8462A-17A3-4B4C-ACC8-419280DA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CE627-5CF9-406C-82DF-6999E08FDA43}"/>
              </a:ext>
            </a:extLst>
          </p:cNvPr>
          <p:cNvSpPr>
            <a:spLocks noGrp="1"/>
          </p:cNvSpPr>
          <p:nvPr>
            <p:ph type="dt" sz="half" idx="10"/>
          </p:nvPr>
        </p:nvSpPr>
        <p:spPr/>
        <p:txBody>
          <a:bodyPr/>
          <a:lstStyle/>
          <a:p>
            <a:fld id="{CB9C7175-54D9-4F3E-A899-3E0E6A19D225}" type="datetimeFigureOut">
              <a:rPr lang="en-US" smtClean="0"/>
              <a:t>8/18/19</a:t>
            </a:fld>
            <a:endParaRPr lang="en-US"/>
          </a:p>
        </p:txBody>
      </p:sp>
      <p:sp>
        <p:nvSpPr>
          <p:cNvPr id="6" name="Footer Placeholder 5">
            <a:extLst>
              <a:ext uri="{FF2B5EF4-FFF2-40B4-BE49-F238E27FC236}">
                <a16:creationId xmlns:a16="http://schemas.microsoft.com/office/drawing/2014/main" id="{99D8B525-1009-4A95-B2AF-342D9C128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AF35C-19CD-4616-AF32-AA28C2DD0A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4874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B8CD-86A0-4D02-A768-D5B45E2CB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A32CE-2350-4AB9-8529-0F92C8980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8D1C4-8038-42F3-9DD6-6A53EC15B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E0DA64-E594-4768-BDD2-45114C561DDD}"/>
              </a:ext>
            </a:extLst>
          </p:cNvPr>
          <p:cNvSpPr>
            <a:spLocks noGrp="1"/>
          </p:cNvSpPr>
          <p:nvPr>
            <p:ph type="dt" sz="half" idx="10"/>
          </p:nvPr>
        </p:nvSpPr>
        <p:spPr/>
        <p:txBody>
          <a:bodyPr/>
          <a:lstStyle/>
          <a:p>
            <a:fld id="{CB9C7175-54D9-4F3E-A899-3E0E6A19D225}" type="datetimeFigureOut">
              <a:rPr lang="en-US" smtClean="0"/>
              <a:t>8/18/19</a:t>
            </a:fld>
            <a:endParaRPr lang="en-US"/>
          </a:p>
        </p:txBody>
      </p:sp>
      <p:sp>
        <p:nvSpPr>
          <p:cNvPr id="6" name="Footer Placeholder 5">
            <a:extLst>
              <a:ext uri="{FF2B5EF4-FFF2-40B4-BE49-F238E27FC236}">
                <a16:creationId xmlns:a16="http://schemas.microsoft.com/office/drawing/2014/main" id="{AF507B08-3BAB-422D-BFFA-F57A2214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118F-1065-4C6C-A227-DC152DBDA16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90295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5CC17-B0BB-4110-B797-ACEDDD3A1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150FD-4570-4B8E-B715-DA7A615B1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1A380-E1FB-414E-AE3F-3E801BD49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C7175-54D9-4F3E-A899-3E0E6A19D225}" type="datetimeFigureOut">
              <a:rPr lang="en-US" smtClean="0"/>
              <a:t>8/18/19</a:t>
            </a:fld>
            <a:endParaRPr lang="en-US"/>
          </a:p>
        </p:txBody>
      </p:sp>
      <p:sp>
        <p:nvSpPr>
          <p:cNvPr id="5" name="Footer Placeholder 4">
            <a:extLst>
              <a:ext uri="{FF2B5EF4-FFF2-40B4-BE49-F238E27FC236}">
                <a16:creationId xmlns:a16="http://schemas.microsoft.com/office/drawing/2014/main" id="{00FA5332-2FAD-40D8-AC23-5B389D80F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581DD-EF16-4E56-8F48-4C517833F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650BB-3FDA-4B35-9717-CF46DB3C749B}" type="slidenum">
              <a:rPr lang="en-US" smtClean="0"/>
              <a:t>‹#›</a:t>
            </a:fld>
            <a:endParaRPr lang="en-US"/>
          </a:p>
        </p:txBody>
      </p:sp>
    </p:spTree>
    <p:extLst>
      <p:ext uri="{BB962C8B-B14F-4D97-AF65-F5344CB8AC3E}">
        <p14:creationId xmlns:p14="http://schemas.microsoft.com/office/powerpoint/2010/main" val="9387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file:////var/folders/qy/cv6jb4bd6dqdf4f22pzmyzbm0000gn/T/com.microsoft.Powerpoint/converted_emf.emf" TargetMode="External"/><Relationship Id="rId4" Type="http://schemas.openxmlformats.org/officeDocument/2006/relationships/hyperlink" Target="http://www.publicdomainpictures.net/view-image.php?image=80234&amp;picture=thank-you-tex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315BA77-756A-2E4E-8D47-41A69CC7E08B}"/>
              </a:ext>
            </a:extLst>
          </p:cNvPr>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700" b="1" kern="1200">
                <a:solidFill>
                  <a:srgbClr val="FFFFFF"/>
                </a:solidFill>
                <a:latin typeface="+mj-lt"/>
                <a:ea typeface="+mj-ea"/>
                <a:cs typeface="+mj-cs"/>
              </a:rPr>
              <a:t>Leader’s Lunch TODAY</a:t>
            </a:r>
          </a:p>
          <a:p>
            <a:pPr algn="ctr">
              <a:lnSpc>
                <a:spcPct val="90000"/>
              </a:lnSpc>
              <a:spcBef>
                <a:spcPct val="0"/>
              </a:spcBef>
              <a:spcAft>
                <a:spcPts val="600"/>
              </a:spcAft>
            </a:pPr>
            <a:r>
              <a:rPr lang="en-US" sz="3700" b="1" kern="1200">
                <a:solidFill>
                  <a:srgbClr val="FFFFFF"/>
                </a:solidFill>
                <a:latin typeface="+mj-lt"/>
                <a:ea typeface="+mj-ea"/>
                <a:cs typeface="+mj-cs"/>
              </a:rPr>
              <a:t>After Service in the Fellowship Hall</a:t>
            </a:r>
          </a:p>
        </p:txBody>
      </p:sp>
      <p:cxnSp>
        <p:nvCxnSpPr>
          <p:cNvPr id="18" name="Straight Connector 17">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5E71B0F-57FB-564D-982F-EF5A0570AEA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53822" y="1245725"/>
            <a:ext cx="6553545" cy="4374491"/>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5"/>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5"/>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5"/>
          <a:stretch>
            <a:fillRect/>
          </a:stretch>
        </p:blipFill>
        <p:spPr>
          <a:xfrm>
            <a:off x="1270000" y="1270000"/>
            <a:ext cx="63500" cy="76200"/>
          </a:xfrm>
          <a:prstGeom prst="rect">
            <a:avLst/>
          </a:prstGeom>
        </p:spPr>
      </p:pic>
      <p:pic>
        <p:nvPicPr>
          <p:cNvPr id="6" name="Picture 5">
            <a:extLst>
              <a:ext uri="{FF2B5EF4-FFF2-40B4-BE49-F238E27FC236}">
                <a16:creationId xmlns:a16="http://schemas.microsoft.com/office/drawing/2014/main" id="{41352580-41CA-3C4D-AF7D-ED2426D982BB}"/>
              </a:ext>
            </a:extLst>
          </p:cNvPr>
          <p:cNvPicPr>
            <a:picLocks noChangeAspect="1"/>
          </p:cNvPicPr>
          <p:nvPr/>
        </p:nvPicPr>
        <p:blipFill>
          <a:blip r:link="rId5"/>
          <a:stretch>
            <a:fillRect/>
          </a:stretch>
        </p:blipFill>
        <p:spPr>
          <a:xfrm>
            <a:off x="1270000" y="1270000"/>
            <a:ext cx="63500" cy="76200"/>
          </a:xfrm>
          <a:prstGeom prst="rect">
            <a:avLst/>
          </a:prstGeom>
        </p:spPr>
      </p:pic>
      <p:pic>
        <p:nvPicPr>
          <p:cNvPr id="8" name="Picture 7">
            <a:extLst>
              <a:ext uri="{FF2B5EF4-FFF2-40B4-BE49-F238E27FC236}">
                <a16:creationId xmlns:a16="http://schemas.microsoft.com/office/drawing/2014/main" id="{7CEF4F36-0B21-454F-986E-58777B4E46B1}"/>
              </a:ext>
            </a:extLst>
          </p:cNvPr>
          <p:cNvPicPr>
            <a:picLocks noChangeAspect="1"/>
          </p:cNvPicPr>
          <p:nvPr/>
        </p:nvPicPr>
        <p:blipFill>
          <a:blip r:link="rId5"/>
          <a:stretch>
            <a:fillRect/>
          </a:stretch>
        </p:blipFill>
        <p:spPr>
          <a:xfrm>
            <a:off x="1270000" y="1270000"/>
            <a:ext cx="63500" cy="76200"/>
          </a:xfrm>
          <a:prstGeom prst="rect">
            <a:avLst/>
          </a:prstGeom>
        </p:spPr>
      </p:pic>
    </p:spTree>
    <p:extLst>
      <p:ext uri="{BB962C8B-B14F-4D97-AF65-F5344CB8AC3E}">
        <p14:creationId xmlns:p14="http://schemas.microsoft.com/office/powerpoint/2010/main" val="4260724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4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7A52054-4CA0-F740-8C77-C85ADC54FFA3}"/>
              </a:ext>
            </a:extLst>
          </p:cNvPr>
          <p:cNvPicPr>
            <a:picLocks noChangeAspect="1"/>
          </p:cNvPicPr>
          <p:nvPr/>
        </p:nvPicPr>
        <p:blipFill>
          <a:blip r:embed="rId3"/>
          <a:stretch>
            <a:fillRect/>
          </a:stretch>
        </p:blipFill>
        <p:spPr>
          <a:xfrm>
            <a:off x="622444" y="643467"/>
            <a:ext cx="8603962" cy="5571066"/>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8" name="Rectangle 7">
            <a:extLst>
              <a:ext uri="{FF2B5EF4-FFF2-40B4-BE49-F238E27FC236}">
                <a16:creationId xmlns:a16="http://schemas.microsoft.com/office/drawing/2014/main" id="{33276D7C-6424-F440-8BBB-63A18C9833FA}"/>
              </a:ext>
            </a:extLst>
          </p:cNvPr>
          <p:cNvSpPr/>
          <p:nvPr/>
        </p:nvSpPr>
        <p:spPr>
          <a:xfrm rot="17244303">
            <a:off x="7794118" y="3167391"/>
            <a:ext cx="5170390" cy="523220"/>
          </a:xfrm>
          <a:prstGeom prst="rect">
            <a:avLst/>
          </a:prstGeom>
        </p:spPr>
        <p:txBody>
          <a:bodyPr wrap="none">
            <a:spAutoFit/>
          </a:bodyPr>
          <a:lstStyle/>
          <a:p>
            <a:r>
              <a:rPr lang="en-US" sz="2800" b="1" dirty="0">
                <a:solidFill>
                  <a:srgbClr val="FF0000"/>
                </a:solidFill>
              </a:rPr>
              <a:t>http://</a:t>
            </a:r>
            <a:r>
              <a:rPr lang="en-US" sz="2800" b="1" dirty="0" err="1">
                <a:solidFill>
                  <a:srgbClr val="FF0000"/>
                </a:solidFill>
              </a:rPr>
              <a:t>www.operationworld.org</a:t>
            </a:r>
            <a:r>
              <a:rPr lang="en-US" sz="2800" b="1" dirty="0">
                <a:solidFill>
                  <a:srgbClr val="FF0000"/>
                </a:solidFill>
              </a:rPr>
              <a:t>/</a:t>
            </a:r>
          </a:p>
        </p:txBody>
      </p:sp>
    </p:spTree>
    <p:extLst>
      <p:ext uri="{BB962C8B-B14F-4D97-AF65-F5344CB8AC3E}">
        <p14:creationId xmlns:p14="http://schemas.microsoft.com/office/powerpoint/2010/main" val="3663527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5" name="Rectangle 4">
            <a:extLst>
              <a:ext uri="{FF2B5EF4-FFF2-40B4-BE49-F238E27FC236}">
                <a16:creationId xmlns:a16="http://schemas.microsoft.com/office/drawing/2014/main" id="{49DC1F59-5BA7-F345-A932-14A5090C004A}"/>
              </a:ext>
            </a:extLst>
          </p:cNvPr>
          <p:cNvSpPr/>
          <p:nvPr/>
        </p:nvSpPr>
        <p:spPr>
          <a:xfrm>
            <a:off x="217984" y="6032103"/>
            <a:ext cx="5170390" cy="523220"/>
          </a:xfrm>
          <a:prstGeom prst="rect">
            <a:avLst/>
          </a:prstGeom>
        </p:spPr>
        <p:txBody>
          <a:bodyPr wrap="none">
            <a:spAutoFit/>
          </a:bodyPr>
          <a:lstStyle/>
          <a:p>
            <a:r>
              <a:rPr lang="en-US" sz="2800" b="1" dirty="0">
                <a:solidFill>
                  <a:srgbClr val="FF0000"/>
                </a:solidFill>
              </a:rPr>
              <a:t>http://</a:t>
            </a:r>
            <a:r>
              <a:rPr lang="en-US" sz="2800" b="1" dirty="0" err="1">
                <a:solidFill>
                  <a:srgbClr val="FF0000"/>
                </a:solidFill>
              </a:rPr>
              <a:t>www.operationworld.org</a:t>
            </a:r>
            <a:r>
              <a:rPr lang="en-US" sz="2800" b="1" dirty="0">
                <a:solidFill>
                  <a:srgbClr val="FF0000"/>
                </a:solidFill>
              </a:rPr>
              <a:t>/</a:t>
            </a:r>
          </a:p>
        </p:txBody>
      </p:sp>
      <p:pic>
        <p:nvPicPr>
          <p:cNvPr id="8" name="Picture 7">
            <a:extLst>
              <a:ext uri="{FF2B5EF4-FFF2-40B4-BE49-F238E27FC236}">
                <a16:creationId xmlns:a16="http://schemas.microsoft.com/office/drawing/2014/main" id="{432A326A-F9CF-CC49-BAD8-2A9195E9F6E5}"/>
              </a:ext>
            </a:extLst>
          </p:cNvPr>
          <p:cNvPicPr>
            <a:picLocks noChangeAspect="1"/>
          </p:cNvPicPr>
          <p:nvPr/>
        </p:nvPicPr>
        <p:blipFill>
          <a:blip r:embed="rId4"/>
          <a:stretch>
            <a:fillRect/>
          </a:stretch>
        </p:blipFill>
        <p:spPr>
          <a:xfrm>
            <a:off x="491611" y="454313"/>
            <a:ext cx="4381500" cy="3289300"/>
          </a:xfrm>
          <a:prstGeom prst="rect">
            <a:avLst/>
          </a:prstGeom>
        </p:spPr>
      </p:pic>
      <p:pic>
        <p:nvPicPr>
          <p:cNvPr id="9" name="Picture 8">
            <a:extLst>
              <a:ext uri="{FF2B5EF4-FFF2-40B4-BE49-F238E27FC236}">
                <a16:creationId xmlns:a16="http://schemas.microsoft.com/office/drawing/2014/main" id="{595482E8-4725-D24A-8D95-82B8A02BF1E7}"/>
              </a:ext>
            </a:extLst>
          </p:cNvPr>
          <p:cNvPicPr>
            <a:picLocks noChangeAspect="1"/>
          </p:cNvPicPr>
          <p:nvPr/>
        </p:nvPicPr>
        <p:blipFill>
          <a:blip r:embed="rId5"/>
          <a:stretch>
            <a:fillRect/>
          </a:stretch>
        </p:blipFill>
        <p:spPr>
          <a:xfrm>
            <a:off x="5177642" y="454312"/>
            <a:ext cx="5677394" cy="5577791"/>
          </a:xfrm>
          <a:prstGeom prst="rect">
            <a:avLst/>
          </a:prstGeom>
        </p:spPr>
      </p:pic>
    </p:spTree>
    <p:extLst>
      <p:ext uri="{BB962C8B-B14F-4D97-AF65-F5344CB8AC3E}">
        <p14:creationId xmlns:p14="http://schemas.microsoft.com/office/powerpoint/2010/main" val="2073898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301949"/>
            <a:ext cx="12192000" cy="2179994"/>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7 Things for Your Prayer List</a:t>
            </a:r>
            <a:endParaRPr lang="en-US" sz="32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6" name="TextBox 5">
            <a:extLst>
              <a:ext uri="{FF2B5EF4-FFF2-40B4-BE49-F238E27FC236}">
                <a16:creationId xmlns:a16="http://schemas.microsoft.com/office/drawing/2014/main" id="{59813DB3-207B-6740-8850-B73E304D66CA}"/>
              </a:ext>
            </a:extLst>
          </p:cNvPr>
          <p:cNvSpPr txBox="1"/>
          <p:nvPr/>
        </p:nvSpPr>
        <p:spPr>
          <a:xfrm>
            <a:off x="344449" y="1573480"/>
            <a:ext cx="11503102" cy="646331"/>
          </a:xfrm>
          <a:prstGeom prst="rect">
            <a:avLst/>
          </a:prstGeom>
          <a:noFill/>
        </p:spPr>
        <p:txBody>
          <a:bodyPr wrap="square" rtlCol="0">
            <a:spAutoFit/>
          </a:bodyPr>
          <a:lstStyle/>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#6: Pray for victory in the spiritual battle (8:44-45)</a:t>
            </a:r>
            <a:endParaRPr lang="en-US" sz="2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3117431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2246769"/>
          </a:xfrm>
          <a:prstGeom prst="rect">
            <a:avLst/>
          </a:prstGeom>
          <a:noFill/>
        </p:spPr>
        <p:txBody>
          <a:bodyPr wrap="square" rtlCol="0">
            <a:spAutoFit/>
          </a:bodyPr>
          <a:lstStyle/>
          <a:p>
            <a:r>
              <a:rPr lang="en-US" sz="2800" dirty="0">
                <a:solidFill>
                  <a:schemeClr val="bg1"/>
                </a:solidFill>
              </a:rPr>
              <a:t>44 “If your people go out to battle against their enemy, by whatever way you shall send them, and they pray to the Lord toward the city that you have chosen and the house that I have built for your name, </a:t>
            </a:r>
          </a:p>
          <a:p>
            <a:r>
              <a:rPr lang="en-US" sz="2800" dirty="0">
                <a:solidFill>
                  <a:schemeClr val="bg1"/>
                </a:solidFill>
              </a:rPr>
              <a:t>45 then hear in heaven their prayer and their plea, and maintain their cause.</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1 Kings 8:44-45 (ESV)</a:t>
            </a:r>
          </a:p>
        </p:txBody>
      </p:sp>
    </p:spTree>
    <p:extLst>
      <p:ext uri="{BB962C8B-B14F-4D97-AF65-F5344CB8AC3E}">
        <p14:creationId xmlns:p14="http://schemas.microsoft.com/office/powerpoint/2010/main" val="53639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301948"/>
            <a:ext cx="12192000" cy="2726259"/>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7 Things for Your Prayer List</a:t>
            </a:r>
            <a:endParaRPr lang="en-US" sz="32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6" name="TextBox 5">
            <a:extLst>
              <a:ext uri="{FF2B5EF4-FFF2-40B4-BE49-F238E27FC236}">
                <a16:creationId xmlns:a16="http://schemas.microsoft.com/office/drawing/2014/main" id="{59813DB3-207B-6740-8850-B73E304D66CA}"/>
              </a:ext>
            </a:extLst>
          </p:cNvPr>
          <p:cNvSpPr txBox="1"/>
          <p:nvPr/>
        </p:nvSpPr>
        <p:spPr>
          <a:xfrm>
            <a:off x="344449" y="1573480"/>
            <a:ext cx="11503102" cy="1200329"/>
          </a:xfrm>
          <a:prstGeom prst="rect">
            <a:avLst/>
          </a:prstGeom>
          <a:noFill/>
        </p:spPr>
        <p:txBody>
          <a:bodyPr wrap="square" rtlCol="0">
            <a:spAutoFit/>
          </a:bodyPr>
          <a:lstStyle/>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#7: Confess your sin and ask for forgiveness</a:t>
            </a:r>
          </a:p>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(8:46-50)</a:t>
            </a:r>
            <a:endParaRPr lang="en-US" sz="2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275282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4401205"/>
          </a:xfrm>
          <a:prstGeom prst="rect">
            <a:avLst/>
          </a:prstGeom>
          <a:noFill/>
        </p:spPr>
        <p:txBody>
          <a:bodyPr wrap="square" rtlCol="0">
            <a:spAutoFit/>
          </a:bodyPr>
          <a:lstStyle/>
          <a:p>
            <a:r>
              <a:rPr lang="en-US" sz="2800" dirty="0">
                <a:solidFill>
                  <a:schemeClr val="bg1"/>
                </a:solidFill>
              </a:rPr>
              <a:t>46 “If they sin against you—for there is no one who does not sin—and you are angry with them and give them to an enemy, so that they are carried away captive to the land of the enemy, far off or near, </a:t>
            </a:r>
          </a:p>
          <a:p>
            <a:r>
              <a:rPr lang="en-US" sz="2800" dirty="0">
                <a:solidFill>
                  <a:schemeClr val="bg1"/>
                </a:solidFill>
              </a:rPr>
              <a:t>47 yet if they turn their heart in the land to which they have been carried captive, and repent and plead with you in the land of their captors, saying, ‘We have sinned and have acted perversely and wickedly,’ </a:t>
            </a:r>
          </a:p>
          <a:p>
            <a:r>
              <a:rPr lang="en-US" sz="2800" dirty="0">
                <a:solidFill>
                  <a:schemeClr val="bg1"/>
                </a:solidFill>
              </a:rPr>
              <a:t>48 if they repent with all their heart and with all their soul in the land of their enemies, who carried them captive, and pray to you toward their land, which you gave to their fathers, the city that you have chosen, and the house that I have built for your name, </a:t>
            </a:r>
          </a:p>
        </p:txBody>
      </p:sp>
      <p:sp>
        <p:nvSpPr>
          <p:cNvPr id="4" name="TextBox 3">
            <a:extLst>
              <a:ext uri="{FF2B5EF4-FFF2-40B4-BE49-F238E27FC236}">
                <a16:creationId xmlns:a16="http://schemas.microsoft.com/office/drawing/2014/main" id="{EA669656-A5EF-0843-8421-A0E01872759E}"/>
              </a:ext>
            </a:extLst>
          </p:cNvPr>
          <p:cNvSpPr txBox="1"/>
          <p:nvPr/>
        </p:nvSpPr>
        <p:spPr>
          <a:xfrm>
            <a:off x="729572" y="227444"/>
            <a:ext cx="10761784" cy="769441"/>
          </a:xfrm>
          <a:prstGeom prst="rect">
            <a:avLst/>
          </a:prstGeom>
          <a:noFill/>
        </p:spPr>
        <p:txBody>
          <a:bodyPr wrap="square" rtlCol="0">
            <a:spAutoFit/>
          </a:bodyPr>
          <a:lstStyle/>
          <a:p>
            <a:r>
              <a:rPr lang="en-US" sz="4400" dirty="0">
                <a:solidFill>
                  <a:srgbClr val="FFFF00"/>
                </a:solidFill>
              </a:rPr>
              <a:t>1 Kings 8:46-50 (ESV)</a:t>
            </a:r>
          </a:p>
        </p:txBody>
      </p:sp>
    </p:spTree>
    <p:extLst>
      <p:ext uri="{BB962C8B-B14F-4D97-AF65-F5344CB8AC3E}">
        <p14:creationId xmlns:p14="http://schemas.microsoft.com/office/powerpoint/2010/main" val="436838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2677656"/>
          </a:xfrm>
          <a:prstGeom prst="rect">
            <a:avLst/>
          </a:prstGeom>
          <a:noFill/>
        </p:spPr>
        <p:txBody>
          <a:bodyPr wrap="square" rtlCol="0">
            <a:spAutoFit/>
          </a:bodyPr>
          <a:lstStyle/>
          <a:p>
            <a:r>
              <a:rPr lang="en-US" sz="2800" dirty="0">
                <a:solidFill>
                  <a:schemeClr val="bg1"/>
                </a:solidFill>
              </a:rPr>
              <a:t>49 then hear in heaven your dwelling place their prayer and their plea, and maintain their cause </a:t>
            </a:r>
          </a:p>
          <a:p>
            <a:r>
              <a:rPr lang="en-US" sz="2800" dirty="0">
                <a:solidFill>
                  <a:schemeClr val="bg1"/>
                </a:solidFill>
              </a:rPr>
              <a:t>50 and forgive your people who have sinned against you, and all their transgressions that they have committed against you, and grant them compassion in the sight of those who carried them captive, that they may have compassion on them</a:t>
            </a:r>
          </a:p>
        </p:txBody>
      </p:sp>
      <p:sp>
        <p:nvSpPr>
          <p:cNvPr id="4" name="TextBox 3">
            <a:extLst>
              <a:ext uri="{FF2B5EF4-FFF2-40B4-BE49-F238E27FC236}">
                <a16:creationId xmlns:a16="http://schemas.microsoft.com/office/drawing/2014/main" id="{EA669656-A5EF-0843-8421-A0E01872759E}"/>
              </a:ext>
            </a:extLst>
          </p:cNvPr>
          <p:cNvSpPr txBox="1"/>
          <p:nvPr/>
        </p:nvSpPr>
        <p:spPr>
          <a:xfrm>
            <a:off x="729572" y="227444"/>
            <a:ext cx="10761784" cy="769441"/>
          </a:xfrm>
          <a:prstGeom prst="rect">
            <a:avLst/>
          </a:prstGeom>
          <a:noFill/>
        </p:spPr>
        <p:txBody>
          <a:bodyPr wrap="square" rtlCol="0">
            <a:spAutoFit/>
          </a:bodyPr>
          <a:lstStyle/>
          <a:p>
            <a:r>
              <a:rPr lang="en-US" sz="4400" dirty="0">
                <a:solidFill>
                  <a:srgbClr val="FFFF00"/>
                </a:solidFill>
              </a:rPr>
              <a:t>1 Kings 8:46-50 (ESV)</a:t>
            </a:r>
          </a:p>
        </p:txBody>
      </p:sp>
    </p:spTree>
    <p:extLst>
      <p:ext uri="{BB962C8B-B14F-4D97-AF65-F5344CB8AC3E}">
        <p14:creationId xmlns:p14="http://schemas.microsoft.com/office/powerpoint/2010/main" val="701662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3"/>
          <a:stretch>
            <a:fillRect/>
          </a:stretch>
        </p:blipFill>
        <p:spPr>
          <a:xfrm>
            <a:off x="1270000" y="1270000"/>
            <a:ext cx="63500" cy="76200"/>
          </a:xfrm>
          <a:prstGeom prst="rect">
            <a:avLst/>
          </a:prstGeom>
        </p:spPr>
      </p:pic>
      <p:pic>
        <p:nvPicPr>
          <p:cNvPr id="7" name="Picture 6" descr="A picture containing object, chessman, indoor, table&#10;&#10;Description automatically generated">
            <a:extLst>
              <a:ext uri="{FF2B5EF4-FFF2-40B4-BE49-F238E27FC236}">
                <a16:creationId xmlns:a16="http://schemas.microsoft.com/office/drawing/2014/main" id="{D78C4EE6-5D07-2445-94E2-673ABC532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6270171" y="4600699"/>
            <a:ext cx="5921829" cy="1169551"/>
          </a:xfrm>
          <a:prstGeom prst="rect">
            <a:avLst/>
          </a:prstGeom>
          <a:solidFill>
            <a:srgbClr val="FFBC77">
              <a:alpha val="85000"/>
            </a:srgbClr>
          </a:solidFill>
        </p:spPr>
        <p:txBody>
          <a:bodyPr wrap="square" lIns="182880" rIns="182880" rtlCol="0">
            <a:spAutoFit/>
          </a:bodyPr>
          <a:lstStyle/>
          <a:p>
            <a:r>
              <a:rPr lang="en-US" sz="3800" b="1" dirty="0"/>
              <a:t>Praying Like Solomon – Pt 2</a:t>
            </a:r>
          </a:p>
          <a:p>
            <a:r>
              <a:rPr lang="en-US" sz="3200" b="1" dirty="0"/>
              <a:t>1 Kings 8</a:t>
            </a:r>
          </a:p>
        </p:txBody>
      </p:sp>
    </p:spTree>
    <p:extLst>
      <p:ext uri="{BB962C8B-B14F-4D97-AF65-F5344CB8AC3E}">
        <p14:creationId xmlns:p14="http://schemas.microsoft.com/office/powerpoint/2010/main" val="3722272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34C016-C4B4-9240-913B-E1E6BC5ACA79}"/>
              </a:ext>
            </a:extLst>
          </p:cNvPr>
          <p:cNvPicPr>
            <a:picLocks noChangeAspect="1"/>
          </p:cNvPicPr>
          <p:nvPr/>
        </p:nvPicPr>
        <p:blipFill rotWithShape="1">
          <a:blip r:embed="rId3"/>
          <a:srcRect l="8578" r="8415"/>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14" name="TextBox 13">
            <a:extLst>
              <a:ext uri="{FF2B5EF4-FFF2-40B4-BE49-F238E27FC236}">
                <a16:creationId xmlns:a16="http://schemas.microsoft.com/office/drawing/2014/main" id="{8418F97C-D17D-CE48-A01F-71A8ECA0E264}"/>
              </a:ext>
            </a:extLst>
          </p:cNvPr>
          <p:cNvSpPr txBox="1"/>
          <p:nvPr/>
        </p:nvSpPr>
        <p:spPr>
          <a:xfrm>
            <a:off x="0" y="5588000"/>
            <a:ext cx="12192000" cy="954107"/>
          </a:xfrm>
          <a:prstGeom prst="rect">
            <a:avLst/>
          </a:prstGeom>
          <a:solidFill>
            <a:schemeClr val="bg1"/>
          </a:solidFill>
        </p:spPr>
        <p:txBody>
          <a:bodyPr wrap="square" rtlCol="0">
            <a:spAutoFit/>
          </a:bodyPr>
          <a:lstStyle/>
          <a:p>
            <a:pPr algn="ctr"/>
            <a:r>
              <a:rPr lang="en-US" sz="2800" b="1" dirty="0">
                <a:solidFill>
                  <a:schemeClr val="accent6">
                    <a:lumMod val="50000"/>
                  </a:schemeClr>
                </a:solidFill>
              </a:rPr>
              <a:t>Last Summer Sunday Picnic August 25 (Next Sunday!)</a:t>
            </a:r>
          </a:p>
          <a:p>
            <a:pPr algn="ctr"/>
            <a:r>
              <a:rPr lang="en-US" sz="2800" b="1" dirty="0">
                <a:solidFill>
                  <a:schemeClr val="accent6">
                    <a:lumMod val="50000"/>
                  </a:schemeClr>
                </a:solidFill>
              </a:rPr>
              <a:t>After service until 1:30p</a:t>
            </a:r>
          </a:p>
        </p:txBody>
      </p:sp>
    </p:spTree>
    <p:extLst>
      <p:ext uri="{BB962C8B-B14F-4D97-AF65-F5344CB8AC3E}">
        <p14:creationId xmlns:p14="http://schemas.microsoft.com/office/powerpoint/2010/main" val="2677166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892DAE-DD8F-5B4C-9A06-EC582BAC8B5E}"/>
              </a:ext>
            </a:extLst>
          </p:cNvPr>
          <p:cNvPicPr>
            <a:picLocks noChangeAspect="1"/>
          </p:cNvPicPr>
          <p:nvPr/>
        </p:nvPicPr>
        <p:blipFill>
          <a:blip r:embed="rId2"/>
          <a:stretch>
            <a:fillRect/>
          </a:stretch>
        </p:blipFill>
        <p:spPr>
          <a:xfrm>
            <a:off x="6944684" y="1662861"/>
            <a:ext cx="4351671" cy="3490673"/>
          </a:xfrm>
          <a:prstGeom prst="rect">
            <a:avLst/>
          </a:prstGeom>
        </p:spPr>
      </p:pic>
      <p:pic>
        <p:nvPicPr>
          <p:cNvPr id="17" name="Picture 16" descr="A close up of a logo&#10;&#10;Description automatically generated">
            <a:extLst>
              <a:ext uri="{FF2B5EF4-FFF2-40B4-BE49-F238E27FC236}">
                <a16:creationId xmlns:a16="http://schemas.microsoft.com/office/drawing/2014/main" id="{CCA15110-1FDB-FD4A-997A-A4DE1FCD3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438" y="2262428"/>
            <a:ext cx="2185640" cy="2185640"/>
          </a:xfrm>
          <a:prstGeom prst="rect">
            <a:avLst/>
          </a:prstGeom>
        </p:spPr>
      </p:pic>
      <p:sp>
        <p:nvSpPr>
          <p:cNvPr id="18" name="TextBox 17">
            <a:extLst>
              <a:ext uri="{FF2B5EF4-FFF2-40B4-BE49-F238E27FC236}">
                <a16:creationId xmlns:a16="http://schemas.microsoft.com/office/drawing/2014/main" id="{1E9B95E9-8080-6041-93F5-53B33ECE9583}"/>
              </a:ext>
            </a:extLst>
          </p:cNvPr>
          <p:cNvSpPr txBox="1"/>
          <p:nvPr/>
        </p:nvSpPr>
        <p:spPr>
          <a:xfrm>
            <a:off x="2583949" y="315151"/>
            <a:ext cx="6543073" cy="646331"/>
          </a:xfrm>
          <a:prstGeom prst="rect">
            <a:avLst/>
          </a:prstGeom>
          <a:noFill/>
        </p:spPr>
        <p:txBody>
          <a:bodyPr wrap="none" rtlCol="0">
            <a:spAutoFit/>
          </a:bodyPr>
          <a:lstStyle/>
          <a:p>
            <a:r>
              <a:rPr lang="en-US" sz="3600" b="1" dirty="0">
                <a:solidFill>
                  <a:srgbClr val="FFFF00"/>
                </a:solidFill>
              </a:rPr>
              <a:t>Ministry Sign Ups – </a:t>
            </a:r>
            <a:r>
              <a:rPr lang="en-US" sz="3600" b="1" dirty="0" err="1">
                <a:solidFill>
                  <a:srgbClr val="FFFF00"/>
                </a:solidFill>
              </a:rPr>
              <a:t>SignUp</a:t>
            </a:r>
            <a:r>
              <a:rPr lang="en-US" sz="3600" b="1" dirty="0">
                <a:solidFill>
                  <a:srgbClr val="FFFF00"/>
                </a:solidFill>
              </a:rPr>
              <a:t> Today</a:t>
            </a:r>
          </a:p>
        </p:txBody>
      </p:sp>
      <p:cxnSp>
        <p:nvCxnSpPr>
          <p:cNvPr id="20" name="Straight Arrow Connector 19">
            <a:extLst>
              <a:ext uri="{FF2B5EF4-FFF2-40B4-BE49-F238E27FC236}">
                <a16:creationId xmlns:a16="http://schemas.microsoft.com/office/drawing/2014/main" id="{9C99076A-4257-8A49-99A0-0E031735363F}"/>
              </a:ext>
            </a:extLst>
          </p:cNvPr>
          <p:cNvCxnSpPr/>
          <p:nvPr/>
        </p:nvCxnSpPr>
        <p:spPr>
          <a:xfrm>
            <a:off x="4332218" y="3259373"/>
            <a:ext cx="2020824" cy="0"/>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7371560-D25B-B84F-B7A3-368B74F15277}"/>
              </a:ext>
            </a:extLst>
          </p:cNvPr>
          <p:cNvSpPr txBox="1"/>
          <p:nvPr/>
        </p:nvSpPr>
        <p:spPr>
          <a:xfrm>
            <a:off x="1816623" y="5791852"/>
            <a:ext cx="8558753" cy="954107"/>
          </a:xfrm>
          <a:prstGeom prst="rect">
            <a:avLst/>
          </a:prstGeom>
          <a:noFill/>
        </p:spPr>
        <p:txBody>
          <a:bodyPr wrap="none" rtlCol="0">
            <a:spAutoFit/>
          </a:bodyPr>
          <a:lstStyle/>
          <a:p>
            <a:r>
              <a:rPr lang="en-US" sz="2800" dirty="0">
                <a:solidFill>
                  <a:schemeClr val="bg1"/>
                </a:solidFill>
              </a:rPr>
              <a:t>Or pickup a green Ministry Interest Form in the back,</a:t>
            </a:r>
          </a:p>
          <a:p>
            <a:r>
              <a:rPr lang="en-US" sz="2800" dirty="0">
                <a:solidFill>
                  <a:schemeClr val="bg1"/>
                </a:solidFill>
              </a:rPr>
              <a:t>complete it, and put it in a Donation / Response Box </a:t>
            </a:r>
          </a:p>
        </p:txBody>
      </p:sp>
      <p:sp>
        <p:nvSpPr>
          <p:cNvPr id="22" name="TextBox 21">
            <a:extLst>
              <a:ext uri="{FF2B5EF4-FFF2-40B4-BE49-F238E27FC236}">
                <a16:creationId xmlns:a16="http://schemas.microsoft.com/office/drawing/2014/main" id="{7A9F2116-D73C-FE4C-989D-76AEC2CB91C8}"/>
              </a:ext>
            </a:extLst>
          </p:cNvPr>
          <p:cNvSpPr txBox="1"/>
          <p:nvPr/>
        </p:nvSpPr>
        <p:spPr>
          <a:xfrm>
            <a:off x="596362" y="1185807"/>
            <a:ext cx="4506875" cy="954107"/>
          </a:xfrm>
          <a:prstGeom prst="rect">
            <a:avLst/>
          </a:prstGeom>
          <a:noFill/>
        </p:spPr>
        <p:txBody>
          <a:bodyPr wrap="none" rtlCol="0">
            <a:spAutoFit/>
          </a:bodyPr>
          <a:lstStyle/>
          <a:p>
            <a:pPr algn="ctr"/>
            <a:r>
              <a:rPr lang="en-US" sz="2800" dirty="0">
                <a:solidFill>
                  <a:schemeClr val="bg1"/>
                </a:solidFill>
              </a:rPr>
              <a:t>Scan QR Code located</a:t>
            </a:r>
          </a:p>
          <a:p>
            <a:pPr algn="ctr"/>
            <a:r>
              <a:rPr lang="en-US" sz="2800" dirty="0">
                <a:solidFill>
                  <a:schemeClr val="bg1"/>
                </a:solidFill>
              </a:rPr>
              <a:t>Located near Donation Boxes </a:t>
            </a:r>
          </a:p>
        </p:txBody>
      </p:sp>
      <p:sp>
        <p:nvSpPr>
          <p:cNvPr id="23" name="TextBox 22">
            <a:extLst>
              <a:ext uri="{FF2B5EF4-FFF2-40B4-BE49-F238E27FC236}">
                <a16:creationId xmlns:a16="http://schemas.microsoft.com/office/drawing/2014/main" id="{5B39C563-7CDE-814F-9329-8E621C5F9690}"/>
              </a:ext>
            </a:extLst>
          </p:cNvPr>
          <p:cNvSpPr txBox="1"/>
          <p:nvPr/>
        </p:nvSpPr>
        <p:spPr>
          <a:xfrm>
            <a:off x="7432925" y="1126173"/>
            <a:ext cx="3264035" cy="523220"/>
          </a:xfrm>
          <a:prstGeom prst="rect">
            <a:avLst/>
          </a:prstGeom>
          <a:noFill/>
        </p:spPr>
        <p:txBody>
          <a:bodyPr wrap="none" rtlCol="0">
            <a:spAutoFit/>
          </a:bodyPr>
          <a:lstStyle/>
          <a:p>
            <a:r>
              <a:rPr lang="en-US" sz="2800" dirty="0">
                <a:solidFill>
                  <a:schemeClr val="bg1"/>
                </a:solidFill>
              </a:rPr>
              <a:t>Complete the Form</a:t>
            </a:r>
          </a:p>
        </p:txBody>
      </p:sp>
    </p:spTree>
    <p:extLst>
      <p:ext uri="{BB962C8B-B14F-4D97-AF65-F5344CB8AC3E}">
        <p14:creationId xmlns:p14="http://schemas.microsoft.com/office/powerpoint/2010/main" val="241951681"/>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E9B95E9-8080-6041-93F5-53B33ECE9583}"/>
              </a:ext>
            </a:extLst>
          </p:cNvPr>
          <p:cNvSpPr txBox="1"/>
          <p:nvPr/>
        </p:nvSpPr>
        <p:spPr>
          <a:xfrm>
            <a:off x="3778858" y="526333"/>
            <a:ext cx="4634282" cy="1200329"/>
          </a:xfrm>
          <a:prstGeom prst="rect">
            <a:avLst/>
          </a:prstGeom>
          <a:noFill/>
        </p:spPr>
        <p:txBody>
          <a:bodyPr wrap="none" rtlCol="0">
            <a:spAutoFit/>
          </a:bodyPr>
          <a:lstStyle/>
          <a:p>
            <a:r>
              <a:rPr lang="en-US" sz="3600" b="1" dirty="0">
                <a:solidFill>
                  <a:srgbClr val="FFFF00"/>
                </a:solidFill>
              </a:rPr>
              <a:t>GO Sunday is Sept 29</a:t>
            </a:r>
          </a:p>
          <a:p>
            <a:r>
              <a:rPr lang="en-US" sz="3600" b="1" dirty="0" err="1">
                <a:solidFill>
                  <a:srgbClr val="FFFF00"/>
                </a:solidFill>
              </a:rPr>
              <a:t>SignUp</a:t>
            </a:r>
            <a:r>
              <a:rPr lang="en-US" sz="3600" b="1" dirty="0">
                <a:solidFill>
                  <a:srgbClr val="FFFF00"/>
                </a:solidFill>
              </a:rPr>
              <a:t> on Our Website</a:t>
            </a:r>
          </a:p>
        </p:txBody>
      </p:sp>
      <p:pic>
        <p:nvPicPr>
          <p:cNvPr id="3" name="Picture 2">
            <a:extLst>
              <a:ext uri="{FF2B5EF4-FFF2-40B4-BE49-F238E27FC236}">
                <a16:creationId xmlns:a16="http://schemas.microsoft.com/office/drawing/2014/main" id="{C7C8649A-E118-074C-8A74-5290EA256684}"/>
              </a:ext>
            </a:extLst>
          </p:cNvPr>
          <p:cNvPicPr>
            <a:picLocks noChangeAspect="1"/>
          </p:cNvPicPr>
          <p:nvPr/>
        </p:nvPicPr>
        <p:blipFill>
          <a:blip r:embed="rId2"/>
          <a:stretch>
            <a:fillRect/>
          </a:stretch>
        </p:blipFill>
        <p:spPr>
          <a:xfrm>
            <a:off x="0" y="2387177"/>
            <a:ext cx="12192000" cy="2083646"/>
          </a:xfrm>
          <a:prstGeom prst="rect">
            <a:avLst/>
          </a:prstGeom>
        </p:spPr>
      </p:pic>
    </p:spTree>
    <p:extLst>
      <p:ext uri="{BB962C8B-B14F-4D97-AF65-F5344CB8AC3E}">
        <p14:creationId xmlns:p14="http://schemas.microsoft.com/office/powerpoint/2010/main" val="497925123"/>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3"/>
          <a:stretch>
            <a:fillRect/>
          </a:stretch>
        </p:blipFill>
        <p:spPr>
          <a:xfrm>
            <a:off x="1270000" y="1270000"/>
            <a:ext cx="63500" cy="76200"/>
          </a:xfrm>
          <a:prstGeom prst="rect">
            <a:avLst/>
          </a:prstGeom>
        </p:spPr>
      </p:pic>
      <p:pic>
        <p:nvPicPr>
          <p:cNvPr id="7" name="Picture 6" descr="A picture containing object, chessman, indoor, table&#10;&#10;Description automatically generated">
            <a:extLst>
              <a:ext uri="{FF2B5EF4-FFF2-40B4-BE49-F238E27FC236}">
                <a16:creationId xmlns:a16="http://schemas.microsoft.com/office/drawing/2014/main" id="{D78C4EE6-5D07-2445-94E2-673ABC532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6270171" y="4600699"/>
            <a:ext cx="5921829" cy="1169551"/>
          </a:xfrm>
          <a:prstGeom prst="rect">
            <a:avLst/>
          </a:prstGeom>
          <a:solidFill>
            <a:srgbClr val="FFBC77">
              <a:alpha val="85000"/>
            </a:srgbClr>
          </a:solidFill>
        </p:spPr>
        <p:txBody>
          <a:bodyPr wrap="square" lIns="182880" rIns="182880" rtlCol="0">
            <a:spAutoFit/>
          </a:bodyPr>
          <a:lstStyle/>
          <a:p>
            <a:r>
              <a:rPr lang="en-US" sz="3800" b="1" dirty="0"/>
              <a:t>Praying Like Solomon – Pt 2</a:t>
            </a:r>
          </a:p>
          <a:p>
            <a:r>
              <a:rPr lang="en-US" sz="3200" b="1" dirty="0"/>
              <a:t>1 Kings 8</a:t>
            </a:r>
          </a:p>
        </p:txBody>
      </p:sp>
    </p:spTree>
    <p:extLst>
      <p:ext uri="{BB962C8B-B14F-4D97-AF65-F5344CB8AC3E}">
        <p14:creationId xmlns:p14="http://schemas.microsoft.com/office/powerpoint/2010/main" val="2715294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4339650"/>
          </a:xfrm>
          <a:prstGeom prst="rect">
            <a:avLst/>
          </a:prstGeom>
          <a:noFill/>
        </p:spPr>
        <p:txBody>
          <a:bodyPr wrap="square" rtlCol="0">
            <a:spAutoFit/>
          </a:bodyPr>
          <a:lstStyle/>
          <a:p>
            <a:r>
              <a:rPr lang="en-US" sz="2800" dirty="0">
                <a:solidFill>
                  <a:srgbClr val="FFFF00"/>
                </a:solidFill>
              </a:rPr>
              <a:t>28</a:t>
            </a:r>
            <a:r>
              <a:rPr lang="en-US" sz="2800" dirty="0">
                <a:solidFill>
                  <a:schemeClr val="bg1"/>
                </a:solidFill>
              </a:rPr>
              <a:t> Yet have regard to the </a:t>
            </a:r>
            <a:r>
              <a:rPr lang="en-US" sz="4000" dirty="0">
                <a:solidFill>
                  <a:srgbClr val="FFFF00"/>
                </a:solidFill>
              </a:rPr>
              <a:t>prayer</a:t>
            </a:r>
            <a:r>
              <a:rPr lang="en-US" sz="2800" dirty="0">
                <a:solidFill>
                  <a:schemeClr val="bg1"/>
                </a:solidFill>
              </a:rPr>
              <a:t> of your servant and to his </a:t>
            </a:r>
            <a:r>
              <a:rPr lang="en-US" sz="4000" dirty="0">
                <a:solidFill>
                  <a:srgbClr val="FFFF00"/>
                </a:solidFill>
              </a:rPr>
              <a:t>plea</a:t>
            </a:r>
            <a:r>
              <a:rPr lang="en-US" sz="2800" dirty="0">
                <a:solidFill>
                  <a:schemeClr val="bg1"/>
                </a:solidFill>
              </a:rPr>
              <a:t>, O Lord my God, listening to the </a:t>
            </a:r>
            <a:r>
              <a:rPr lang="en-US" sz="4000" dirty="0">
                <a:solidFill>
                  <a:srgbClr val="FFFF00"/>
                </a:solidFill>
              </a:rPr>
              <a:t>cry</a:t>
            </a:r>
            <a:r>
              <a:rPr lang="en-US" sz="2800" dirty="0">
                <a:solidFill>
                  <a:schemeClr val="bg1"/>
                </a:solidFill>
              </a:rPr>
              <a:t> and to the prayer that your servant prays before you this day, </a:t>
            </a:r>
          </a:p>
          <a:p>
            <a:r>
              <a:rPr lang="en-US" sz="2800" dirty="0">
                <a:solidFill>
                  <a:srgbClr val="FFFF00"/>
                </a:solidFill>
              </a:rPr>
              <a:t>29</a:t>
            </a:r>
            <a:r>
              <a:rPr lang="en-US" sz="2800" dirty="0">
                <a:solidFill>
                  <a:schemeClr val="bg1"/>
                </a:solidFill>
              </a:rPr>
              <a:t> that your eyes may be open night and day toward this house, the place of which you have said, ‘My name shall be there,’ that you may listen to the prayer that your servant offers toward this place. </a:t>
            </a:r>
          </a:p>
          <a:p>
            <a:r>
              <a:rPr lang="en-US" sz="2800" dirty="0">
                <a:solidFill>
                  <a:srgbClr val="FFFF00"/>
                </a:solidFill>
              </a:rPr>
              <a:t>30</a:t>
            </a:r>
            <a:r>
              <a:rPr lang="en-US" sz="2800" dirty="0">
                <a:solidFill>
                  <a:schemeClr val="bg1"/>
                </a:solidFill>
              </a:rPr>
              <a:t> And listen to the plea of your servant and of your people Israel, when they pray toward this place. And listen in heaven your dwelling place, and when you hear, forgive.</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1 Kings 8 (ESV)</a:t>
            </a:r>
          </a:p>
        </p:txBody>
      </p:sp>
    </p:spTree>
    <p:extLst>
      <p:ext uri="{BB962C8B-B14F-4D97-AF65-F5344CB8AC3E}">
        <p14:creationId xmlns:p14="http://schemas.microsoft.com/office/powerpoint/2010/main" val="1126875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0"/>
            <a:ext cx="12192000" cy="3961293"/>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7 Things for Your Prayer List</a:t>
            </a:r>
            <a:endParaRPr lang="en-US" sz="32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6" name="TextBox 5">
            <a:extLst>
              <a:ext uri="{FF2B5EF4-FFF2-40B4-BE49-F238E27FC236}">
                <a16:creationId xmlns:a16="http://schemas.microsoft.com/office/drawing/2014/main" id="{59813DB3-207B-6740-8850-B73E304D66CA}"/>
              </a:ext>
            </a:extLst>
          </p:cNvPr>
          <p:cNvSpPr txBox="1"/>
          <p:nvPr/>
        </p:nvSpPr>
        <p:spPr>
          <a:xfrm>
            <a:off x="344449" y="1573480"/>
            <a:ext cx="11503102" cy="2308324"/>
          </a:xfrm>
          <a:prstGeom prst="rect">
            <a:avLst/>
          </a:prstGeom>
          <a:noFill/>
        </p:spPr>
        <p:txBody>
          <a:bodyPr wrap="square" rtlCol="0">
            <a:spAutoFit/>
          </a:bodyPr>
          <a:lstStyle/>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#1: Pray for Justice  (8:31-32)</a:t>
            </a:r>
          </a:p>
          <a:p>
            <a:pPr lvl="0"/>
            <a:r>
              <a:rPr lang="en-US" sz="3600" b="1" dirty="0">
                <a:solidFill>
                  <a:prstClr val="white"/>
                </a:solidFill>
                <a:effectLst>
                  <a:outerShdw blurRad="63500" dist="88900" algn="l" rotWithShape="0">
                    <a:srgbClr val="002060">
                      <a:alpha val="40000"/>
                    </a:srgbClr>
                  </a:outerShdw>
                </a:effectLst>
                <a:latin typeface="Roboto Slab" pitchFamily="2" charset="0"/>
                <a:ea typeface="Roboto Slab" pitchFamily="2" charset="0"/>
              </a:rPr>
              <a:t>#2: Pray for the Prodigal (8:33-34)</a:t>
            </a:r>
          </a:p>
          <a:p>
            <a:pPr lvl="0"/>
            <a:r>
              <a:rPr lang="en-US" sz="3600" b="1" dirty="0">
                <a:solidFill>
                  <a:prstClr val="white"/>
                </a:solidFill>
                <a:effectLst>
                  <a:outerShdw blurRad="63500" dist="88900" algn="l" rotWithShape="0">
                    <a:srgbClr val="002060">
                      <a:alpha val="40000"/>
                    </a:srgbClr>
                  </a:outerShdw>
                </a:effectLst>
                <a:latin typeface="Roboto Slab" pitchFamily="2" charset="0"/>
                <a:ea typeface="Roboto Slab" pitchFamily="2" charset="0"/>
              </a:rPr>
              <a:t>#3: Pray for God’s Provision &amp; Blessing (8:35-36)</a:t>
            </a:r>
          </a:p>
          <a:p>
            <a:pPr lvl="0"/>
            <a:r>
              <a:rPr lang="en-US" sz="3600" b="1" dirty="0">
                <a:solidFill>
                  <a:prstClr val="white"/>
                </a:solidFill>
                <a:effectLst>
                  <a:outerShdw blurRad="63500" dist="88900" algn="l" rotWithShape="0">
                    <a:srgbClr val="002060">
                      <a:alpha val="40000"/>
                    </a:srgbClr>
                  </a:outerShdw>
                </a:effectLst>
                <a:latin typeface="Roboto Slab" pitchFamily="2" charset="0"/>
                <a:ea typeface="Roboto Slab" pitchFamily="2" charset="0"/>
              </a:rPr>
              <a:t>#4: Pray for Deliverance (8:37-40)</a:t>
            </a:r>
            <a:endParaRPr lang="en-US" sz="2000" b="1" dirty="0">
              <a:solidFill>
                <a:prstClr val="white"/>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4091358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1"/>
            <a:ext cx="12192000" cy="2880638"/>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7 Things for Your Prayer List</a:t>
            </a:r>
            <a:endParaRPr lang="en-US" sz="32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6" name="TextBox 5">
            <a:extLst>
              <a:ext uri="{FF2B5EF4-FFF2-40B4-BE49-F238E27FC236}">
                <a16:creationId xmlns:a16="http://schemas.microsoft.com/office/drawing/2014/main" id="{59813DB3-207B-6740-8850-B73E304D66CA}"/>
              </a:ext>
            </a:extLst>
          </p:cNvPr>
          <p:cNvSpPr txBox="1"/>
          <p:nvPr/>
        </p:nvSpPr>
        <p:spPr>
          <a:xfrm>
            <a:off x="344449" y="1573480"/>
            <a:ext cx="11503102" cy="1200329"/>
          </a:xfrm>
          <a:prstGeom prst="rect">
            <a:avLst/>
          </a:prstGeom>
          <a:noFill/>
        </p:spPr>
        <p:txBody>
          <a:bodyPr wrap="square" rtlCol="0">
            <a:spAutoFit/>
          </a:bodyPr>
          <a:lstStyle/>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#5: Pray for those who don’t have a </a:t>
            </a:r>
          </a:p>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relationship with God (8:41-43)</a:t>
            </a:r>
            <a:endParaRPr lang="en-US" sz="2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303903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3539430"/>
          </a:xfrm>
          <a:prstGeom prst="rect">
            <a:avLst/>
          </a:prstGeom>
          <a:noFill/>
        </p:spPr>
        <p:txBody>
          <a:bodyPr wrap="square" rtlCol="0">
            <a:spAutoFit/>
          </a:bodyPr>
          <a:lstStyle/>
          <a:p>
            <a:r>
              <a:rPr lang="en-US" sz="2800" dirty="0">
                <a:solidFill>
                  <a:schemeClr val="bg1"/>
                </a:solidFill>
              </a:rPr>
              <a:t>41 “Likewise, when a foreigner, who is not of your people Israel, comes from a far country for your name's sake </a:t>
            </a:r>
          </a:p>
          <a:p>
            <a:r>
              <a:rPr lang="en-US" sz="2800" dirty="0">
                <a:solidFill>
                  <a:schemeClr val="bg1"/>
                </a:solidFill>
              </a:rPr>
              <a:t>42 (for they shall hear of your great name and your mighty hand, and of your outstretched arm), when he comes and prays toward this house, </a:t>
            </a:r>
          </a:p>
          <a:p>
            <a:r>
              <a:rPr lang="en-US" sz="2800" dirty="0">
                <a:solidFill>
                  <a:schemeClr val="bg1"/>
                </a:solidFill>
              </a:rPr>
              <a:t>43 hear in heaven your dwelling place and do according to all for which the foreigner calls to you, in order that all the peoples of the earth may know your name and fear you, as do your people Israel, and that they may know that this house that I have built is called by your name.</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1 Kings 8:41-43 (ESV)</a:t>
            </a:r>
          </a:p>
        </p:txBody>
      </p:sp>
    </p:spTree>
    <p:extLst>
      <p:ext uri="{BB962C8B-B14F-4D97-AF65-F5344CB8AC3E}">
        <p14:creationId xmlns:p14="http://schemas.microsoft.com/office/powerpoint/2010/main" val="1806730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381</Words>
  <Application>Microsoft Macintosh PowerPoint</Application>
  <PresentationFormat>Widescreen</PresentationFormat>
  <Paragraphs>64</Paragraphs>
  <Slides>17</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Roboto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Burlile</dc:creator>
  <cp:lastModifiedBy>Greg Burlile</cp:lastModifiedBy>
  <cp:revision>6</cp:revision>
  <dcterms:created xsi:type="dcterms:W3CDTF">2019-08-18T12:38:01Z</dcterms:created>
  <dcterms:modified xsi:type="dcterms:W3CDTF">2019-08-18T13:31:11Z</dcterms:modified>
</cp:coreProperties>
</file>