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1" r:id="rId2"/>
    <p:sldId id="663" r:id="rId3"/>
    <p:sldId id="658" r:id="rId4"/>
    <p:sldId id="637" r:id="rId5"/>
    <p:sldId id="651" r:id="rId6"/>
    <p:sldId id="652" r:id="rId7"/>
    <p:sldId id="660" r:id="rId8"/>
    <p:sldId id="661" r:id="rId9"/>
    <p:sldId id="662" r:id="rId10"/>
    <p:sldId id="649" r:id="rId11"/>
    <p:sldId id="653" r:id="rId12"/>
    <p:sldId id="656" r:id="rId13"/>
    <p:sldId id="655" r:id="rId14"/>
    <p:sldId id="659" r:id="rId15"/>
    <p:sldId id="654" r:id="rId16"/>
    <p:sldId id="657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505"/>
    <a:srgbClr val="00FB92"/>
    <a:srgbClr val="AFD2FF"/>
    <a:srgbClr val="FF8F33"/>
    <a:srgbClr val="FFBC77"/>
    <a:srgbClr val="AB3211"/>
    <a:srgbClr val="881B75"/>
    <a:srgbClr val="FF8834"/>
    <a:srgbClr val="EAAC8A"/>
    <a:srgbClr val="FCB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0" autoAdjust="0"/>
    <p:restoredTop sz="94872"/>
  </p:normalViewPr>
  <p:slideViewPr>
    <p:cSldViewPr snapToGrid="0">
      <p:cViewPr varScale="1">
        <p:scale>
          <a:sx n="109" d="100"/>
          <a:sy n="109" d="100"/>
        </p:scale>
        <p:origin x="528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3067FD-053F-481D-AF80-08AAF8E1C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E89E5-BE22-4013-A40D-AA9F9810B8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9D679-28E2-4797-ACBF-E651DC9EB029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471-32E4-4033-A623-E011F3C1DD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78963-EEA5-4DE9-A7DB-909652847F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54B94-D5B4-41CA-BE64-D6967262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8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E7D3A-F83E-4C2C-B8BE-A402C05D76F1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129AE-AD37-4363-8312-30846EB2B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4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7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49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80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6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17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5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07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6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13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129AE-AD37-4363-8312-30846EB2B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7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84C13-53E4-4BF0-B3D8-D4EEC771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371B9-432A-49D4-B481-7AF158D1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CBC1-B69D-42FF-8714-A356926C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4019-4C1E-4F06-9FF1-1434AA0A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5F7D-B2B5-45F2-8DD5-B26AC43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19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6ADB-07F0-40A3-AA8B-63A0059E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38603-98BE-4B21-ACD7-82BFC6887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F91E-1953-481F-AD05-A82D61D2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5ED6-7919-4532-A0A3-4A98214C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6AE13-34A6-4629-8F47-849CA3B7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63A55-8BB3-40A6-88A6-442015703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31BC9-FCF5-4BEC-9FE9-E9F51ED97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6D2F-2B35-43FA-9E4E-8D436E4A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134A-0FF1-44AE-AB75-DEE90BDB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DB92-4EFC-4D68-AD6A-442F4DEA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0D03-E85B-4952-B59A-666B3F89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3ED9-BEED-4842-95B1-261DB85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90A89-5C8C-49A5-8A58-8341055B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E1364-B5C0-4A0D-A0FA-EA4C8008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39F8-B551-46E8-82EF-A9F0ED18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7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99FB-84FD-4BF6-90C8-17FA19FF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926F7-A006-4ECE-B706-DCE13B61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F1E3E-39AE-4A5D-84A0-B5D20367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79A02-7EBA-4A47-B650-E1561E2F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7C7E4-660F-4420-80CD-294CF795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CDBC4-DDA6-4701-950F-15D41F55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0F0E-3AFF-4A37-917F-6D1EB4D4A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C7A7-3BED-4140-B490-578817874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1FCA2-A746-4EF3-A24B-DC79F430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4B378-C0C9-4883-8DF0-2FB5DBDDA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EB97-2E50-4B58-91AD-1FB30B67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7086-8B9C-4706-B9DC-C309E9A3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CCDD6-CC82-4898-A5B6-9D5720A2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6F54D-98E6-46F4-AD44-FCBD41AA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58793B-9B58-4612-902E-AFAF1A229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116A5-A3E7-4F19-9059-A96C21BF8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2FC124-15BF-4635-9518-5592DD5F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6276C-4B93-4E77-B3FD-31CD719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9DFA0-8083-4106-9B7B-C871415B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4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C637-D99D-457A-AE49-F71386E4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5469B-1F9E-47BA-BAE9-B77BFBF9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C7BAD-50F1-43C2-9C7F-E0750760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C713E-B010-485F-A56B-AF3287C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EF157D-2F0C-4C8E-9313-718981BF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65603-4C39-4476-BE1F-B055B5F5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062F9-6CD3-4449-8BF0-834962F7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4E62-850D-423B-8A89-C7ACAE735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649A9-9708-4C4A-8FF6-10052580B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8462A-17A3-4B4C-ACC8-419280DAE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CE627-5CF9-406C-82DF-6999E08F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8B525-1009-4A95-B2AF-342D9C1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AF35C-19CD-4616-AF32-AA28C2D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B8CD-86A0-4D02-A768-D5B45E2C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9A32CE-2350-4AB9-8529-0F92C8980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B8D1C4-8038-42F3-9DD6-6A53EC15B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0DA64-E594-4768-BDD2-45114C56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07B08-3BAB-422D-BFFA-F57A2214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118F-1065-4C6C-A227-DC152DBD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5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5CC17-B0BB-4110-B797-ACEDDD3A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150FD-4570-4B8E-B715-DA7A615B1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A380-E1FB-414E-AE3F-3E801BD49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175-54D9-4F3E-A899-3E0E6A19D225}" type="datetimeFigureOut">
              <a:rPr lang="en-US" smtClean="0"/>
              <a:t>6/30/19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A5332-2FAD-40D8-AC23-5B389D80F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581DD-EF16-4E56-8F48-4C517833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50BB-3FDA-4B35-9717-CF46DB3C7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y/cv6jb4bd6dqdf4f22pzmyzbm0000gn/T/com.microsoft.Powerpoint/converted_emf.em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qy/cv6jb4bd6dqdf4f22pzmyzbm0000gn/T/com.microsoft.Powerpoint/converted_emf.em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67072-91F5-4832-9FE3-967AA2908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E4394913-092C-4945-AB5B-160D97D14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623D7C-764B-3344-87C9-9A308B8E5AD4}"/>
              </a:ext>
            </a:extLst>
          </p:cNvPr>
          <p:cNvSpPr/>
          <p:nvPr/>
        </p:nvSpPr>
        <p:spPr>
          <a:xfrm>
            <a:off x="0" y="168127"/>
            <a:ext cx="12192000" cy="2203745"/>
          </a:xfrm>
          <a:prstGeom prst="rect">
            <a:avLst/>
          </a:prstGeom>
          <a:solidFill>
            <a:srgbClr val="8F150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0" y="309188"/>
            <a:ext cx="95660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What Sheep Need in Order to be at Rest and Lie Down: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055ACE-4ECD-B146-80FB-D65C65D90F9D}"/>
              </a:ext>
            </a:extLst>
          </p:cNvPr>
          <p:cNvSpPr txBox="1"/>
          <p:nvPr/>
        </p:nvSpPr>
        <p:spPr>
          <a:xfrm>
            <a:off x="4717562" y="1139603"/>
            <a:ext cx="7474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The Presence of the Shepherd Meets These Needs</a:t>
            </a:r>
          </a:p>
          <a:p>
            <a:pPr algn="r"/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195071"/>
            <a:ext cx="12192000" cy="2203745"/>
          </a:xfrm>
          <a:prstGeom prst="rect">
            <a:avLst/>
          </a:prstGeom>
          <a:solidFill>
            <a:srgbClr val="C00000">
              <a:alpha val="77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421582"/>
            <a:ext cx="11503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What Sheep Need in Order to be at Rest and Lie Down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B3B52-84ED-E44B-867C-A6B8C630BB07}"/>
              </a:ext>
            </a:extLst>
          </p:cNvPr>
          <p:cNvSpPr txBox="1"/>
          <p:nvPr/>
        </p:nvSpPr>
        <p:spPr>
          <a:xfrm>
            <a:off x="6006695" y="3070998"/>
            <a:ext cx="6185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FB92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1: Safety / Security</a:t>
            </a:r>
          </a:p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Free from Fear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6556A-DBA6-DB40-BA3E-85056F807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6" y="3070998"/>
            <a:ext cx="5486914" cy="31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09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195071"/>
            <a:ext cx="12192000" cy="2203745"/>
          </a:xfrm>
          <a:prstGeom prst="rect">
            <a:avLst/>
          </a:prstGeom>
          <a:solidFill>
            <a:srgbClr val="C00000">
              <a:alpha val="77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421582"/>
            <a:ext cx="11503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What Sheep Need in Order to be at Rest and Lie Down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B3B52-84ED-E44B-867C-A6B8C630BB07}"/>
              </a:ext>
            </a:extLst>
          </p:cNvPr>
          <p:cNvSpPr txBox="1"/>
          <p:nvPr/>
        </p:nvSpPr>
        <p:spPr>
          <a:xfrm>
            <a:off x="6006695" y="3070998"/>
            <a:ext cx="6185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FB92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2: Harmony </a:t>
            </a:r>
          </a:p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Free from Fighting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AF7B3-F309-1E41-BC8D-30F9562AF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49" y="2910517"/>
            <a:ext cx="5073491" cy="33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6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195071"/>
            <a:ext cx="12192000" cy="2203745"/>
          </a:xfrm>
          <a:prstGeom prst="rect">
            <a:avLst/>
          </a:prstGeom>
          <a:solidFill>
            <a:srgbClr val="C00000">
              <a:alpha val="77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421582"/>
            <a:ext cx="11503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What Sheep Need in Order to be at Rest and Lie Down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163C6-2245-6A4F-9CB6-DE2B410DF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84" y="2625327"/>
            <a:ext cx="5263662" cy="3947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B3B52-84ED-E44B-867C-A6B8C630BB07}"/>
              </a:ext>
            </a:extLst>
          </p:cNvPr>
          <p:cNvSpPr txBox="1"/>
          <p:nvPr/>
        </p:nvSpPr>
        <p:spPr>
          <a:xfrm>
            <a:off x="6006695" y="3070998"/>
            <a:ext cx="6185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FB92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3: Tranquility </a:t>
            </a:r>
          </a:p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Free from Pests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64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B3B52-84ED-E44B-867C-A6B8C630BB07}"/>
              </a:ext>
            </a:extLst>
          </p:cNvPr>
          <p:cNvSpPr txBox="1"/>
          <p:nvPr/>
        </p:nvSpPr>
        <p:spPr>
          <a:xfrm>
            <a:off x="8605954" y="1803546"/>
            <a:ext cx="318867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Rembrandt</a:t>
            </a:r>
          </a:p>
          <a:p>
            <a:pPr algn="ctr"/>
            <a:endParaRPr lang="en-US" sz="44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“Storm on the Sea of Galilee”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E26AF11-C2AE-F444-ACEB-CB086B4CB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537" y="-3822910"/>
            <a:ext cx="9024078" cy="112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6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3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30DA6C-C0C0-A74B-8752-7135BEBA9F5E}"/>
              </a:ext>
            </a:extLst>
          </p:cNvPr>
          <p:cNvSpPr/>
          <p:nvPr/>
        </p:nvSpPr>
        <p:spPr>
          <a:xfrm>
            <a:off x="0" y="195071"/>
            <a:ext cx="12192000" cy="2203745"/>
          </a:xfrm>
          <a:prstGeom prst="rect">
            <a:avLst/>
          </a:prstGeom>
          <a:solidFill>
            <a:srgbClr val="C00000">
              <a:alpha val="77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309DC-B55A-224F-B25D-3372E42AA509}"/>
              </a:ext>
            </a:extLst>
          </p:cNvPr>
          <p:cNvSpPr txBox="1"/>
          <p:nvPr/>
        </p:nvSpPr>
        <p:spPr>
          <a:xfrm>
            <a:off x="344449" y="421582"/>
            <a:ext cx="11503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What Sheep Need in Order to be at Rest and Lie Down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B3B52-84ED-E44B-867C-A6B8C630BB07}"/>
              </a:ext>
            </a:extLst>
          </p:cNvPr>
          <p:cNvSpPr txBox="1"/>
          <p:nvPr/>
        </p:nvSpPr>
        <p:spPr>
          <a:xfrm>
            <a:off x="6006695" y="3070998"/>
            <a:ext cx="6185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FB92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4: Fullness  </a:t>
            </a:r>
          </a:p>
          <a:p>
            <a:r>
              <a:rPr lang="en-US" sz="4800" b="1" dirty="0">
                <a:solidFill>
                  <a:schemeClr val="bg1"/>
                </a:solidFill>
                <a:effectLst>
                  <a:outerShdw blurRad="63500" dist="88900" algn="l" rotWithShape="0">
                    <a:srgbClr val="002060">
                      <a:alpha val="40000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Free from Hunger</a:t>
            </a:r>
          </a:p>
          <a:p>
            <a:endParaRPr lang="en-US" sz="1600" b="1" dirty="0">
              <a:solidFill>
                <a:schemeClr val="bg1"/>
              </a:solidFill>
              <a:effectLst>
                <a:outerShdw blurRad="63500" dist="88900" algn="l" rotWithShape="0">
                  <a:srgbClr val="002060">
                    <a:alpha val="40000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ECC19-9207-924B-848E-6EA181359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10" y="2881045"/>
            <a:ext cx="5611163" cy="31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5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5244935" cy="1815882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Jesus is the Shepherd Who Satisfies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</a:rPr>
              <a:t>Psalm 23:1-2</a:t>
            </a:r>
          </a:p>
        </p:txBody>
      </p:sp>
    </p:spTree>
    <p:extLst>
      <p:ext uri="{BB962C8B-B14F-4D97-AF65-F5344CB8AC3E}">
        <p14:creationId xmlns:p14="http://schemas.microsoft.com/office/powerpoint/2010/main" val="579931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cell phone on a table&#10;&#10;Description automatically generated">
            <a:extLst>
              <a:ext uri="{FF2B5EF4-FFF2-40B4-BE49-F238E27FC236}">
                <a16:creationId xmlns:a16="http://schemas.microsoft.com/office/drawing/2014/main" id="{F999CE95-C52E-AC4C-97AB-9D3D543B3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71402"/>
            <a:ext cx="5294716" cy="43151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989B90C-111A-D141-A853-D8D416E6A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172128"/>
            <a:ext cx="5294715" cy="45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5244935" cy="1815882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Jesus is the Shepherd Who Satisfies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</a:rPr>
              <a:t>Psalm 23:1-2</a:t>
            </a:r>
          </a:p>
        </p:txBody>
      </p:sp>
    </p:spTree>
    <p:extLst>
      <p:ext uri="{BB962C8B-B14F-4D97-AF65-F5344CB8AC3E}">
        <p14:creationId xmlns:p14="http://schemas.microsoft.com/office/powerpoint/2010/main" val="254408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 The Lord is my shepherd; I shall not want.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He makes me lie down in green pastures.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He leads me beside still waters.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He restores my soul.</a:t>
            </a:r>
          </a:p>
          <a:p>
            <a:r>
              <a:rPr lang="en-US" sz="2800" dirty="0">
                <a:solidFill>
                  <a:schemeClr val="bg1"/>
                </a:solidFill>
              </a:rPr>
              <a:t>He leads me in paths of righteousness for his name's sake.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Even though I walk through the valley of the shadow of death, I will fear no evil, for you are with me; your rod and your staff, they comfort 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23: 1-6 (ESV)</a:t>
            </a:r>
          </a:p>
        </p:txBody>
      </p:sp>
    </p:spTree>
    <p:extLst>
      <p:ext uri="{BB962C8B-B14F-4D97-AF65-F5344CB8AC3E}">
        <p14:creationId xmlns:p14="http://schemas.microsoft.com/office/powerpoint/2010/main" val="369518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D02B44-D672-42DB-AB0A-7B80D5D6B9CF}"/>
              </a:ext>
            </a:extLst>
          </p:cNvPr>
          <p:cNvSpPr txBox="1"/>
          <p:nvPr/>
        </p:nvSpPr>
        <p:spPr>
          <a:xfrm>
            <a:off x="715108" y="996885"/>
            <a:ext cx="10761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5</a:t>
            </a:r>
            <a:r>
              <a:rPr lang="en-US" sz="2800" dirty="0">
                <a:solidFill>
                  <a:schemeClr val="bg1"/>
                </a:solidFill>
              </a:rPr>
              <a:t> You prepare a table before me in the presence of my enemies;</a:t>
            </a:r>
          </a:p>
          <a:p>
            <a:r>
              <a:rPr lang="en-US" sz="2800" dirty="0">
                <a:solidFill>
                  <a:schemeClr val="bg1"/>
                </a:solidFill>
              </a:rPr>
              <a:t>you anoint my head with oil; my cup overflows.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6</a:t>
            </a:r>
            <a:r>
              <a:rPr lang="en-US" sz="2800" dirty="0">
                <a:solidFill>
                  <a:schemeClr val="bg1"/>
                </a:solidFill>
              </a:rPr>
              <a:t> Surely goodness and mercy shall follow me all the days of my life,</a:t>
            </a:r>
          </a:p>
          <a:p>
            <a:r>
              <a:rPr lang="en-US" sz="2800" dirty="0">
                <a:solidFill>
                  <a:schemeClr val="bg1"/>
                </a:solidFill>
              </a:rPr>
              <a:t>and I shall dwell in the house of the Lord forever.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69656-A5EF-0843-8421-A0E01872759E}"/>
              </a:ext>
            </a:extLst>
          </p:cNvPr>
          <p:cNvSpPr txBox="1"/>
          <p:nvPr/>
        </p:nvSpPr>
        <p:spPr>
          <a:xfrm>
            <a:off x="715108" y="227444"/>
            <a:ext cx="10761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Psalm 23: 1-6 (ESV)</a:t>
            </a:r>
          </a:p>
        </p:txBody>
      </p:sp>
    </p:spTree>
    <p:extLst>
      <p:ext uri="{BB962C8B-B14F-4D97-AF65-F5344CB8AC3E}">
        <p14:creationId xmlns:p14="http://schemas.microsoft.com/office/powerpoint/2010/main" val="3338149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5244935" cy="1815882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</a:rPr>
              <a:t>Jesus is the Shepherd Who Satisfies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</a:rPr>
              <a:t>Psalm 23:1-2</a:t>
            </a:r>
          </a:p>
        </p:txBody>
      </p:sp>
    </p:spTree>
    <p:extLst>
      <p:ext uri="{BB962C8B-B14F-4D97-AF65-F5344CB8AC3E}">
        <p14:creationId xmlns:p14="http://schemas.microsoft.com/office/powerpoint/2010/main" val="200749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12192000" cy="1323439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Contentment and Satisfaction Come from Our Relationship with Jesus (Our Shepherd)</a:t>
            </a:r>
          </a:p>
        </p:txBody>
      </p:sp>
    </p:spTree>
    <p:extLst>
      <p:ext uri="{BB962C8B-B14F-4D97-AF65-F5344CB8AC3E}">
        <p14:creationId xmlns:p14="http://schemas.microsoft.com/office/powerpoint/2010/main" val="1194480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12192000" cy="707886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“The Lord is My Shepherd” ….or is He?</a:t>
            </a:r>
          </a:p>
        </p:txBody>
      </p:sp>
    </p:spTree>
    <p:extLst>
      <p:ext uri="{BB962C8B-B14F-4D97-AF65-F5344CB8AC3E}">
        <p14:creationId xmlns:p14="http://schemas.microsoft.com/office/powerpoint/2010/main" val="3473082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ther and baby sheep standing on a lush green field&#10;&#10;Description automatically generated">
            <a:extLst>
              <a:ext uri="{FF2B5EF4-FFF2-40B4-BE49-F238E27FC236}">
                <a16:creationId xmlns:a16="http://schemas.microsoft.com/office/drawing/2014/main" id="{0A2A997C-AA0F-3948-9B4A-4D7848FBA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0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834FC-8EAF-8B49-8B75-5604BD0186F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BCD8-E814-7C4C-847E-860F1A6952E4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E559A-8E04-A541-80AD-724A14F6C18B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94376-1212-2F4B-A8CB-81722EB244D8}"/>
              </a:ext>
            </a:extLst>
          </p:cNvPr>
          <p:cNvSpPr txBox="1"/>
          <p:nvPr/>
        </p:nvSpPr>
        <p:spPr>
          <a:xfrm>
            <a:off x="0" y="707935"/>
            <a:ext cx="12192000" cy="2554545"/>
          </a:xfrm>
          <a:prstGeom prst="rect">
            <a:avLst/>
          </a:prstGeom>
          <a:solidFill>
            <a:srgbClr val="8F1505"/>
          </a:solidFill>
        </p:spPr>
        <p:txBody>
          <a:bodyPr wrap="square" lIns="182880" rIns="18288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“The Lord is My Shepherd: I Shall Not Want”</a:t>
            </a: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I will only find true satisfaction and contentment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as I look to Jesus</a:t>
            </a:r>
          </a:p>
        </p:txBody>
      </p:sp>
    </p:spTree>
    <p:extLst>
      <p:ext uri="{BB962C8B-B14F-4D97-AF65-F5344CB8AC3E}">
        <p14:creationId xmlns:p14="http://schemas.microsoft.com/office/powerpoint/2010/main" val="371914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Macintosh PowerPoint</Application>
  <PresentationFormat>Widescreen</PresentationFormat>
  <Paragraphs>59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Roboto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Burlile</dc:creator>
  <cp:lastModifiedBy>Greg Burlile</cp:lastModifiedBy>
  <cp:revision>1</cp:revision>
  <cp:lastPrinted>2019-06-30T12:57:40Z</cp:lastPrinted>
  <dcterms:created xsi:type="dcterms:W3CDTF">2019-06-30T12:56:50Z</dcterms:created>
  <dcterms:modified xsi:type="dcterms:W3CDTF">2019-06-30T12:57:44Z</dcterms:modified>
</cp:coreProperties>
</file>