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handoutMasterIdLst>
    <p:handoutMasterId r:id="rId19"/>
  </p:handoutMasterIdLst>
  <p:sldIdLst>
    <p:sldId id="595" r:id="rId2"/>
    <p:sldId id="625" r:id="rId3"/>
    <p:sldId id="594" r:id="rId4"/>
    <p:sldId id="596" r:id="rId5"/>
    <p:sldId id="626" r:id="rId6"/>
    <p:sldId id="627" r:id="rId7"/>
    <p:sldId id="628" r:id="rId8"/>
    <p:sldId id="629" r:id="rId9"/>
    <p:sldId id="630" r:id="rId10"/>
    <p:sldId id="633" r:id="rId11"/>
    <p:sldId id="632" r:id="rId12"/>
    <p:sldId id="631" r:id="rId13"/>
    <p:sldId id="636" r:id="rId14"/>
    <p:sldId id="635" r:id="rId15"/>
    <p:sldId id="634" r:id="rId16"/>
    <p:sldId id="622" r:id="rId1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F33"/>
    <a:srgbClr val="FFBC77"/>
    <a:srgbClr val="00FB92"/>
    <a:srgbClr val="AB3211"/>
    <a:srgbClr val="8F1505"/>
    <a:srgbClr val="881B75"/>
    <a:srgbClr val="FF8834"/>
    <a:srgbClr val="AFD2FF"/>
    <a:srgbClr val="EAAC8A"/>
    <a:srgbClr val="FCBC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40" autoAdjust="0"/>
    <p:restoredTop sz="94848"/>
  </p:normalViewPr>
  <p:slideViewPr>
    <p:cSldViewPr snapToGrid="0">
      <p:cViewPr varScale="1">
        <p:scale>
          <a:sx n="108" d="100"/>
          <a:sy n="108" d="100"/>
        </p:scale>
        <p:origin x="584" y="19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73067FD-053F-481D-AF80-08AAF8E1C88D}"/>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4FE89E5-BE22-4013-A40D-AA9F9810B81D}"/>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0369D679-28E2-4797-ACBF-E651DC9EB029}" type="datetimeFigureOut">
              <a:rPr lang="en-US" smtClean="0"/>
              <a:t>6/2/19</a:t>
            </a:fld>
            <a:endParaRPr lang="en-US"/>
          </a:p>
        </p:txBody>
      </p:sp>
      <p:sp>
        <p:nvSpPr>
          <p:cNvPr id="4" name="Footer Placeholder 3">
            <a:extLst>
              <a:ext uri="{FF2B5EF4-FFF2-40B4-BE49-F238E27FC236}">
                <a16:creationId xmlns:a16="http://schemas.microsoft.com/office/drawing/2014/main" id="{A1C07471-32E4-4033-A623-E011F3C1DDAF}"/>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7478963-EEA5-4DE9-A7DB-909652847F52}"/>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04454B94-D5B4-41CA-BE64-D6967262C8B8}" type="slidenum">
              <a:rPr lang="en-US" smtClean="0"/>
              <a:t>‹#›</a:t>
            </a:fld>
            <a:endParaRPr lang="en-US"/>
          </a:p>
        </p:txBody>
      </p:sp>
    </p:spTree>
    <p:extLst>
      <p:ext uri="{BB962C8B-B14F-4D97-AF65-F5344CB8AC3E}">
        <p14:creationId xmlns:p14="http://schemas.microsoft.com/office/powerpoint/2010/main" val="26363808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36CE7D3A-F83E-4C2C-B8BE-A402C05D76F1}" type="datetimeFigureOut">
              <a:rPr lang="en-US" smtClean="0"/>
              <a:t>6/2/19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978129AE-AD37-4363-8312-30846EB2BE39}" type="slidenum">
              <a:rPr lang="en-US" smtClean="0"/>
              <a:t>‹#›</a:t>
            </a:fld>
            <a:endParaRPr lang="en-US"/>
          </a:p>
        </p:txBody>
      </p:sp>
    </p:spTree>
    <p:extLst>
      <p:ext uri="{BB962C8B-B14F-4D97-AF65-F5344CB8AC3E}">
        <p14:creationId xmlns:p14="http://schemas.microsoft.com/office/powerpoint/2010/main" val="2438260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a:t>
            </a:fld>
            <a:endParaRPr lang="en-US"/>
          </a:p>
        </p:txBody>
      </p:sp>
    </p:spTree>
    <p:extLst>
      <p:ext uri="{BB962C8B-B14F-4D97-AF65-F5344CB8AC3E}">
        <p14:creationId xmlns:p14="http://schemas.microsoft.com/office/powerpoint/2010/main" val="41446758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10</a:t>
            </a:fld>
            <a:endParaRPr lang="en-US"/>
          </a:p>
        </p:txBody>
      </p:sp>
    </p:spTree>
    <p:extLst>
      <p:ext uri="{BB962C8B-B14F-4D97-AF65-F5344CB8AC3E}">
        <p14:creationId xmlns:p14="http://schemas.microsoft.com/office/powerpoint/2010/main" val="41224116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11</a:t>
            </a:fld>
            <a:endParaRPr lang="en-US"/>
          </a:p>
        </p:txBody>
      </p:sp>
    </p:spTree>
    <p:extLst>
      <p:ext uri="{BB962C8B-B14F-4D97-AF65-F5344CB8AC3E}">
        <p14:creationId xmlns:p14="http://schemas.microsoft.com/office/powerpoint/2010/main" val="26156755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12</a:t>
            </a:fld>
            <a:endParaRPr lang="en-US"/>
          </a:p>
        </p:txBody>
      </p:sp>
    </p:spTree>
    <p:extLst>
      <p:ext uri="{BB962C8B-B14F-4D97-AF65-F5344CB8AC3E}">
        <p14:creationId xmlns:p14="http://schemas.microsoft.com/office/powerpoint/2010/main" val="8438288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13</a:t>
            </a:fld>
            <a:endParaRPr lang="en-US"/>
          </a:p>
        </p:txBody>
      </p:sp>
    </p:spTree>
    <p:extLst>
      <p:ext uri="{BB962C8B-B14F-4D97-AF65-F5344CB8AC3E}">
        <p14:creationId xmlns:p14="http://schemas.microsoft.com/office/powerpoint/2010/main" val="4244795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14</a:t>
            </a:fld>
            <a:endParaRPr lang="en-US"/>
          </a:p>
        </p:txBody>
      </p:sp>
    </p:spTree>
    <p:extLst>
      <p:ext uri="{BB962C8B-B14F-4D97-AF65-F5344CB8AC3E}">
        <p14:creationId xmlns:p14="http://schemas.microsoft.com/office/powerpoint/2010/main" val="19312676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15</a:t>
            </a:fld>
            <a:endParaRPr lang="en-US"/>
          </a:p>
        </p:txBody>
      </p:sp>
    </p:spTree>
    <p:extLst>
      <p:ext uri="{BB962C8B-B14F-4D97-AF65-F5344CB8AC3E}">
        <p14:creationId xmlns:p14="http://schemas.microsoft.com/office/powerpoint/2010/main" val="20376283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16</a:t>
            </a:fld>
            <a:endParaRPr lang="en-US"/>
          </a:p>
        </p:txBody>
      </p:sp>
    </p:spTree>
    <p:extLst>
      <p:ext uri="{BB962C8B-B14F-4D97-AF65-F5344CB8AC3E}">
        <p14:creationId xmlns:p14="http://schemas.microsoft.com/office/powerpoint/2010/main" val="317262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2</a:t>
            </a:fld>
            <a:endParaRPr lang="en-US"/>
          </a:p>
        </p:txBody>
      </p:sp>
    </p:spTree>
    <p:extLst>
      <p:ext uri="{BB962C8B-B14F-4D97-AF65-F5344CB8AC3E}">
        <p14:creationId xmlns:p14="http://schemas.microsoft.com/office/powerpoint/2010/main" val="3047185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3</a:t>
            </a:fld>
            <a:endParaRPr lang="en-US"/>
          </a:p>
        </p:txBody>
      </p:sp>
    </p:spTree>
    <p:extLst>
      <p:ext uri="{BB962C8B-B14F-4D97-AF65-F5344CB8AC3E}">
        <p14:creationId xmlns:p14="http://schemas.microsoft.com/office/powerpoint/2010/main" val="1111381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4</a:t>
            </a:fld>
            <a:endParaRPr lang="en-US"/>
          </a:p>
        </p:txBody>
      </p:sp>
    </p:spTree>
    <p:extLst>
      <p:ext uri="{BB962C8B-B14F-4D97-AF65-F5344CB8AC3E}">
        <p14:creationId xmlns:p14="http://schemas.microsoft.com/office/powerpoint/2010/main" val="979401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5</a:t>
            </a:fld>
            <a:endParaRPr lang="en-US"/>
          </a:p>
        </p:txBody>
      </p:sp>
    </p:spTree>
    <p:extLst>
      <p:ext uri="{BB962C8B-B14F-4D97-AF65-F5344CB8AC3E}">
        <p14:creationId xmlns:p14="http://schemas.microsoft.com/office/powerpoint/2010/main" val="697273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6</a:t>
            </a:fld>
            <a:endParaRPr lang="en-US"/>
          </a:p>
        </p:txBody>
      </p:sp>
    </p:spTree>
    <p:extLst>
      <p:ext uri="{BB962C8B-B14F-4D97-AF65-F5344CB8AC3E}">
        <p14:creationId xmlns:p14="http://schemas.microsoft.com/office/powerpoint/2010/main" val="1237030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7</a:t>
            </a:fld>
            <a:endParaRPr lang="en-US"/>
          </a:p>
        </p:txBody>
      </p:sp>
    </p:spTree>
    <p:extLst>
      <p:ext uri="{BB962C8B-B14F-4D97-AF65-F5344CB8AC3E}">
        <p14:creationId xmlns:p14="http://schemas.microsoft.com/office/powerpoint/2010/main" val="2082169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8</a:t>
            </a:fld>
            <a:endParaRPr lang="en-US"/>
          </a:p>
        </p:txBody>
      </p:sp>
    </p:spTree>
    <p:extLst>
      <p:ext uri="{BB962C8B-B14F-4D97-AF65-F5344CB8AC3E}">
        <p14:creationId xmlns:p14="http://schemas.microsoft.com/office/powerpoint/2010/main" val="1116973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9</a:t>
            </a:fld>
            <a:endParaRPr lang="en-US"/>
          </a:p>
        </p:txBody>
      </p:sp>
    </p:spTree>
    <p:extLst>
      <p:ext uri="{BB962C8B-B14F-4D97-AF65-F5344CB8AC3E}">
        <p14:creationId xmlns:p14="http://schemas.microsoft.com/office/powerpoint/2010/main" val="738176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84C13-53E4-4BF0-B3D8-D4EEC7713E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A371B9-432A-49D4-B481-7AF158D1FA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E2CBC1-B69D-42FF-8714-A356926C2036}"/>
              </a:ext>
            </a:extLst>
          </p:cNvPr>
          <p:cNvSpPr>
            <a:spLocks noGrp="1"/>
          </p:cNvSpPr>
          <p:nvPr>
            <p:ph type="dt" sz="half" idx="10"/>
          </p:nvPr>
        </p:nvSpPr>
        <p:spPr/>
        <p:txBody>
          <a:bodyPr/>
          <a:lstStyle/>
          <a:p>
            <a:fld id="{CB9C7175-54D9-4F3E-A899-3E0E6A19D225}" type="datetimeFigureOut">
              <a:rPr lang="en-US" smtClean="0"/>
              <a:t>6/2/19</a:t>
            </a:fld>
            <a:endParaRPr lang="en-US"/>
          </a:p>
        </p:txBody>
      </p:sp>
      <p:sp>
        <p:nvSpPr>
          <p:cNvPr id="5" name="Footer Placeholder 4">
            <a:extLst>
              <a:ext uri="{FF2B5EF4-FFF2-40B4-BE49-F238E27FC236}">
                <a16:creationId xmlns:a16="http://schemas.microsoft.com/office/drawing/2014/main" id="{45144019-4C1E-4F06-9FF1-1434AA0AF5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EB5F7D-B2B5-45F2-8DD5-B26AC43DDE9D}"/>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390119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E6ADB-07F0-40A3-AA8B-63A0059E1B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838603-98BE-4B21-ACD7-82BFC68874C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8CF91E-1953-481F-AD05-A82D61D27877}"/>
              </a:ext>
            </a:extLst>
          </p:cNvPr>
          <p:cNvSpPr>
            <a:spLocks noGrp="1"/>
          </p:cNvSpPr>
          <p:nvPr>
            <p:ph type="dt" sz="half" idx="10"/>
          </p:nvPr>
        </p:nvSpPr>
        <p:spPr/>
        <p:txBody>
          <a:bodyPr/>
          <a:lstStyle/>
          <a:p>
            <a:fld id="{CB9C7175-54D9-4F3E-A899-3E0E6A19D225}" type="datetimeFigureOut">
              <a:rPr lang="en-US" smtClean="0"/>
              <a:t>6/2/19</a:t>
            </a:fld>
            <a:endParaRPr lang="en-US"/>
          </a:p>
        </p:txBody>
      </p:sp>
      <p:sp>
        <p:nvSpPr>
          <p:cNvPr id="5" name="Footer Placeholder 4">
            <a:extLst>
              <a:ext uri="{FF2B5EF4-FFF2-40B4-BE49-F238E27FC236}">
                <a16:creationId xmlns:a16="http://schemas.microsoft.com/office/drawing/2014/main" id="{EE0E5ED6-7919-4532-A0A3-4A98214CF4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56AE13-34A6-4629-8F47-849CA3B7AED7}"/>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3736209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B63A55-8BB3-40A6-88A6-4420157031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F31BC9-FCF5-4BEC-9FE9-E9F51ED9740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2F6D2F-2B35-43FA-9E4E-8D436E4A6689}"/>
              </a:ext>
            </a:extLst>
          </p:cNvPr>
          <p:cNvSpPr>
            <a:spLocks noGrp="1"/>
          </p:cNvSpPr>
          <p:nvPr>
            <p:ph type="dt" sz="half" idx="10"/>
          </p:nvPr>
        </p:nvSpPr>
        <p:spPr/>
        <p:txBody>
          <a:bodyPr/>
          <a:lstStyle/>
          <a:p>
            <a:fld id="{CB9C7175-54D9-4F3E-A899-3E0E6A19D225}" type="datetimeFigureOut">
              <a:rPr lang="en-US" smtClean="0"/>
              <a:t>6/2/19</a:t>
            </a:fld>
            <a:endParaRPr lang="en-US"/>
          </a:p>
        </p:txBody>
      </p:sp>
      <p:sp>
        <p:nvSpPr>
          <p:cNvPr id="5" name="Footer Placeholder 4">
            <a:extLst>
              <a:ext uri="{FF2B5EF4-FFF2-40B4-BE49-F238E27FC236}">
                <a16:creationId xmlns:a16="http://schemas.microsoft.com/office/drawing/2014/main" id="{6C02134A-0FF1-44AE-AB75-DEE90BDB14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27DB92-4EFC-4D68-AD6A-442F4DEAF83A}"/>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407223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10D03-E85B-4952-B59A-666B3F896B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1C3ED9-BEED-4842-95B1-261DB8525C1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290A89-5C8C-49A5-8A58-8341055B2B52}"/>
              </a:ext>
            </a:extLst>
          </p:cNvPr>
          <p:cNvSpPr>
            <a:spLocks noGrp="1"/>
          </p:cNvSpPr>
          <p:nvPr>
            <p:ph type="dt" sz="half" idx="10"/>
          </p:nvPr>
        </p:nvSpPr>
        <p:spPr/>
        <p:txBody>
          <a:bodyPr/>
          <a:lstStyle/>
          <a:p>
            <a:fld id="{CB9C7175-54D9-4F3E-A899-3E0E6A19D225}" type="datetimeFigureOut">
              <a:rPr lang="en-US" smtClean="0"/>
              <a:t>6/2/19</a:t>
            </a:fld>
            <a:endParaRPr lang="en-US"/>
          </a:p>
        </p:txBody>
      </p:sp>
      <p:sp>
        <p:nvSpPr>
          <p:cNvPr id="5" name="Footer Placeholder 4">
            <a:extLst>
              <a:ext uri="{FF2B5EF4-FFF2-40B4-BE49-F238E27FC236}">
                <a16:creationId xmlns:a16="http://schemas.microsoft.com/office/drawing/2014/main" id="{0CBE1364-B5C0-4A0D-A0FA-EA4C8008C0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4939F8-B551-46E8-82EF-A9F0ED1863C5}"/>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576474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499FB-84FD-4BF6-90C8-17FA19FF60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AD926F7-A006-4ECE-B706-DCE13B61AE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1F1E3E-39AE-4A5D-84A0-B5D203677DEC}"/>
              </a:ext>
            </a:extLst>
          </p:cNvPr>
          <p:cNvSpPr>
            <a:spLocks noGrp="1"/>
          </p:cNvSpPr>
          <p:nvPr>
            <p:ph type="dt" sz="half" idx="10"/>
          </p:nvPr>
        </p:nvSpPr>
        <p:spPr/>
        <p:txBody>
          <a:bodyPr/>
          <a:lstStyle/>
          <a:p>
            <a:fld id="{CB9C7175-54D9-4F3E-A899-3E0E6A19D225}" type="datetimeFigureOut">
              <a:rPr lang="en-US" smtClean="0"/>
              <a:t>6/2/19</a:t>
            </a:fld>
            <a:endParaRPr lang="en-US"/>
          </a:p>
        </p:txBody>
      </p:sp>
      <p:sp>
        <p:nvSpPr>
          <p:cNvPr id="5" name="Footer Placeholder 4">
            <a:extLst>
              <a:ext uri="{FF2B5EF4-FFF2-40B4-BE49-F238E27FC236}">
                <a16:creationId xmlns:a16="http://schemas.microsoft.com/office/drawing/2014/main" id="{15D79A02-7EBA-4A47-B650-E1561E2F3C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47C7E4-660F-4420-80CD-294CF79519D6}"/>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783114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CDBC4-DDA6-4701-950F-15D41F557C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EC0F0E-3AFF-4A37-917F-6D1EB4D4A65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6FC7A7-3BED-4140-B490-57881787466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81FCA2-A746-4EF3-A24B-DC79F4309A44}"/>
              </a:ext>
            </a:extLst>
          </p:cNvPr>
          <p:cNvSpPr>
            <a:spLocks noGrp="1"/>
          </p:cNvSpPr>
          <p:nvPr>
            <p:ph type="dt" sz="half" idx="10"/>
          </p:nvPr>
        </p:nvSpPr>
        <p:spPr/>
        <p:txBody>
          <a:bodyPr/>
          <a:lstStyle/>
          <a:p>
            <a:fld id="{CB9C7175-54D9-4F3E-A899-3E0E6A19D225}" type="datetimeFigureOut">
              <a:rPr lang="en-US" smtClean="0"/>
              <a:t>6/2/19</a:t>
            </a:fld>
            <a:endParaRPr lang="en-US"/>
          </a:p>
        </p:txBody>
      </p:sp>
      <p:sp>
        <p:nvSpPr>
          <p:cNvPr id="6" name="Footer Placeholder 5">
            <a:extLst>
              <a:ext uri="{FF2B5EF4-FFF2-40B4-BE49-F238E27FC236}">
                <a16:creationId xmlns:a16="http://schemas.microsoft.com/office/drawing/2014/main" id="{80F4B378-C0C9-4883-8DF0-2FB5DBDDA1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A8EB97-2E50-4B58-91AD-1FB30B6717E5}"/>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3581606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E7086-8B9C-4706-B9DC-C309E9A3C7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FCCDD6-CC82-4898-A5B6-9D5720A280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776F54D-98E6-46F4-AD44-FCBD41AAB78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58793B-9B58-4612-902E-AFAF1A229A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64116A5-A3E7-4F19-9059-A96C21BF84B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2FC124-15BF-4635-9518-5592DD5F8C99}"/>
              </a:ext>
            </a:extLst>
          </p:cNvPr>
          <p:cNvSpPr>
            <a:spLocks noGrp="1"/>
          </p:cNvSpPr>
          <p:nvPr>
            <p:ph type="dt" sz="half" idx="10"/>
          </p:nvPr>
        </p:nvSpPr>
        <p:spPr/>
        <p:txBody>
          <a:bodyPr/>
          <a:lstStyle/>
          <a:p>
            <a:fld id="{CB9C7175-54D9-4F3E-A899-3E0E6A19D225}" type="datetimeFigureOut">
              <a:rPr lang="en-US" smtClean="0"/>
              <a:t>6/2/19</a:t>
            </a:fld>
            <a:endParaRPr lang="en-US"/>
          </a:p>
        </p:txBody>
      </p:sp>
      <p:sp>
        <p:nvSpPr>
          <p:cNvPr id="8" name="Footer Placeholder 7">
            <a:extLst>
              <a:ext uri="{FF2B5EF4-FFF2-40B4-BE49-F238E27FC236}">
                <a16:creationId xmlns:a16="http://schemas.microsoft.com/office/drawing/2014/main" id="{5C26276C-4B93-4E77-B3FD-31CD719348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69DFA0-8083-4106-9B7B-C871415B9CE6}"/>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4055642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FC637-D99D-457A-AE49-F71386E465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25469B-1F9E-47BA-BAE9-B77BFBF90D2F}"/>
              </a:ext>
            </a:extLst>
          </p:cNvPr>
          <p:cNvSpPr>
            <a:spLocks noGrp="1"/>
          </p:cNvSpPr>
          <p:nvPr>
            <p:ph type="dt" sz="half" idx="10"/>
          </p:nvPr>
        </p:nvSpPr>
        <p:spPr/>
        <p:txBody>
          <a:bodyPr/>
          <a:lstStyle/>
          <a:p>
            <a:fld id="{CB9C7175-54D9-4F3E-A899-3E0E6A19D225}" type="datetimeFigureOut">
              <a:rPr lang="en-US" smtClean="0"/>
              <a:t>6/2/19</a:t>
            </a:fld>
            <a:endParaRPr lang="en-US"/>
          </a:p>
        </p:txBody>
      </p:sp>
      <p:sp>
        <p:nvSpPr>
          <p:cNvPr id="4" name="Footer Placeholder 3">
            <a:extLst>
              <a:ext uri="{FF2B5EF4-FFF2-40B4-BE49-F238E27FC236}">
                <a16:creationId xmlns:a16="http://schemas.microsoft.com/office/drawing/2014/main" id="{2B2C7BAD-50F1-43C2-9C7F-E0750760EB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12C713E-B010-485F-A56B-AF3287CDE431}"/>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3967270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EF157D-2F0C-4C8E-9313-718981BFEEAC}"/>
              </a:ext>
            </a:extLst>
          </p:cNvPr>
          <p:cNvSpPr>
            <a:spLocks noGrp="1"/>
          </p:cNvSpPr>
          <p:nvPr>
            <p:ph type="dt" sz="half" idx="10"/>
          </p:nvPr>
        </p:nvSpPr>
        <p:spPr/>
        <p:txBody>
          <a:bodyPr/>
          <a:lstStyle/>
          <a:p>
            <a:fld id="{CB9C7175-54D9-4F3E-A899-3E0E6A19D225}" type="datetimeFigureOut">
              <a:rPr lang="en-US" smtClean="0"/>
              <a:t>6/2/19</a:t>
            </a:fld>
            <a:endParaRPr lang="en-US"/>
          </a:p>
        </p:txBody>
      </p:sp>
      <p:sp>
        <p:nvSpPr>
          <p:cNvPr id="3" name="Footer Placeholder 2">
            <a:extLst>
              <a:ext uri="{FF2B5EF4-FFF2-40B4-BE49-F238E27FC236}">
                <a16:creationId xmlns:a16="http://schemas.microsoft.com/office/drawing/2014/main" id="{D8A65603-4C39-4476-BE1F-B055B5F53F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ED062F9-6CD3-4449-8BF0-834962F7F36B}"/>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3902551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54E62-850D-423B-8A89-C7ACAE735F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5649A9-9708-4C4A-8FF6-10052580B9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E8462A-17A3-4B4C-ACC8-419280DAEE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77CE627-5CF9-406C-82DF-6999E08FDA43}"/>
              </a:ext>
            </a:extLst>
          </p:cNvPr>
          <p:cNvSpPr>
            <a:spLocks noGrp="1"/>
          </p:cNvSpPr>
          <p:nvPr>
            <p:ph type="dt" sz="half" idx="10"/>
          </p:nvPr>
        </p:nvSpPr>
        <p:spPr/>
        <p:txBody>
          <a:bodyPr/>
          <a:lstStyle/>
          <a:p>
            <a:fld id="{CB9C7175-54D9-4F3E-A899-3E0E6A19D225}" type="datetimeFigureOut">
              <a:rPr lang="en-US" smtClean="0"/>
              <a:t>6/2/19</a:t>
            </a:fld>
            <a:endParaRPr lang="en-US"/>
          </a:p>
        </p:txBody>
      </p:sp>
      <p:sp>
        <p:nvSpPr>
          <p:cNvPr id="6" name="Footer Placeholder 5">
            <a:extLst>
              <a:ext uri="{FF2B5EF4-FFF2-40B4-BE49-F238E27FC236}">
                <a16:creationId xmlns:a16="http://schemas.microsoft.com/office/drawing/2014/main" id="{99D8B525-1009-4A95-B2AF-342D9C128A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3AF35C-19CD-4616-AF32-AA28C2DD0A9D}"/>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748744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0B8CD-86A0-4D02-A768-D5B45E2CB7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9A32CE-2350-4AB9-8529-0F92C8980A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B8D1C4-8038-42F3-9DD6-6A53EC15BE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BE0DA64-E594-4768-BDD2-45114C561DDD}"/>
              </a:ext>
            </a:extLst>
          </p:cNvPr>
          <p:cNvSpPr>
            <a:spLocks noGrp="1"/>
          </p:cNvSpPr>
          <p:nvPr>
            <p:ph type="dt" sz="half" idx="10"/>
          </p:nvPr>
        </p:nvSpPr>
        <p:spPr/>
        <p:txBody>
          <a:bodyPr/>
          <a:lstStyle/>
          <a:p>
            <a:fld id="{CB9C7175-54D9-4F3E-A899-3E0E6A19D225}" type="datetimeFigureOut">
              <a:rPr lang="en-US" smtClean="0"/>
              <a:t>6/2/19</a:t>
            </a:fld>
            <a:endParaRPr lang="en-US"/>
          </a:p>
        </p:txBody>
      </p:sp>
      <p:sp>
        <p:nvSpPr>
          <p:cNvPr id="6" name="Footer Placeholder 5">
            <a:extLst>
              <a:ext uri="{FF2B5EF4-FFF2-40B4-BE49-F238E27FC236}">
                <a16:creationId xmlns:a16="http://schemas.microsoft.com/office/drawing/2014/main" id="{AF507B08-3BAB-422D-BFFA-F57A221423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CF118F-1065-4C6C-A227-DC152DBDA16A}"/>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902956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F5CC17-B0BB-4110-B797-ACEDDD3A16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5150FD-4570-4B8E-B715-DA7A615B14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61A380-E1FB-414E-AE3F-3E801BD490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9C7175-54D9-4F3E-A899-3E0E6A19D225}" type="datetimeFigureOut">
              <a:rPr lang="en-US" smtClean="0"/>
              <a:t>6/2/19</a:t>
            </a:fld>
            <a:endParaRPr lang="en-US"/>
          </a:p>
        </p:txBody>
      </p:sp>
      <p:sp>
        <p:nvSpPr>
          <p:cNvPr id="5" name="Footer Placeholder 4">
            <a:extLst>
              <a:ext uri="{FF2B5EF4-FFF2-40B4-BE49-F238E27FC236}">
                <a16:creationId xmlns:a16="http://schemas.microsoft.com/office/drawing/2014/main" id="{00FA5332-2FAD-40D8-AC23-5B389D80F3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B581DD-EF16-4E56-8F48-4C517833F7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F650BB-3FDA-4B35-9717-CF46DB3C749B}" type="slidenum">
              <a:rPr lang="en-US" smtClean="0"/>
              <a:t>‹#›</a:t>
            </a:fld>
            <a:endParaRPr lang="en-US"/>
          </a:p>
        </p:txBody>
      </p:sp>
    </p:spTree>
    <p:extLst>
      <p:ext uri="{BB962C8B-B14F-4D97-AF65-F5344CB8AC3E}">
        <p14:creationId xmlns:p14="http://schemas.microsoft.com/office/powerpoint/2010/main" val="938710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file:////var/folders/qy/cv6jb4bd6dqdf4f22pzmyzbm0000gn/T/com.microsoft.Powerpoint/converted_emf.emf"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file:////var/folders/qy/cv6jb4bd6dqdf4f22pzmyzbm0000gn/T/com.microsoft.Powerpoint/converted_emf.emf"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CCBA2E3-C592-124C-B76C-BB090EC33CFF}"/>
              </a:ext>
            </a:extLst>
          </p:cNvPr>
          <p:cNvSpPr txBox="1"/>
          <p:nvPr/>
        </p:nvSpPr>
        <p:spPr>
          <a:xfrm>
            <a:off x="6778712" y="227875"/>
            <a:ext cx="4645250" cy="242998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000" b="1" dirty="0">
                <a:solidFill>
                  <a:srgbClr val="FFFF00"/>
                </a:solidFill>
                <a:latin typeface="+mj-lt"/>
                <a:ea typeface="+mj-ea"/>
                <a:cs typeface="+mj-cs"/>
              </a:rPr>
              <a:t>Summer Sunday Picnics</a:t>
            </a:r>
          </a:p>
        </p:txBody>
      </p:sp>
      <p:sp>
        <p:nvSpPr>
          <p:cNvPr id="15" name="Freeform: Shape 14">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B68B446-B886-084A-BBAC-10CE6755C1B8}"/>
              </a:ext>
            </a:extLst>
          </p:cNvPr>
          <p:cNvPicPr>
            <a:picLocks noChangeAspect="1"/>
          </p:cNvPicPr>
          <p:nvPr/>
        </p:nvPicPr>
        <p:blipFill rotWithShape="1">
          <a:blip r:embed="rId3"/>
          <a:srcRect l="10340" r="30808" b="2"/>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pic>
        <p:nvPicPr>
          <p:cNvPr id="3" name="Picture 2">
            <a:extLst>
              <a:ext uri="{FF2B5EF4-FFF2-40B4-BE49-F238E27FC236}">
                <a16:creationId xmlns:a16="http://schemas.microsoft.com/office/drawing/2014/main" id="{07EB5D13-A49D-004D-9125-4EA66879CDB7}"/>
              </a:ext>
            </a:extLst>
          </p:cNvPr>
          <p:cNvPicPr>
            <a:picLocks noChangeAspect="1"/>
          </p:cNvPicPr>
          <p:nvPr/>
        </p:nvPicPr>
        <p:blipFill>
          <a:blip r:link="rId4"/>
          <a:stretch>
            <a:fillRect/>
          </a:stretch>
        </p:blipFill>
        <p:spPr>
          <a:xfrm>
            <a:off x="1270000" y="1270000"/>
            <a:ext cx="63500" cy="76200"/>
          </a:xfrm>
          <a:prstGeom prst="rect">
            <a:avLst/>
          </a:prstGeom>
        </p:spPr>
      </p:pic>
      <p:sp>
        <p:nvSpPr>
          <p:cNvPr id="8" name="TextBox 7">
            <a:extLst>
              <a:ext uri="{FF2B5EF4-FFF2-40B4-BE49-F238E27FC236}">
                <a16:creationId xmlns:a16="http://schemas.microsoft.com/office/drawing/2014/main" id="{C3D7F5EC-680B-AD4A-BBAA-115598F37148}"/>
              </a:ext>
            </a:extLst>
          </p:cNvPr>
          <p:cNvSpPr txBox="1"/>
          <p:nvPr/>
        </p:nvSpPr>
        <p:spPr>
          <a:xfrm>
            <a:off x="6778712" y="2755588"/>
            <a:ext cx="4645250" cy="2889114"/>
          </a:xfrm>
          <a:prstGeom prst="rect">
            <a:avLst/>
          </a:prstGeom>
        </p:spPr>
        <p:txBody>
          <a:bodyPr vert="horz" lIns="91440" tIns="45720" rIns="91440" bIns="45720" rtlCol="0" anchor="b">
            <a:normAutofit lnSpcReduction="10000"/>
          </a:bodyPr>
          <a:lstStyle/>
          <a:p>
            <a:pPr>
              <a:lnSpc>
                <a:spcPct val="90000"/>
              </a:lnSpc>
              <a:spcBef>
                <a:spcPct val="0"/>
              </a:spcBef>
              <a:spcAft>
                <a:spcPts val="600"/>
              </a:spcAft>
            </a:pPr>
            <a:r>
              <a:rPr lang="en-US" sz="4000" b="1" dirty="0">
                <a:solidFill>
                  <a:srgbClr val="FFC000"/>
                </a:solidFill>
                <a:latin typeface="+mj-lt"/>
                <a:ea typeface="+mj-ea"/>
                <a:cs typeface="+mj-cs"/>
              </a:rPr>
              <a:t>2</a:t>
            </a:r>
            <a:r>
              <a:rPr lang="en-US" sz="4000" b="1" baseline="30000" dirty="0">
                <a:solidFill>
                  <a:srgbClr val="FFC000"/>
                </a:solidFill>
                <a:latin typeface="+mj-lt"/>
                <a:ea typeface="+mj-ea"/>
                <a:cs typeface="+mj-cs"/>
              </a:rPr>
              <a:t>nd</a:t>
            </a:r>
            <a:r>
              <a:rPr lang="en-US" sz="4000" b="1" dirty="0">
                <a:solidFill>
                  <a:srgbClr val="FFC000"/>
                </a:solidFill>
                <a:latin typeface="+mj-lt"/>
                <a:ea typeface="+mj-ea"/>
                <a:cs typeface="+mj-cs"/>
              </a:rPr>
              <a:t> and 4</a:t>
            </a:r>
            <a:r>
              <a:rPr lang="en-US" sz="4000" b="1" baseline="30000" dirty="0">
                <a:solidFill>
                  <a:srgbClr val="FFC000"/>
                </a:solidFill>
                <a:latin typeface="+mj-lt"/>
                <a:ea typeface="+mj-ea"/>
                <a:cs typeface="+mj-cs"/>
              </a:rPr>
              <a:t>th</a:t>
            </a:r>
            <a:r>
              <a:rPr lang="en-US" sz="4000" b="1" dirty="0">
                <a:solidFill>
                  <a:srgbClr val="FFC000"/>
                </a:solidFill>
                <a:latin typeface="+mj-lt"/>
                <a:ea typeface="+mj-ea"/>
                <a:cs typeface="+mj-cs"/>
              </a:rPr>
              <a:t> Sundays</a:t>
            </a:r>
          </a:p>
          <a:p>
            <a:pPr>
              <a:lnSpc>
                <a:spcPct val="90000"/>
              </a:lnSpc>
              <a:spcBef>
                <a:spcPct val="0"/>
              </a:spcBef>
              <a:spcAft>
                <a:spcPts val="600"/>
              </a:spcAft>
            </a:pPr>
            <a:r>
              <a:rPr lang="en-US" sz="4000" b="1" dirty="0">
                <a:solidFill>
                  <a:srgbClr val="FFC000"/>
                </a:solidFill>
                <a:latin typeface="+mj-lt"/>
                <a:ea typeface="+mj-ea"/>
                <a:cs typeface="+mj-cs"/>
              </a:rPr>
              <a:t>June, July, August</a:t>
            </a:r>
          </a:p>
          <a:p>
            <a:pPr>
              <a:lnSpc>
                <a:spcPct val="90000"/>
              </a:lnSpc>
              <a:spcBef>
                <a:spcPct val="0"/>
              </a:spcBef>
              <a:spcAft>
                <a:spcPts val="600"/>
              </a:spcAft>
            </a:pPr>
            <a:r>
              <a:rPr lang="en-US" sz="4000" b="1" dirty="0">
                <a:latin typeface="+mj-lt"/>
                <a:ea typeface="+mj-ea"/>
                <a:cs typeface="+mj-cs"/>
              </a:rPr>
              <a:t>Bring a sack lunch or hit the fast food drive thru after church</a:t>
            </a:r>
          </a:p>
        </p:txBody>
      </p:sp>
      <p:pic>
        <p:nvPicPr>
          <p:cNvPr id="5" name="Picture 4">
            <a:extLst>
              <a:ext uri="{FF2B5EF4-FFF2-40B4-BE49-F238E27FC236}">
                <a16:creationId xmlns:a16="http://schemas.microsoft.com/office/drawing/2014/main" id="{478DB656-C678-CD4F-B5E6-D0B8A4CBDE16}"/>
              </a:ext>
            </a:extLst>
          </p:cNvPr>
          <p:cNvPicPr>
            <a:picLocks noChangeAspect="1"/>
          </p:cNvPicPr>
          <p:nvPr/>
        </p:nvPicPr>
        <p:blipFill>
          <a:blip r:link="rId4"/>
          <a:stretch>
            <a:fillRect/>
          </a:stretch>
        </p:blipFill>
        <p:spPr>
          <a:xfrm>
            <a:off x="1270000" y="1270000"/>
            <a:ext cx="63500" cy="76200"/>
          </a:xfrm>
          <a:prstGeom prst="rect">
            <a:avLst/>
          </a:prstGeom>
        </p:spPr>
      </p:pic>
      <p:sp>
        <p:nvSpPr>
          <p:cNvPr id="7" name="Explosion 1 6">
            <a:extLst>
              <a:ext uri="{FF2B5EF4-FFF2-40B4-BE49-F238E27FC236}">
                <a16:creationId xmlns:a16="http://schemas.microsoft.com/office/drawing/2014/main" id="{77AC417B-5E02-3442-B443-E2AF04EF7A9A}"/>
              </a:ext>
            </a:extLst>
          </p:cNvPr>
          <p:cNvSpPr/>
          <p:nvPr/>
        </p:nvSpPr>
        <p:spPr>
          <a:xfrm>
            <a:off x="439504" y="127240"/>
            <a:ext cx="4370002" cy="3025378"/>
          </a:xfrm>
          <a:prstGeom prst="irregularSeal1">
            <a:avLst/>
          </a:prstGeom>
        </p:spPr>
        <p:style>
          <a:lnRef idx="1">
            <a:schemeClr val="accent2"/>
          </a:lnRef>
          <a:fillRef idx="2">
            <a:schemeClr val="accent2"/>
          </a:fillRef>
          <a:effectRef idx="1">
            <a:schemeClr val="accent2"/>
          </a:effectRef>
          <a:fontRef idx="minor">
            <a:schemeClr val="dk1"/>
          </a:fontRef>
        </p:style>
        <p:txBody>
          <a:bodyPr wrap="square" lIns="91440" rtlCol="0" anchor="ctr">
            <a:spAutoFit/>
          </a:bodyPr>
          <a:lstStyle/>
          <a:p>
            <a:pPr algn="ctr"/>
            <a:r>
              <a:rPr lang="en-US" sz="3200" b="1" dirty="0">
                <a:solidFill>
                  <a:srgbClr val="002060"/>
                </a:solidFill>
              </a:rPr>
              <a:t>Starts</a:t>
            </a:r>
          </a:p>
          <a:p>
            <a:pPr algn="ctr"/>
            <a:r>
              <a:rPr lang="en-US" sz="3200" b="1" dirty="0">
                <a:solidFill>
                  <a:srgbClr val="002060"/>
                </a:solidFill>
              </a:rPr>
              <a:t>Next Sunday</a:t>
            </a:r>
          </a:p>
        </p:txBody>
      </p:sp>
    </p:spTree>
    <p:extLst>
      <p:ext uri="{BB962C8B-B14F-4D97-AF65-F5344CB8AC3E}">
        <p14:creationId xmlns:p14="http://schemas.microsoft.com/office/powerpoint/2010/main" val="106647905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object, chessman, indoor, table&#10;&#10;Description automatically generated">
            <a:extLst>
              <a:ext uri="{FF2B5EF4-FFF2-40B4-BE49-F238E27FC236}">
                <a16:creationId xmlns:a16="http://schemas.microsoft.com/office/drawing/2014/main" id="{5833BC72-9BF4-734E-9989-47B9CF561F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75988"/>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sp>
        <p:nvSpPr>
          <p:cNvPr id="2" name="Rectangle 1">
            <a:extLst>
              <a:ext uri="{FF2B5EF4-FFF2-40B4-BE49-F238E27FC236}">
                <a16:creationId xmlns:a16="http://schemas.microsoft.com/office/drawing/2014/main" id="{1B30DA6C-C0C0-A74B-8752-7135BEBA9F5E}"/>
              </a:ext>
            </a:extLst>
          </p:cNvPr>
          <p:cNvSpPr/>
          <p:nvPr/>
        </p:nvSpPr>
        <p:spPr>
          <a:xfrm>
            <a:off x="0" y="195071"/>
            <a:ext cx="12192000" cy="2203745"/>
          </a:xfrm>
          <a:prstGeom prst="rect">
            <a:avLst/>
          </a:prstGeom>
          <a:solidFill>
            <a:schemeClr val="dk1">
              <a:alpha val="7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AD309DC-B55A-224F-B25D-3372E42AA509}"/>
              </a:ext>
            </a:extLst>
          </p:cNvPr>
          <p:cNvSpPr txBox="1"/>
          <p:nvPr/>
        </p:nvSpPr>
        <p:spPr>
          <a:xfrm>
            <a:off x="344449" y="421582"/>
            <a:ext cx="11503102" cy="1815882"/>
          </a:xfrm>
          <a:prstGeom prst="rect">
            <a:avLst/>
          </a:prstGeom>
          <a:noFill/>
        </p:spPr>
        <p:txBody>
          <a:bodyPr wrap="square" rtlCol="0">
            <a:spAutoFit/>
          </a:bodyPr>
          <a:lstStyle/>
          <a:p>
            <a:r>
              <a:rPr lang="en-US" sz="48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1 Kings 4 – </a:t>
            </a:r>
            <a:r>
              <a:rPr lang="en-US" sz="48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More Evidence and Fruit of Solomon’s God-given Wisdom</a:t>
            </a:r>
          </a:p>
          <a:p>
            <a:endParaRPr lang="en-US" sz="16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endParaRPr>
          </a:p>
        </p:txBody>
      </p:sp>
    </p:spTree>
    <p:extLst>
      <p:ext uri="{BB962C8B-B14F-4D97-AF65-F5344CB8AC3E}">
        <p14:creationId xmlns:p14="http://schemas.microsoft.com/office/powerpoint/2010/main" val="15382096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D02B44-D672-42DB-AB0A-7B80D5D6B9CF}"/>
              </a:ext>
            </a:extLst>
          </p:cNvPr>
          <p:cNvSpPr txBox="1"/>
          <p:nvPr/>
        </p:nvSpPr>
        <p:spPr>
          <a:xfrm>
            <a:off x="715108" y="996885"/>
            <a:ext cx="10761784" cy="5693866"/>
          </a:xfrm>
          <a:prstGeom prst="rect">
            <a:avLst/>
          </a:prstGeom>
          <a:noFill/>
        </p:spPr>
        <p:txBody>
          <a:bodyPr wrap="square" rtlCol="0">
            <a:spAutoFit/>
          </a:bodyPr>
          <a:lstStyle/>
          <a:p>
            <a:r>
              <a:rPr lang="en-US" sz="2800" dirty="0">
                <a:solidFill>
                  <a:schemeClr val="bg1"/>
                </a:solidFill>
              </a:rPr>
              <a:t>29 And God gave Solomon wisdom and understanding beyond measure, and breadth of mind like the sand on the seashore, </a:t>
            </a:r>
          </a:p>
          <a:p>
            <a:r>
              <a:rPr lang="en-US" sz="2800" dirty="0">
                <a:solidFill>
                  <a:schemeClr val="bg1"/>
                </a:solidFill>
              </a:rPr>
              <a:t>30 so that Solomon's wisdom surpassed the wisdom of all the people of the east and all the wisdom of Egypt. </a:t>
            </a:r>
          </a:p>
          <a:p>
            <a:r>
              <a:rPr lang="en-US" sz="2800" dirty="0">
                <a:solidFill>
                  <a:schemeClr val="bg1"/>
                </a:solidFill>
              </a:rPr>
              <a:t>31 For he was wiser than all other men, wiser than Ethan the </a:t>
            </a:r>
            <a:r>
              <a:rPr lang="en-US" sz="2800" dirty="0" err="1">
                <a:solidFill>
                  <a:schemeClr val="bg1"/>
                </a:solidFill>
              </a:rPr>
              <a:t>Ezrahite</a:t>
            </a:r>
            <a:r>
              <a:rPr lang="en-US" sz="2800" dirty="0">
                <a:solidFill>
                  <a:schemeClr val="bg1"/>
                </a:solidFill>
              </a:rPr>
              <a:t>, and </a:t>
            </a:r>
            <a:r>
              <a:rPr lang="en-US" sz="2800" dirty="0" err="1">
                <a:solidFill>
                  <a:schemeClr val="bg1"/>
                </a:solidFill>
              </a:rPr>
              <a:t>Heman</a:t>
            </a:r>
            <a:r>
              <a:rPr lang="en-US" sz="2800" dirty="0">
                <a:solidFill>
                  <a:schemeClr val="bg1"/>
                </a:solidFill>
              </a:rPr>
              <a:t>, </a:t>
            </a:r>
            <a:r>
              <a:rPr lang="en-US" sz="2800" dirty="0" err="1">
                <a:solidFill>
                  <a:schemeClr val="bg1"/>
                </a:solidFill>
              </a:rPr>
              <a:t>Calcol</a:t>
            </a:r>
            <a:r>
              <a:rPr lang="en-US" sz="2800" dirty="0">
                <a:solidFill>
                  <a:schemeClr val="bg1"/>
                </a:solidFill>
              </a:rPr>
              <a:t>, and </a:t>
            </a:r>
            <a:r>
              <a:rPr lang="en-US" sz="2800" dirty="0" err="1">
                <a:solidFill>
                  <a:schemeClr val="bg1"/>
                </a:solidFill>
              </a:rPr>
              <a:t>Darda</a:t>
            </a:r>
            <a:r>
              <a:rPr lang="en-US" sz="2800" dirty="0">
                <a:solidFill>
                  <a:schemeClr val="bg1"/>
                </a:solidFill>
              </a:rPr>
              <a:t>, the sons of </a:t>
            </a:r>
            <a:r>
              <a:rPr lang="en-US" sz="2800" dirty="0" err="1">
                <a:solidFill>
                  <a:schemeClr val="bg1"/>
                </a:solidFill>
              </a:rPr>
              <a:t>Mahol</a:t>
            </a:r>
            <a:r>
              <a:rPr lang="en-US" sz="2800" dirty="0">
                <a:solidFill>
                  <a:schemeClr val="bg1"/>
                </a:solidFill>
              </a:rPr>
              <a:t>, and his fame was in all the surrounding nations. </a:t>
            </a:r>
          </a:p>
          <a:p>
            <a:r>
              <a:rPr lang="en-US" sz="2800" dirty="0">
                <a:solidFill>
                  <a:schemeClr val="bg1"/>
                </a:solidFill>
              </a:rPr>
              <a:t>32 He also spoke 3,000 proverbs, and his songs were 1,005. </a:t>
            </a:r>
          </a:p>
          <a:p>
            <a:r>
              <a:rPr lang="en-US" sz="2800" dirty="0">
                <a:solidFill>
                  <a:schemeClr val="bg1"/>
                </a:solidFill>
              </a:rPr>
              <a:t>33 He spoke of trees, from the cedar that is in Lebanon to the hyssop that grows out of the wall. He spoke also of beasts, and of birds, and of reptiles, and of fish. </a:t>
            </a:r>
          </a:p>
          <a:p>
            <a:r>
              <a:rPr lang="en-US" sz="2800" dirty="0">
                <a:solidFill>
                  <a:schemeClr val="bg1"/>
                </a:solidFill>
              </a:rPr>
              <a:t>34 And people of all nations came to hear the wisdom of Solomon, and from all the kings of the earth, who had heard of his wisdom.</a:t>
            </a:r>
          </a:p>
        </p:txBody>
      </p:sp>
      <p:sp>
        <p:nvSpPr>
          <p:cNvPr id="4" name="TextBox 3">
            <a:extLst>
              <a:ext uri="{FF2B5EF4-FFF2-40B4-BE49-F238E27FC236}">
                <a16:creationId xmlns:a16="http://schemas.microsoft.com/office/drawing/2014/main" id="{EA669656-A5EF-0843-8421-A0E01872759E}"/>
              </a:ext>
            </a:extLst>
          </p:cNvPr>
          <p:cNvSpPr txBox="1"/>
          <p:nvPr/>
        </p:nvSpPr>
        <p:spPr>
          <a:xfrm>
            <a:off x="715108" y="227444"/>
            <a:ext cx="10761784" cy="769441"/>
          </a:xfrm>
          <a:prstGeom prst="rect">
            <a:avLst/>
          </a:prstGeom>
          <a:noFill/>
        </p:spPr>
        <p:txBody>
          <a:bodyPr wrap="square" rtlCol="0">
            <a:spAutoFit/>
          </a:bodyPr>
          <a:lstStyle/>
          <a:p>
            <a:r>
              <a:rPr lang="en-US" sz="4400" dirty="0">
                <a:solidFill>
                  <a:srgbClr val="FFFF00"/>
                </a:solidFill>
              </a:rPr>
              <a:t>1 Kings 4:29-34 (ESV)</a:t>
            </a:r>
          </a:p>
        </p:txBody>
      </p:sp>
    </p:spTree>
    <p:extLst>
      <p:ext uri="{BB962C8B-B14F-4D97-AF65-F5344CB8AC3E}">
        <p14:creationId xmlns:p14="http://schemas.microsoft.com/office/powerpoint/2010/main" val="840551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D02B44-D672-42DB-AB0A-7B80D5D6B9CF}"/>
              </a:ext>
            </a:extLst>
          </p:cNvPr>
          <p:cNvSpPr txBox="1"/>
          <p:nvPr/>
        </p:nvSpPr>
        <p:spPr>
          <a:xfrm>
            <a:off x="715108" y="996885"/>
            <a:ext cx="10761784" cy="2246769"/>
          </a:xfrm>
          <a:prstGeom prst="rect">
            <a:avLst/>
          </a:prstGeom>
          <a:noFill/>
        </p:spPr>
        <p:txBody>
          <a:bodyPr wrap="square" rtlCol="0">
            <a:spAutoFit/>
          </a:bodyPr>
          <a:lstStyle/>
          <a:p>
            <a:r>
              <a:rPr lang="en-US" sz="2800" dirty="0">
                <a:solidFill>
                  <a:schemeClr val="bg1"/>
                </a:solidFill>
              </a:rPr>
              <a:t>20 Judah and Israel were as many as the sand by the sea. They ate and drank and were happy. </a:t>
            </a:r>
          </a:p>
          <a:p>
            <a:r>
              <a:rPr lang="en-US" sz="2800" dirty="0">
                <a:solidFill>
                  <a:schemeClr val="bg1"/>
                </a:solidFill>
              </a:rPr>
              <a:t>21  Solomon ruled over all the kingdoms from the Euphrates to the land of the Philistines and to the border of Egypt. They brought tribute and served Solomon all the days of his life.</a:t>
            </a:r>
          </a:p>
        </p:txBody>
      </p:sp>
      <p:sp>
        <p:nvSpPr>
          <p:cNvPr id="4" name="TextBox 3">
            <a:extLst>
              <a:ext uri="{FF2B5EF4-FFF2-40B4-BE49-F238E27FC236}">
                <a16:creationId xmlns:a16="http://schemas.microsoft.com/office/drawing/2014/main" id="{EA669656-A5EF-0843-8421-A0E01872759E}"/>
              </a:ext>
            </a:extLst>
          </p:cNvPr>
          <p:cNvSpPr txBox="1"/>
          <p:nvPr/>
        </p:nvSpPr>
        <p:spPr>
          <a:xfrm>
            <a:off x="715108" y="227444"/>
            <a:ext cx="10761784" cy="769441"/>
          </a:xfrm>
          <a:prstGeom prst="rect">
            <a:avLst/>
          </a:prstGeom>
          <a:noFill/>
        </p:spPr>
        <p:txBody>
          <a:bodyPr wrap="square" rtlCol="0">
            <a:spAutoFit/>
          </a:bodyPr>
          <a:lstStyle/>
          <a:p>
            <a:r>
              <a:rPr lang="en-US" sz="4400" dirty="0">
                <a:solidFill>
                  <a:srgbClr val="FFFF00"/>
                </a:solidFill>
              </a:rPr>
              <a:t>1 Kings 4:20-21 (ESV)</a:t>
            </a:r>
          </a:p>
        </p:txBody>
      </p:sp>
    </p:spTree>
    <p:extLst>
      <p:ext uri="{BB962C8B-B14F-4D97-AF65-F5344CB8AC3E}">
        <p14:creationId xmlns:p14="http://schemas.microsoft.com/office/powerpoint/2010/main" val="28268863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bject, chessman, indoor, table&#10;&#10;Description automatically generated">
            <a:extLst>
              <a:ext uri="{FF2B5EF4-FFF2-40B4-BE49-F238E27FC236}">
                <a16:creationId xmlns:a16="http://schemas.microsoft.com/office/drawing/2014/main" id="{5833BC72-9BF4-734E-9989-47B9CF561F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75988"/>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sp>
        <p:nvSpPr>
          <p:cNvPr id="2" name="Rectangle 1">
            <a:extLst>
              <a:ext uri="{FF2B5EF4-FFF2-40B4-BE49-F238E27FC236}">
                <a16:creationId xmlns:a16="http://schemas.microsoft.com/office/drawing/2014/main" id="{1B30DA6C-C0C0-A74B-8752-7135BEBA9F5E}"/>
              </a:ext>
            </a:extLst>
          </p:cNvPr>
          <p:cNvSpPr/>
          <p:nvPr/>
        </p:nvSpPr>
        <p:spPr>
          <a:xfrm>
            <a:off x="0" y="195071"/>
            <a:ext cx="12192000" cy="1324971"/>
          </a:xfrm>
          <a:prstGeom prst="rect">
            <a:avLst/>
          </a:prstGeom>
          <a:solidFill>
            <a:schemeClr val="dk1">
              <a:alpha val="7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AD309DC-B55A-224F-B25D-3372E42AA509}"/>
              </a:ext>
            </a:extLst>
          </p:cNvPr>
          <p:cNvSpPr txBox="1"/>
          <p:nvPr/>
        </p:nvSpPr>
        <p:spPr>
          <a:xfrm>
            <a:off x="344449" y="421582"/>
            <a:ext cx="11503102" cy="830997"/>
          </a:xfrm>
          <a:prstGeom prst="rect">
            <a:avLst/>
          </a:prstGeom>
          <a:noFill/>
        </p:spPr>
        <p:txBody>
          <a:bodyPr wrap="square" rtlCol="0">
            <a:spAutoFit/>
          </a:bodyPr>
          <a:lstStyle/>
          <a:p>
            <a:r>
              <a:rPr lang="en-US" sz="48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Lord, Help Me!  I Need Wisdom!</a:t>
            </a:r>
            <a:endParaRPr lang="en-US" sz="16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endParaRPr>
          </a:p>
        </p:txBody>
      </p:sp>
    </p:spTree>
    <p:extLst>
      <p:ext uri="{BB962C8B-B14F-4D97-AF65-F5344CB8AC3E}">
        <p14:creationId xmlns:p14="http://schemas.microsoft.com/office/powerpoint/2010/main" val="4032335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D02B44-D672-42DB-AB0A-7B80D5D6B9CF}"/>
              </a:ext>
            </a:extLst>
          </p:cNvPr>
          <p:cNvSpPr txBox="1"/>
          <p:nvPr/>
        </p:nvSpPr>
        <p:spPr>
          <a:xfrm>
            <a:off x="715108" y="996885"/>
            <a:ext cx="9948934" cy="3108543"/>
          </a:xfrm>
          <a:prstGeom prst="rect">
            <a:avLst/>
          </a:prstGeom>
          <a:noFill/>
        </p:spPr>
        <p:txBody>
          <a:bodyPr wrap="square" rtlCol="0">
            <a:spAutoFit/>
          </a:bodyPr>
          <a:lstStyle/>
          <a:p>
            <a:r>
              <a:rPr lang="en-US" sz="2800" dirty="0">
                <a:solidFill>
                  <a:schemeClr val="bg1"/>
                </a:solidFill>
              </a:rPr>
              <a:t>The dictionary defines wisdom as “the ability to discern or judge what is true, right, or lasting.” Knowledge, on the other hand, is “information gained through experience, reasoning, or acquaintance.” </a:t>
            </a:r>
          </a:p>
          <a:p>
            <a:endParaRPr lang="en-US" sz="2800" dirty="0">
              <a:solidFill>
                <a:schemeClr val="bg1"/>
              </a:solidFill>
            </a:endParaRPr>
          </a:p>
          <a:p>
            <a:r>
              <a:rPr lang="en-US" sz="2800" dirty="0">
                <a:solidFill>
                  <a:schemeClr val="bg1"/>
                </a:solidFill>
              </a:rPr>
              <a:t>Knowledge can exist without wisdom, but not the other way around. One can be knowledgeable without being wise. </a:t>
            </a:r>
          </a:p>
        </p:txBody>
      </p:sp>
      <p:sp>
        <p:nvSpPr>
          <p:cNvPr id="4" name="TextBox 3">
            <a:extLst>
              <a:ext uri="{FF2B5EF4-FFF2-40B4-BE49-F238E27FC236}">
                <a16:creationId xmlns:a16="http://schemas.microsoft.com/office/drawing/2014/main" id="{EA669656-A5EF-0843-8421-A0E01872759E}"/>
              </a:ext>
            </a:extLst>
          </p:cNvPr>
          <p:cNvSpPr txBox="1"/>
          <p:nvPr/>
        </p:nvSpPr>
        <p:spPr>
          <a:xfrm>
            <a:off x="715108" y="227444"/>
            <a:ext cx="10761784" cy="769441"/>
          </a:xfrm>
          <a:prstGeom prst="rect">
            <a:avLst/>
          </a:prstGeom>
          <a:noFill/>
        </p:spPr>
        <p:txBody>
          <a:bodyPr wrap="square" rtlCol="0">
            <a:spAutoFit/>
          </a:bodyPr>
          <a:lstStyle/>
          <a:p>
            <a:r>
              <a:rPr lang="en-US" sz="4400" dirty="0">
                <a:solidFill>
                  <a:srgbClr val="FFFF00"/>
                </a:solidFill>
              </a:rPr>
              <a:t>Knowledge vs Wisdom</a:t>
            </a:r>
          </a:p>
        </p:txBody>
      </p:sp>
    </p:spTree>
    <p:extLst>
      <p:ext uri="{BB962C8B-B14F-4D97-AF65-F5344CB8AC3E}">
        <p14:creationId xmlns:p14="http://schemas.microsoft.com/office/powerpoint/2010/main" val="18030260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D02B44-D672-42DB-AB0A-7B80D5D6B9CF}"/>
              </a:ext>
            </a:extLst>
          </p:cNvPr>
          <p:cNvSpPr txBox="1"/>
          <p:nvPr/>
        </p:nvSpPr>
        <p:spPr>
          <a:xfrm>
            <a:off x="715108" y="996885"/>
            <a:ext cx="9948934" cy="4401205"/>
          </a:xfrm>
          <a:prstGeom prst="rect">
            <a:avLst/>
          </a:prstGeom>
          <a:noFill/>
        </p:spPr>
        <p:txBody>
          <a:bodyPr wrap="square" rtlCol="0">
            <a:spAutoFit/>
          </a:bodyPr>
          <a:lstStyle/>
          <a:p>
            <a:r>
              <a:rPr lang="en-US" sz="2800" dirty="0">
                <a:solidFill>
                  <a:schemeClr val="bg1"/>
                </a:solidFill>
              </a:rPr>
              <a:t>Knowledge is what is gathered over time through study of the Scriptures. It can be said that wisdom, in turn, acts properly upon that knowledge. Wisdom is the fitting application of knowledge. </a:t>
            </a:r>
          </a:p>
          <a:p>
            <a:endParaRPr lang="en-US" sz="2800" dirty="0">
              <a:solidFill>
                <a:schemeClr val="bg1"/>
              </a:solidFill>
            </a:endParaRPr>
          </a:p>
          <a:p>
            <a:pPr marL="457200" indent="-457200">
              <a:buFont typeface="Arial" panose="020B0604020202020204" pitchFamily="34" charset="0"/>
              <a:buChar char="•"/>
            </a:pPr>
            <a:r>
              <a:rPr lang="en-US" sz="2800" dirty="0">
                <a:solidFill>
                  <a:schemeClr val="bg1"/>
                </a:solidFill>
              </a:rPr>
              <a:t>Knowledge understands the light has turned red; wisdom applies the brakes. </a:t>
            </a:r>
          </a:p>
          <a:p>
            <a:pPr marL="457200" indent="-457200">
              <a:buFont typeface="Arial" panose="020B0604020202020204" pitchFamily="34" charset="0"/>
              <a:buChar char="•"/>
            </a:pPr>
            <a:r>
              <a:rPr lang="en-US" sz="2800" dirty="0">
                <a:solidFill>
                  <a:schemeClr val="bg1"/>
                </a:solidFill>
              </a:rPr>
              <a:t>Knowledge sees the quicksand; wisdom walks around it. </a:t>
            </a:r>
          </a:p>
          <a:p>
            <a:pPr marL="457200" indent="-457200">
              <a:buFont typeface="Arial" panose="020B0604020202020204" pitchFamily="34" charset="0"/>
              <a:buChar char="•"/>
            </a:pPr>
            <a:r>
              <a:rPr lang="en-US" sz="2800" dirty="0">
                <a:solidFill>
                  <a:schemeClr val="bg1"/>
                </a:solidFill>
              </a:rPr>
              <a:t>Knowledge memorizes the Ten Commandments; wisdom obeys them and understand how to apply them.</a:t>
            </a:r>
          </a:p>
          <a:p>
            <a:pPr marL="457200" indent="-457200">
              <a:buFont typeface="Arial" panose="020B0604020202020204" pitchFamily="34" charset="0"/>
              <a:buChar char="•"/>
            </a:pPr>
            <a:r>
              <a:rPr lang="en-US" sz="2800" dirty="0">
                <a:solidFill>
                  <a:schemeClr val="bg1"/>
                </a:solidFill>
              </a:rPr>
              <a:t> Knowledge learns of God; wisdom loves Him.</a:t>
            </a:r>
          </a:p>
        </p:txBody>
      </p:sp>
      <p:sp>
        <p:nvSpPr>
          <p:cNvPr id="4" name="TextBox 3">
            <a:extLst>
              <a:ext uri="{FF2B5EF4-FFF2-40B4-BE49-F238E27FC236}">
                <a16:creationId xmlns:a16="http://schemas.microsoft.com/office/drawing/2014/main" id="{EA669656-A5EF-0843-8421-A0E01872759E}"/>
              </a:ext>
            </a:extLst>
          </p:cNvPr>
          <p:cNvSpPr txBox="1"/>
          <p:nvPr/>
        </p:nvSpPr>
        <p:spPr>
          <a:xfrm>
            <a:off x="715108" y="227444"/>
            <a:ext cx="10761784" cy="769441"/>
          </a:xfrm>
          <a:prstGeom prst="rect">
            <a:avLst/>
          </a:prstGeom>
          <a:noFill/>
        </p:spPr>
        <p:txBody>
          <a:bodyPr wrap="square" rtlCol="0">
            <a:spAutoFit/>
          </a:bodyPr>
          <a:lstStyle/>
          <a:p>
            <a:r>
              <a:rPr lang="en-US" sz="4400" dirty="0">
                <a:solidFill>
                  <a:srgbClr val="FFFF00"/>
                </a:solidFill>
              </a:rPr>
              <a:t>Knowledge vs Wisdom</a:t>
            </a:r>
          </a:p>
        </p:txBody>
      </p:sp>
    </p:spTree>
    <p:extLst>
      <p:ext uri="{BB962C8B-B14F-4D97-AF65-F5344CB8AC3E}">
        <p14:creationId xmlns:p14="http://schemas.microsoft.com/office/powerpoint/2010/main" val="35601023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3"/>
          <a:stretch>
            <a:fillRect/>
          </a:stretch>
        </p:blipFill>
        <p:spPr>
          <a:xfrm>
            <a:off x="1270000" y="1270000"/>
            <a:ext cx="63500" cy="76200"/>
          </a:xfrm>
          <a:prstGeom prst="rect">
            <a:avLst/>
          </a:prstGeom>
        </p:spPr>
      </p:pic>
      <p:pic>
        <p:nvPicPr>
          <p:cNvPr id="3" name="Picture 2">
            <a:extLst>
              <a:ext uri="{FF2B5EF4-FFF2-40B4-BE49-F238E27FC236}">
                <a16:creationId xmlns:a16="http://schemas.microsoft.com/office/drawing/2014/main" id="{F9C4BCD8-E814-7C4C-847E-860F1A6952E4}"/>
              </a:ext>
            </a:extLst>
          </p:cNvPr>
          <p:cNvPicPr>
            <a:picLocks noChangeAspect="1"/>
          </p:cNvPicPr>
          <p:nvPr/>
        </p:nvPicPr>
        <p:blipFill>
          <a:blip r:link="rId3"/>
          <a:stretch>
            <a:fillRect/>
          </a:stretch>
        </p:blipFill>
        <p:spPr>
          <a:xfrm>
            <a:off x="1270000" y="1270000"/>
            <a:ext cx="63500" cy="76200"/>
          </a:xfrm>
          <a:prstGeom prst="rect">
            <a:avLst/>
          </a:prstGeom>
        </p:spPr>
      </p:pic>
      <p:pic>
        <p:nvPicPr>
          <p:cNvPr id="5" name="Picture 4">
            <a:extLst>
              <a:ext uri="{FF2B5EF4-FFF2-40B4-BE49-F238E27FC236}">
                <a16:creationId xmlns:a16="http://schemas.microsoft.com/office/drawing/2014/main" id="{F18E559A-8E04-A541-80AD-724A14F6C18B}"/>
              </a:ext>
            </a:extLst>
          </p:cNvPr>
          <p:cNvPicPr>
            <a:picLocks noChangeAspect="1"/>
          </p:cNvPicPr>
          <p:nvPr/>
        </p:nvPicPr>
        <p:blipFill>
          <a:blip r:link="rId3"/>
          <a:stretch>
            <a:fillRect/>
          </a:stretch>
        </p:blipFill>
        <p:spPr>
          <a:xfrm>
            <a:off x="1270000" y="1270000"/>
            <a:ext cx="63500" cy="76200"/>
          </a:xfrm>
          <a:prstGeom prst="rect">
            <a:avLst/>
          </a:prstGeom>
        </p:spPr>
      </p:pic>
      <p:pic>
        <p:nvPicPr>
          <p:cNvPr id="7" name="Picture 6" descr="A picture containing object, chessman, indoor, table&#10;&#10;Description automatically generated">
            <a:extLst>
              <a:ext uri="{FF2B5EF4-FFF2-40B4-BE49-F238E27FC236}">
                <a16:creationId xmlns:a16="http://schemas.microsoft.com/office/drawing/2014/main" id="{D78C4EE6-5D07-2445-94E2-673ABC5327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F1494376-1212-2F4B-A8CB-81722EB244D8}"/>
              </a:ext>
            </a:extLst>
          </p:cNvPr>
          <p:cNvSpPr txBox="1"/>
          <p:nvPr/>
        </p:nvSpPr>
        <p:spPr>
          <a:xfrm>
            <a:off x="6947065" y="4600699"/>
            <a:ext cx="5244935" cy="1815882"/>
          </a:xfrm>
          <a:prstGeom prst="rect">
            <a:avLst/>
          </a:prstGeom>
          <a:solidFill>
            <a:srgbClr val="FFBC77">
              <a:alpha val="85000"/>
            </a:srgbClr>
          </a:solidFill>
        </p:spPr>
        <p:txBody>
          <a:bodyPr wrap="square" lIns="182880" rIns="182880" rtlCol="0">
            <a:spAutoFit/>
          </a:bodyPr>
          <a:lstStyle/>
          <a:p>
            <a:r>
              <a:rPr lang="en-US" sz="4000" b="1" dirty="0"/>
              <a:t>Successful Kingdom Living in God’s Eyes</a:t>
            </a:r>
          </a:p>
          <a:p>
            <a:r>
              <a:rPr lang="en-US" sz="3200" b="1" dirty="0"/>
              <a:t>1 Kings 2</a:t>
            </a:r>
          </a:p>
        </p:txBody>
      </p:sp>
    </p:spTree>
    <p:extLst>
      <p:ext uri="{BB962C8B-B14F-4D97-AF65-F5344CB8AC3E}">
        <p14:creationId xmlns:p14="http://schemas.microsoft.com/office/powerpoint/2010/main" val="1796466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F5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social media post&#10;&#10;Description automatically generated">
            <a:extLst>
              <a:ext uri="{FF2B5EF4-FFF2-40B4-BE49-F238E27FC236}">
                <a16:creationId xmlns:a16="http://schemas.microsoft.com/office/drawing/2014/main" id="{5CCCD8BB-3682-634A-9B24-ABFFA5A141F0}"/>
              </a:ext>
            </a:extLst>
          </p:cNvPr>
          <p:cNvPicPr>
            <a:picLocks noChangeAspect="1"/>
          </p:cNvPicPr>
          <p:nvPr/>
        </p:nvPicPr>
        <p:blipFill>
          <a:blip r:embed="rId3"/>
          <a:stretch>
            <a:fillRect/>
          </a:stretch>
        </p:blipFill>
        <p:spPr>
          <a:xfrm>
            <a:off x="1077022" y="643467"/>
            <a:ext cx="10037956" cy="5571066"/>
          </a:xfrm>
          <a:prstGeom prst="rect">
            <a:avLst/>
          </a:prstGeom>
        </p:spPr>
      </p:pic>
      <p:sp>
        <p:nvSpPr>
          <p:cNvPr id="6" name="TextBox 5">
            <a:extLst>
              <a:ext uri="{FF2B5EF4-FFF2-40B4-BE49-F238E27FC236}">
                <a16:creationId xmlns:a16="http://schemas.microsoft.com/office/drawing/2014/main" id="{65695548-BCE3-FC4D-A10A-04C0E54ACDBC}"/>
              </a:ext>
            </a:extLst>
          </p:cNvPr>
          <p:cNvSpPr txBox="1"/>
          <p:nvPr/>
        </p:nvSpPr>
        <p:spPr>
          <a:xfrm>
            <a:off x="7837842" y="2648198"/>
            <a:ext cx="3515642" cy="1200329"/>
          </a:xfrm>
          <a:prstGeom prst="rect">
            <a:avLst/>
          </a:prstGeom>
          <a:noFill/>
        </p:spPr>
        <p:txBody>
          <a:bodyPr wrap="none" rtlCol="0">
            <a:spAutoFit/>
          </a:bodyPr>
          <a:lstStyle/>
          <a:p>
            <a:r>
              <a:rPr lang="en-US" sz="2400" b="1" dirty="0">
                <a:solidFill>
                  <a:srgbClr val="FF0000"/>
                </a:solidFill>
                <a:highlight>
                  <a:srgbClr val="FFFF00"/>
                </a:highlight>
              </a:rPr>
              <a:t>Use this newsletter article</a:t>
            </a:r>
          </a:p>
          <a:p>
            <a:r>
              <a:rPr lang="en-US" sz="2400" b="1" dirty="0">
                <a:solidFill>
                  <a:srgbClr val="FF0000"/>
                </a:solidFill>
                <a:highlight>
                  <a:srgbClr val="FFFF00"/>
                </a:highlight>
              </a:rPr>
              <a:t>as your prayer list starting</a:t>
            </a:r>
          </a:p>
          <a:p>
            <a:r>
              <a:rPr lang="en-US" sz="2400" b="1" dirty="0">
                <a:solidFill>
                  <a:srgbClr val="FF0000"/>
                </a:solidFill>
                <a:highlight>
                  <a:srgbClr val="FFFF00"/>
                </a:highlight>
              </a:rPr>
              <a:t>Saturday, June 8</a:t>
            </a:r>
          </a:p>
        </p:txBody>
      </p:sp>
    </p:spTree>
    <p:extLst>
      <p:ext uri="{BB962C8B-B14F-4D97-AF65-F5344CB8AC3E}">
        <p14:creationId xmlns:p14="http://schemas.microsoft.com/office/powerpoint/2010/main" val="2140951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3"/>
          <a:stretch>
            <a:fillRect/>
          </a:stretch>
        </p:blipFill>
        <p:spPr>
          <a:xfrm>
            <a:off x="1270000" y="1270000"/>
            <a:ext cx="63500" cy="76200"/>
          </a:xfrm>
          <a:prstGeom prst="rect">
            <a:avLst/>
          </a:prstGeom>
        </p:spPr>
      </p:pic>
      <p:pic>
        <p:nvPicPr>
          <p:cNvPr id="3" name="Picture 2">
            <a:extLst>
              <a:ext uri="{FF2B5EF4-FFF2-40B4-BE49-F238E27FC236}">
                <a16:creationId xmlns:a16="http://schemas.microsoft.com/office/drawing/2014/main" id="{F9C4BCD8-E814-7C4C-847E-860F1A6952E4}"/>
              </a:ext>
            </a:extLst>
          </p:cNvPr>
          <p:cNvPicPr>
            <a:picLocks noChangeAspect="1"/>
          </p:cNvPicPr>
          <p:nvPr/>
        </p:nvPicPr>
        <p:blipFill>
          <a:blip r:link="rId3"/>
          <a:stretch>
            <a:fillRect/>
          </a:stretch>
        </p:blipFill>
        <p:spPr>
          <a:xfrm>
            <a:off x="1270000" y="1270000"/>
            <a:ext cx="63500" cy="76200"/>
          </a:xfrm>
          <a:prstGeom prst="rect">
            <a:avLst/>
          </a:prstGeom>
        </p:spPr>
      </p:pic>
      <p:pic>
        <p:nvPicPr>
          <p:cNvPr id="5" name="Picture 4">
            <a:extLst>
              <a:ext uri="{FF2B5EF4-FFF2-40B4-BE49-F238E27FC236}">
                <a16:creationId xmlns:a16="http://schemas.microsoft.com/office/drawing/2014/main" id="{F18E559A-8E04-A541-80AD-724A14F6C18B}"/>
              </a:ext>
            </a:extLst>
          </p:cNvPr>
          <p:cNvPicPr>
            <a:picLocks noChangeAspect="1"/>
          </p:cNvPicPr>
          <p:nvPr/>
        </p:nvPicPr>
        <p:blipFill>
          <a:blip r:link="rId3"/>
          <a:stretch>
            <a:fillRect/>
          </a:stretch>
        </p:blipFill>
        <p:spPr>
          <a:xfrm>
            <a:off x="1270000" y="1270000"/>
            <a:ext cx="63500" cy="76200"/>
          </a:xfrm>
          <a:prstGeom prst="rect">
            <a:avLst/>
          </a:prstGeom>
        </p:spPr>
      </p:pic>
      <p:pic>
        <p:nvPicPr>
          <p:cNvPr id="7" name="Picture 6" descr="A picture containing object, chessman, indoor, table&#10;&#10;Description automatically generated">
            <a:extLst>
              <a:ext uri="{FF2B5EF4-FFF2-40B4-BE49-F238E27FC236}">
                <a16:creationId xmlns:a16="http://schemas.microsoft.com/office/drawing/2014/main" id="{D78C4EE6-5D07-2445-94E2-673ABC5327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F1494376-1212-2F4B-A8CB-81722EB244D8}"/>
              </a:ext>
            </a:extLst>
          </p:cNvPr>
          <p:cNvSpPr txBox="1"/>
          <p:nvPr/>
        </p:nvSpPr>
        <p:spPr>
          <a:xfrm>
            <a:off x="6947065" y="4600699"/>
            <a:ext cx="5244935" cy="1815882"/>
          </a:xfrm>
          <a:prstGeom prst="rect">
            <a:avLst/>
          </a:prstGeom>
          <a:solidFill>
            <a:srgbClr val="FFBC77">
              <a:alpha val="85000"/>
            </a:srgbClr>
          </a:solidFill>
        </p:spPr>
        <p:txBody>
          <a:bodyPr wrap="square" lIns="182880" rIns="182880" rtlCol="0">
            <a:spAutoFit/>
          </a:bodyPr>
          <a:lstStyle/>
          <a:p>
            <a:r>
              <a:rPr lang="en-US" sz="4000" b="1" dirty="0"/>
              <a:t>Lord, Help Me! </a:t>
            </a:r>
          </a:p>
          <a:p>
            <a:r>
              <a:rPr lang="en-US" sz="4000" b="1" dirty="0"/>
              <a:t>I Need Wisdom!</a:t>
            </a:r>
          </a:p>
          <a:p>
            <a:r>
              <a:rPr lang="en-US" sz="3200" b="1" dirty="0"/>
              <a:t>1 Kings 3 &amp; 4</a:t>
            </a:r>
          </a:p>
        </p:txBody>
      </p:sp>
    </p:spTree>
    <p:extLst>
      <p:ext uri="{BB962C8B-B14F-4D97-AF65-F5344CB8AC3E}">
        <p14:creationId xmlns:p14="http://schemas.microsoft.com/office/powerpoint/2010/main" val="27553278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D02B44-D672-42DB-AB0A-7B80D5D6B9CF}"/>
              </a:ext>
            </a:extLst>
          </p:cNvPr>
          <p:cNvSpPr txBox="1"/>
          <p:nvPr/>
        </p:nvSpPr>
        <p:spPr>
          <a:xfrm>
            <a:off x="715108" y="996885"/>
            <a:ext cx="10761784" cy="5693866"/>
          </a:xfrm>
          <a:prstGeom prst="rect">
            <a:avLst/>
          </a:prstGeom>
          <a:noFill/>
        </p:spPr>
        <p:txBody>
          <a:bodyPr wrap="square" rtlCol="0">
            <a:spAutoFit/>
          </a:bodyPr>
          <a:lstStyle/>
          <a:p>
            <a:r>
              <a:rPr lang="en-US" sz="2800" dirty="0">
                <a:solidFill>
                  <a:schemeClr val="bg1"/>
                </a:solidFill>
              </a:rPr>
              <a:t>1 Solomon made a marriage alliance with Pharaoh king of Egypt. He took Pharaoh's daughter and brought her into the city of David until he had finished building his own house and the house of the Lord and the wall around Jerusalem. </a:t>
            </a:r>
          </a:p>
          <a:p>
            <a:r>
              <a:rPr lang="en-US" sz="2800" dirty="0">
                <a:solidFill>
                  <a:schemeClr val="bg1"/>
                </a:solidFill>
              </a:rPr>
              <a:t>2 The people were sacrificing at the high places, however, because no house had yet been built for the name of the Lord.</a:t>
            </a:r>
          </a:p>
          <a:p>
            <a:r>
              <a:rPr lang="en-US" sz="2800" dirty="0">
                <a:solidFill>
                  <a:schemeClr val="bg1"/>
                </a:solidFill>
              </a:rPr>
              <a:t>3 Solomon loved the Lord, walking in the statutes of David his father, only he sacrificed and made offerings at the high places. </a:t>
            </a:r>
          </a:p>
          <a:p>
            <a:r>
              <a:rPr lang="en-US" sz="2800" dirty="0">
                <a:solidFill>
                  <a:schemeClr val="bg1"/>
                </a:solidFill>
              </a:rPr>
              <a:t>4 And the king went to Gibeon to sacrifice there, for that was the great high place. Solomon used to offer a thousand burnt offerings on that altar.</a:t>
            </a:r>
          </a:p>
          <a:p>
            <a:r>
              <a:rPr lang="en-US" sz="2800" dirty="0">
                <a:solidFill>
                  <a:schemeClr val="bg1"/>
                </a:solidFill>
              </a:rPr>
              <a:t>5 At Gibeon the Lord appeared to Solomon in a dream by night, and God said, “Ask what I shall give you.” </a:t>
            </a:r>
          </a:p>
        </p:txBody>
      </p:sp>
      <p:sp>
        <p:nvSpPr>
          <p:cNvPr id="4" name="TextBox 3">
            <a:extLst>
              <a:ext uri="{FF2B5EF4-FFF2-40B4-BE49-F238E27FC236}">
                <a16:creationId xmlns:a16="http://schemas.microsoft.com/office/drawing/2014/main" id="{EA669656-A5EF-0843-8421-A0E01872759E}"/>
              </a:ext>
            </a:extLst>
          </p:cNvPr>
          <p:cNvSpPr txBox="1"/>
          <p:nvPr/>
        </p:nvSpPr>
        <p:spPr>
          <a:xfrm>
            <a:off x="715108" y="227444"/>
            <a:ext cx="10761784" cy="769441"/>
          </a:xfrm>
          <a:prstGeom prst="rect">
            <a:avLst/>
          </a:prstGeom>
          <a:noFill/>
        </p:spPr>
        <p:txBody>
          <a:bodyPr wrap="square" rtlCol="0">
            <a:spAutoFit/>
          </a:bodyPr>
          <a:lstStyle/>
          <a:p>
            <a:r>
              <a:rPr lang="en-US" sz="4400" dirty="0">
                <a:solidFill>
                  <a:srgbClr val="FFFF00"/>
                </a:solidFill>
              </a:rPr>
              <a:t>1 Kings 3:1-28 (ESV)</a:t>
            </a:r>
          </a:p>
        </p:txBody>
      </p:sp>
    </p:spTree>
    <p:extLst>
      <p:ext uri="{BB962C8B-B14F-4D97-AF65-F5344CB8AC3E}">
        <p14:creationId xmlns:p14="http://schemas.microsoft.com/office/powerpoint/2010/main" val="2900124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D02B44-D672-42DB-AB0A-7B80D5D6B9CF}"/>
              </a:ext>
            </a:extLst>
          </p:cNvPr>
          <p:cNvSpPr txBox="1"/>
          <p:nvPr/>
        </p:nvSpPr>
        <p:spPr>
          <a:xfrm>
            <a:off x="715108" y="996885"/>
            <a:ext cx="10761784" cy="4832092"/>
          </a:xfrm>
          <a:prstGeom prst="rect">
            <a:avLst/>
          </a:prstGeom>
          <a:noFill/>
        </p:spPr>
        <p:txBody>
          <a:bodyPr wrap="square" rtlCol="0">
            <a:spAutoFit/>
          </a:bodyPr>
          <a:lstStyle/>
          <a:p>
            <a:r>
              <a:rPr lang="en-US" sz="2800" dirty="0">
                <a:solidFill>
                  <a:schemeClr val="bg1"/>
                </a:solidFill>
              </a:rPr>
              <a:t>6 And Solomon said, “You have shown great and steadfast love to your servant David my father, because he walked before you in faithfulness, in righteousness, and in uprightness of heart toward you. And you have kept for him this great and steadfast love and have given him a son to sit on his throne this day. </a:t>
            </a:r>
          </a:p>
          <a:p>
            <a:r>
              <a:rPr lang="en-US" sz="2800" dirty="0">
                <a:solidFill>
                  <a:schemeClr val="bg1"/>
                </a:solidFill>
              </a:rPr>
              <a:t>7 And now, O Lord my God, you have made your servant king in place of David my father, although I am but a little child. I do not know how to go out or come in. </a:t>
            </a:r>
          </a:p>
          <a:p>
            <a:r>
              <a:rPr lang="en-US" sz="2800" dirty="0">
                <a:solidFill>
                  <a:schemeClr val="bg1"/>
                </a:solidFill>
              </a:rPr>
              <a:t>8 And your servant is in the midst of your people whom you have chosen, a great people, too many to be numbered or counted for multitude. </a:t>
            </a:r>
          </a:p>
        </p:txBody>
      </p:sp>
      <p:sp>
        <p:nvSpPr>
          <p:cNvPr id="4" name="TextBox 3">
            <a:extLst>
              <a:ext uri="{FF2B5EF4-FFF2-40B4-BE49-F238E27FC236}">
                <a16:creationId xmlns:a16="http://schemas.microsoft.com/office/drawing/2014/main" id="{EA669656-A5EF-0843-8421-A0E01872759E}"/>
              </a:ext>
            </a:extLst>
          </p:cNvPr>
          <p:cNvSpPr txBox="1"/>
          <p:nvPr/>
        </p:nvSpPr>
        <p:spPr>
          <a:xfrm>
            <a:off x="715108" y="227444"/>
            <a:ext cx="10761784" cy="769441"/>
          </a:xfrm>
          <a:prstGeom prst="rect">
            <a:avLst/>
          </a:prstGeom>
          <a:noFill/>
        </p:spPr>
        <p:txBody>
          <a:bodyPr wrap="square" rtlCol="0">
            <a:spAutoFit/>
          </a:bodyPr>
          <a:lstStyle/>
          <a:p>
            <a:r>
              <a:rPr lang="en-US" sz="4400" dirty="0">
                <a:solidFill>
                  <a:srgbClr val="FFFF00"/>
                </a:solidFill>
              </a:rPr>
              <a:t>1 Kings 3:1-28 (ESV)</a:t>
            </a:r>
          </a:p>
        </p:txBody>
      </p:sp>
    </p:spTree>
    <p:extLst>
      <p:ext uri="{BB962C8B-B14F-4D97-AF65-F5344CB8AC3E}">
        <p14:creationId xmlns:p14="http://schemas.microsoft.com/office/powerpoint/2010/main" val="2510441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D02B44-D672-42DB-AB0A-7B80D5D6B9CF}"/>
              </a:ext>
            </a:extLst>
          </p:cNvPr>
          <p:cNvSpPr txBox="1"/>
          <p:nvPr/>
        </p:nvSpPr>
        <p:spPr>
          <a:xfrm>
            <a:off x="715108" y="996885"/>
            <a:ext cx="10761784" cy="5262979"/>
          </a:xfrm>
          <a:prstGeom prst="rect">
            <a:avLst/>
          </a:prstGeom>
          <a:noFill/>
        </p:spPr>
        <p:txBody>
          <a:bodyPr wrap="square" rtlCol="0">
            <a:spAutoFit/>
          </a:bodyPr>
          <a:lstStyle/>
          <a:p>
            <a:r>
              <a:rPr lang="en-US" sz="2800" dirty="0">
                <a:solidFill>
                  <a:schemeClr val="bg1"/>
                </a:solidFill>
              </a:rPr>
              <a:t>9 Give your servant therefore an understanding mind to govern your people, that I may discern between good and evil, for who is able to govern this your great people?”</a:t>
            </a:r>
          </a:p>
          <a:p>
            <a:r>
              <a:rPr lang="en-US" sz="2800" dirty="0">
                <a:solidFill>
                  <a:schemeClr val="bg1"/>
                </a:solidFill>
              </a:rPr>
              <a:t>10 It pleased the Lord that Solomon had asked this. </a:t>
            </a:r>
          </a:p>
          <a:p>
            <a:r>
              <a:rPr lang="en-US" sz="2800" dirty="0">
                <a:solidFill>
                  <a:schemeClr val="bg1"/>
                </a:solidFill>
              </a:rPr>
              <a:t>11 And God said to him, “Because you have asked this, and have not asked for yourself long life or riches or the life of your enemies, but have asked for yourself understanding to discern what is right, </a:t>
            </a:r>
          </a:p>
          <a:p>
            <a:r>
              <a:rPr lang="en-US" sz="2800" dirty="0">
                <a:solidFill>
                  <a:schemeClr val="bg1"/>
                </a:solidFill>
              </a:rPr>
              <a:t>12 behold, I now do according to your word. Behold, I give you a wise and discerning mind, so that none like you has been before you and none like you shall arise after you. </a:t>
            </a:r>
          </a:p>
          <a:p>
            <a:r>
              <a:rPr lang="en-US" sz="2800" dirty="0">
                <a:solidFill>
                  <a:schemeClr val="bg1"/>
                </a:solidFill>
              </a:rPr>
              <a:t>13 I give you also what you have not asked, both riches and honor, so that no other king shall compare with you, all your days. </a:t>
            </a:r>
          </a:p>
        </p:txBody>
      </p:sp>
      <p:sp>
        <p:nvSpPr>
          <p:cNvPr id="4" name="TextBox 3">
            <a:extLst>
              <a:ext uri="{FF2B5EF4-FFF2-40B4-BE49-F238E27FC236}">
                <a16:creationId xmlns:a16="http://schemas.microsoft.com/office/drawing/2014/main" id="{EA669656-A5EF-0843-8421-A0E01872759E}"/>
              </a:ext>
            </a:extLst>
          </p:cNvPr>
          <p:cNvSpPr txBox="1"/>
          <p:nvPr/>
        </p:nvSpPr>
        <p:spPr>
          <a:xfrm>
            <a:off x="715108" y="227444"/>
            <a:ext cx="10761784" cy="769441"/>
          </a:xfrm>
          <a:prstGeom prst="rect">
            <a:avLst/>
          </a:prstGeom>
          <a:noFill/>
        </p:spPr>
        <p:txBody>
          <a:bodyPr wrap="square" rtlCol="0">
            <a:spAutoFit/>
          </a:bodyPr>
          <a:lstStyle/>
          <a:p>
            <a:r>
              <a:rPr lang="en-US" sz="4400" dirty="0">
                <a:solidFill>
                  <a:srgbClr val="FFFF00"/>
                </a:solidFill>
              </a:rPr>
              <a:t>1 Kings 3:1-28 (ESV)</a:t>
            </a:r>
          </a:p>
        </p:txBody>
      </p:sp>
    </p:spTree>
    <p:extLst>
      <p:ext uri="{BB962C8B-B14F-4D97-AF65-F5344CB8AC3E}">
        <p14:creationId xmlns:p14="http://schemas.microsoft.com/office/powerpoint/2010/main" val="25973638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D02B44-D672-42DB-AB0A-7B80D5D6B9CF}"/>
              </a:ext>
            </a:extLst>
          </p:cNvPr>
          <p:cNvSpPr txBox="1"/>
          <p:nvPr/>
        </p:nvSpPr>
        <p:spPr>
          <a:xfrm>
            <a:off x="715108" y="996885"/>
            <a:ext cx="10761784" cy="5693866"/>
          </a:xfrm>
          <a:prstGeom prst="rect">
            <a:avLst/>
          </a:prstGeom>
          <a:noFill/>
        </p:spPr>
        <p:txBody>
          <a:bodyPr wrap="square" rtlCol="0">
            <a:spAutoFit/>
          </a:bodyPr>
          <a:lstStyle/>
          <a:p>
            <a:r>
              <a:rPr lang="en-US" sz="2800" dirty="0">
                <a:solidFill>
                  <a:schemeClr val="bg1"/>
                </a:solidFill>
              </a:rPr>
              <a:t>14 And if you will walk in my ways, keeping my statutes and my commandments, as your father David walked, then I will lengthen your days.”</a:t>
            </a:r>
          </a:p>
          <a:p>
            <a:r>
              <a:rPr lang="en-US" sz="2800" dirty="0">
                <a:solidFill>
                  <a:schemeClr val="bg1"/>
                </a:solidFill>
              </a:rPr>
              <a:t>15 And Solomon awoke, and behold, it was a dream. Then he came to Jerusalem and stood before the ark of the covenant of the Lord, and offered up burnt offerings and peace offerings, and made a feast for all his servants.</a:t>
            </a:r>
          </a:p>
          <a:p>
            <a:r>
              <a:rPr lang="en-US" sz="2800" dirty="0">
                <a:solidFill>
                  <a:schemeClr val="bg1"/>
                </a:solidFill>
              </a:rPr>
              <a:t>16 Then two prostitutes came to the king and stood before him. </a:t>
            </a:r>
          </a:p>
          <a:p>
            <a:r>
              <a:rPr lang="en-US" sz="2800" dirty="0">
                <a:solidFill>
                  <a:schemeClr val="bg1"/>
                </a:solidFill>
              </a:rPr>
              <a:t>17 The one woman said, “Oh, my lord, this woman and I live in the same house, and I gave birth to a child while she was in the house. </a:t>
            </a:r>
          </a:p>
          <a:p>
            <a:r>
              <a:rPr lang="en-US" sz="2800" dirty="0">
                <a:solidFill>
                  <a:schemeClr val="bg1"/>
                </a:solidFill>
              </a:rPr>
              <a:t>18 Then on the third day after I gave birth, this woman also gave birth. And we were alone. There was no one else with us in the house; only we two were in the house. </a:t>
            </a:r>
          </a:p>
        </p:txBody>
      </p:sp>
      <p:sp>
        <p:nvSpPr>
          <p:cNvPr id="4" name="TextBox 3">
            <a:extLst>
              <a:ext uri="{FF2B5EF4-FFF2-40B4-BE49-F238E27FC236}">
                <a16:creationId xmlns:a16="http://schemas.microsoft.com/office/drawing/2014/main" id="{EA669656-A5EF-0843-8421-A0E01872759E}"/>
              </a:ext>
            </a:extLst>
          </p:cNvPr>
          <p:cNvSpPr txBox="1"/>
          <p:nvPr/>
        </p:nvSpPr>
        <p:spPr>
          <a:xfrm>
            <a:off x="715108" y="227444"/>
            <a:ext cx="10761784" cy="769441"/>
          </a:xfrm>
          <a:prstGeom prst="rect">
            <a:avLst/>
          </a:prstGeom>
          <a:noFill/>
        </p:spPr>
        <p:txBody>
          <a:bodyPr wrap="square" rtlCol="0">
            <a:spAutoFit/>
          </a:bodyPr>
          <a:lstStyle/>
          <a:p>
            <a:r>
              <a:rPr lang="en-US" sz="4400" dirty="0">
                <a:solidFill>
                  <a:srgbClr val="FFFF00"/>
                </a:solidFill>
              </a:rPr>
              <a:t>1 Kings 3:1-28 (ESV)</a:t>
            </a:r>
          </a:p>
        </p:txBody>
      </p:sp>
    </p:spTree>
    <p:extLst>
      <p:ext uri="{BB962C8B-B14F-4D97-AF65-F5344CB8AC3E}">
        <p14:creationId xmlns:p14="http://schemas.microsoft.com/office/powerpoint/2010/main" val="1861417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D02B44-D672-42DB-AB0A-7B80D5D6B9CF}"/>
              </a:ext>
            </a:extLst>
          </p:cNvPr>
          <p:cNvSpPr txBox="1"/>
          <p:nvPr/>
        </p:nvSpPr>
        <p:spPr>
          <a:xfrm>
            <a:off x="715108" y="996885"/>
            <a:ext cx="10761784" cy="5693866"/>
          </a:xfrm>
          <a:prstGeom prst="rect">
            <a:avLst/>
          </a:prstGeom>
          <a:noFill/>
        </p:spPr>
        <p:txBody>
          <a:bodyPr wrap="square" rtlCol="0">
            <a:spAutoFit/>
          </a:bodyPr>
          <a:lstStyle/>
          <a:p>
            <a:r>
              <a:rPr lang="en-US" sz="2800" dirty="0">
                <a:solidFill>
                  <a:schemeClr val="bg1"/>
                </a:solidFill>
              </a:rPr>
              <a:t>19 And this woman's son died in the night, because she lay on him. </a:t>
            </a:r>
          </a:p>
          <a:p>
            <a:r>
              <a:rPr lang="en-US" sz="2800" dirty="0">
                <a:solidFill>
                  <a:schemeClr val="bg1"/>
                </a:solidFill>
              </a:rPr>
              <a:t>20 And she arose at midnight and took my son from beside me, while your servant slept, and laid him at her breast, and laid her dead son at my breast. </a:t>
            </a:r>
          </a:p>
          <a:p>
            <a:r>
              <a:rPr lang="en-US" sz="2800" dirty="0">
                <a:solidFill>
                  <a:schemeClr val="bg1"/>
                </a:solidFill>
              </a:rPr>
              <a:t>21 When I rose in the morning to nurse my child, behold, he was dead. But when I looked at him closely in the morning, behold, he was not the child that I had borne.” </a:t>
            </a:r>
          </a:p>
          <a:p>
            <a:r>
              <a:rPr lang="en-US" sz="2800" dirty="0">
                <a:solidFill>
                  <a:schemeClr val="bg1"/>
                </a:solidFill>
              </a:rPr>
              <a:t>22 But the other woman said, “No, the living child is mine, and the dead child is yours.” The first said, “No, the dead child is yours, and the living child is mine.” Thus they spoke before the king.</a:t>
            </a:r>
          </a:p>
          <a:p>
            <a:r>
              <a:rPr lang="en-US" sz="2800" dirty="0">
                <a:solidFill>
                  <a:schemeClr val="bg1"/>
                </a:solidFill>
              </a:rPr>
              <a:t>23 Then the king said, “The one says, ‘This is my son that is alive, and your son is dead’; and the other says, ‘No; but your son is dead, and my son is the living one.’” </a:t>
            </a:r>
          </a:p>
        </p:txBody>
      </p:sp>
      <p:sp>
        <p:nvSpPr>
          <p:cNvPr id="4" name="TextBox 3">
            <a:extLst>
              <a:ext uri="{FF2B5EF4-FFF2-40B4-BE49-F238E27FC236}">
                <a16:creationId xmlns:a16="http://schemas.microsoft.com/office/drawing/2014/main" id="{EA669656-A5EF-0843-8421-A0E01872759E}"/>
              </a:ext>
            </a:extLst>
          </p:cNvPr>
          <p:cNvSpPr txBox="1"/>
          <p:nvPr/>
        </p:nvSpPr>
        <p:spPr>
          <a:xfrm>
            <a:off x="715108" y="227444"/>
            <a:ext cx="10761784" cy="769441"/>
          </a:xfrm>
          <a:prstGeom prst="rect">
            <a:avLst/>
          </a:prstGeom>
          <a:noFill/>
        </p:spPr>
        <p:txBody>
          <a:bodyPr wrap="square" rtlCol="0">
            <a:spAutoFit/>
          </a:bodyPr>
          <a:lstStyle/>
          <a:p>
            <a:r>
              <a:rPr lang="en-US" sz="4400" dirty="0">
                <a:solidFill>
                  <a:srgbClr val="FFFF00"/>
                </a:solidFill>
              </a:rPr>
              <a:t>1 Kings 3:1-28 (ESV)</a:t>
            </a:r>
          </a:p>
        </p:txBody>
      </p:sp>
    </p:spTree>
    <p:extLst>
      <p:ext uri="{BB962C8B-B14F-4D97-AF65-F5344CB8AC3E}">
        <p14:creationId xmlns:p14="http://schemas.microsoft.com/office/powerpoint/2010/main" val="2878942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D02B44-D672-42DB-AB0A-7B80D5D6B9CF}"/>
              </a:ext>
            </a:extLst>
          </p:cNvPr>
          <p:cNvSpPr txBox="1"/>
          <p:nvPr/>
        </p:nvSpPr>
        <p:spPr>
          <a:xfrm>
            <a:off x="715108" y="996885"/>
            <a:ext cx="10761784" cy="5693866"/>
          </a:xfrm>
          <a:prstGeom prst="rect">
            <a:avLst/>
          </a:prstGeom>
          <a:noFill/>
        </p:spPr>
        <p:txBody>
          <a:bodyPr wrap="square" rtlCol="0">
            <a:spAutoFit/>
          </a:bodyPr>
          <a:lstStyle/>
          <a:p>
            <a:r>
              <a:rPr lang="en-US" sz="2800" dirty="0">
                <a:solidFill>
                  <a:schemeClr val="bg1"/>
                </a:solidFill>
              </a:rPr>
              <a:t>24 And the king said, “Bring me a sword.” So a sword was brought before the king. </a:t>
            </a:r>
          </a:p>
          <a:p>
            <a:r>
              <a:rPr lang="en-US" sz="2800" dirty="0">
                <a:solidFill>
                  <a:schemeClr val="bg1"/>
                </a:solidFill>
              </a:rPr>
              <a:t>25 And the king said, “Divide the living child in two, and give half to the one and half to the other.” </a:t>
            </a:r>
          </a:p>
          <a:p>
            <a:r>
              <a:rPr lang="en-US" sz="2800" dirty="0">
                <a:solidFill>
                  <a:schemeClr val="bg1"/>
                </a:solidFill>
              </a:rPr>
              <a:t>26 Then the woman whose son was alive said to the king, because her heart yearned for her son, “Oh, my lord, give her the living child, and by no means put him to death.” But the other said, “He shall be neither mine nor yours; divide him.” </a:t>
            </a:r>
          </a:p>
          <a:p>
            <a:r>
              <a:rPr lang="en-US" sz="2800" dirty="0">
                <a:solidFill>
                  <a:schemeClr val="bg1"/>
                </a:solidFill>
              </a:rPr>
              <a:t>27 Then the king answered and said, “Give the living child to the first woman, and by no means put him to death; she is his mother.” </a:t>
            </a:r>
          </a:p>
          <a:p>
            <a:r>
              <a:rPr lang="en-US" sz="2800" dirty="0">
                <a:solidFill>
                  <a:schemeClr val="bg1"/>
                </a:solidFill>
              </a:rPr>
              <a:t>28 And all Israel heard of the judgment that the king had rendered, and they stood in awe of the king, because they perceived that the wisdom of God was in him to do justice.</a:t>
            </a:r>
          </a:p>
        </p:txBody>
      </p:sp>
      <p:sp>
        <p:nvSpPr>
          <p:cNvPr id="4" name="TextBox 3">
            <a:extLst>
              <a:ext uri="{FF2B5EF4-FFF2-40B4-BE49-F238E27FC236}">
                <a16:creationId xmlns:a16="http://schemas.microsoft.com/office/drawing/2014/main" id="{EA669656-A5EF-0843-8421-A0E01872759E}"/>
              </a:ext>
            </a:extLst>
          </p:cNvPr>
          <p:cNvSpPr txBox="1"/>
          <p:nvPr/>
        </p:nvSpPr>
        <p:spPr>
          <a:xfrm>
            <a:off x="715108" y="227444"/>
            <a:ext cx="10761784" cy="769441"/>
          </a:xfrm>
          <a:prstGeom prst="rect">
            <a:avLst/>
          </a:prstGeom>
          <a:noFill/>
        </p:spPr>
        <p:txBody>
          <a:bodyPr wrap="square" rtlCol="0">
            <a:spAutoFit/>
          </a:bodyPr>
          <a:lstStyle/>
          <a:p>
            <a:r>
              <a:rPr lang="en-US" sz="4400" dirty="0">
                <a:solidFill>
                  <a:srgbClr val="FFFF00"/>
                </a:solidFill>
              </a:rPr>
              <a:t>1 Kings 3:1-28 (ESV)</a:t>
            </a:r>
          </a:p>
        </p:txBody>
      </p:sp>
    </p:spTree>
    <p:extLst>
      <p:ext uri="{BB962C8B-B14F-4D97-AF65-F5344CB8AC3E}">
        <p14:creationId xmlns:p14="http://schemas.microsoft.com/office/powerpoint/2010/main" val="40268205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TotalTime>
  <Words>1507</Words>
  <Application>Microsoft Macintosh PowerPoint</Application>
  <PresentationFormat>Widescreen</PresentationFormat>
  <Paragraphs>87</Paragraphs>
  <Slides>16</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Roboto Slab</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 Burlile</dc:creator>
  <cp:lastModifiedBy>Greg Burlile</cp:lastModifiedBy>
  <cp:revision>13</cp:revision>
  <dcterms:created xsi:type="dcterms:W3CDTF">2019-06-02T11:52:59Z</dcterms:created>
  <dcterms:modified xsi:type="dcterms:W3CDTF">2019-06-02T13:36:38Z</dcterms:modified>
</cp:coreProperties>
</file>