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515" r:id="rId2"/>
    <p:sldId id="555" r:id="rId3"/>
    <p:sldId id="501" r:id="rId4"/>
    <p:sldId id="542" r:id="rId5"/>
    <p:sldId id="556" r:id="rId6"/>
    <p:sldId id="557" r:id="rId7"/>
    <p:sldId id="565" r:id="rId8"/>
    <p:sldId id="563" r:id="rId9"/>
    <p:sldId id="564" r:id="rId10"/>
    <p:sldId id="570" r:id="rId11"/>
    <p:sldId id="561" r:id="rId12"/>
    <p:sldId id="571" r:id="rId13"/>
    <p:sldId id="562" r:id="rId14"/>
    <p:sldId id="572" r:id="rId15"/>
    <p:sldId id="567" r:id="rId16"/>
    <p:sldId id="568" r:id="rId17"/>
    <p:sldId id="569" r:id="rId18"/>
    <p:sldId id="566"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B92"/>
    <a:srgbClr val="881B75"/>
    <a:srgbClr val="FF8834"/>
    <a:srgbClr val="FF8F33"/>
    <a:srgbClr val="AFD2FF"/>
    <a:srgbClr val="EAAC8A"/>
    <a:srgbClr val="FCBC66"/>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120" autoAdjust="0"/>
    <p:restoredTop sz="94731"/>
  </p:normalViewPr>
  <p:slideViewPr>
    <p:cSldViewPr snapToGrid="0">
      <p:cViewPr varScale="1">
        <p:scale>
          <a:sx n="149" d="100"/>
          <a:sy n="149" d="100"/>
        </p:scale>
        <p:origin x="1560" y="1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067FD-053F-481D-AF80-08AAF8E1C88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FE89E5-BE22-4013-A40D-AA9F9810B81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369D679-28E2-4797-ACBF-E651DC9EB029}" type="datetimeFigureOut">
              <a:rPr lang="en-US" smtClean="0"/>
              <a:t>4/14/19</a:t>
            </a:fld>
            <a:endParaRPr lang="en-US"/>
          </a:p>
        </p:txBody>
      </p:sp>
      <p:sp>
        <p:nvSpPr>
          <p:cNvPr id="4" name="Footer Placeholder 3">
            <a:extLst>
              <a:ext uri="{FF2B5EF4-FFF2-40B4-BE49-F238E27FC236}">
                <a16:creationId xmlns:a16="http://schemas.microsoft.com/office/drawing/2014/main" id="{A1C07471-32E4-4033-A623-E011F3C1DDA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78963-EEA5-4DE9-A7DB-909652847F5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6CE7D3A-F83E-4C2C-B8BE-A402C05D76F1}" type="datetimeFigureOut">
              <a:rPr lang="en-US" smtClean="0"/>
              <a:t>4/14/19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78129AE-AD37-4363-8312-30846EB2BE39}" type="slidenum">
              <a:rPr lang="en-US" smtClean="0"/>
              <a:t>‹#›</a:t>
            </a:fld>
            <a:endParaRPr lang="en-US"/>
          </a:p>
        </p:txBody>
      </p:sp>
    </p:spTree>
    <p:extLst>
      <p:ext uri="{BB962C8B-B14F-4D97-AF65-F5344CB8AC3E}">
        <p14:creationId xmlns:p14="http://schemas.microsoft.com/office/powerpoint/2010/main" val="243826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a:t>
            </a:fld>
            <a:endParaRPr lang="en-US"/>
          </a:p>
        </p:txBody>
      </p:sp>
    </p:spTree>
    <p:extLst>
      <p:ext uri="{BB962C8B-B14F-4D97-AF65-F5344CB8AC3E}">
        <p14:creationId xmlns:p14="http://schemas.microsoft.com/office/powerpoint/2010/main" val="3256796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10</a:t>
            </a:fld>
            <a:endParaRPr lang="en-US"/>
          </a:p>
        </p:txBody>
      </p:sp>
    </p:spTree>
    <p:extLst>
      <p:ext uri="{BB962C8B-B14F-4D97-AF65-F5344CB8AC3E}">
        <p14:creationId xmlns:p14="http://schemas.microsoft.com/office/powerpoint/2010/main" val="238934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11</a:t>
            </a:fld>
            <a:endParaRPr lang="en-US"/>
          </a:p>
        </p:txBody>
      </p:sp>
    </p:spTree>
    <p:extLst>
      <p:ext uri="{BB962C8B-B14F-4D97-AF65-F5344CB8AC3E}">
        <p14:creationId xmlns:p14="http://schemas.microsoft.com/office/powerpoint/2010/main" val="993447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12</a:t>
            </a:fld>
            <a:endParaRPr lang="en-US"/>
          </a:p>
        </p:txBody>
      </p:sp>
    </p:spTree>
    <p:extLst>
      <p:ext uri="{BB962C8B-B14F-4D97-AF65-F5344CB8AC3E}">
        <p14:creationId xmlns:p14="http://schemas.microsoft.com/office/powerpoint/2010/main" val="2203312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13</a:t>
            </a:fld>
            <a:endParaRPr lang="en-US"/>
          </a:p>
        </p:txBody>
      </p:sp>
    </p:spTree>
    <p:extLst>
      <p:ext uri="{BB962C8B-B14F-4D97-AF65-F5344CB8AC3E}">
        <p14:creationId xmlns:p14="http://schemas.microsoft.com/office/powerpoint/2010/main" val="834715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14</a:t>
            </a:fld>
            <a:endParaRPr lang="en-US"/>
          </a:p>
        </p:txBody>
      </p:sp>
    </p:spTree>
    <p:extLst>
      <p:ext uri="{BB962C8B-B14F-4D97-AF65-F5344CB8AC3E}">
        <p14:creationId xmlns:p14="http://schemas.microsoft.com/office/powerpoint/2010/main" val="294737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15</a:t>
            </a:fld>
            <a:endParaRPr lang="en-US"/>
          </a:p>
        </p:txBody>
      </p:sp>
    </p:spTree>
    <p:extLst>
      <p:ext uri="{BB962C8B-B14F-4D97-AF65-F5344CB8AC3E}">
        <p14:creationId xmlns:p14="http://schemas.microsoft.com/office/powerpoint/2010/main" val="520217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16</a:t>
            </a:fld>
            <a:endParaRPr lang="en-US"/>
          </a:p>
        </p:txBody>
      </p:sp>
    </p:spTree>
    <p:extLst>
      <p:ext uri="{BB962C8B-B14F-4D97-AF65-F5344CB8AC3E}">
        <p14:creationId xmlns:p14="http://schemas.microsoft.com/office/powerpoint/2010/main" val="2843168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17</a:t>
            </a:fld>
            <a:endParaRPr lang="en-US"/>
          </a:p>
        </p:txBody>
      </p:sp>
    </p:spTree>
    <p:extLst>
      <p:ext uri="{BB962C8B-B14F-4D97-AF65-F5344CB8AC3E}">
        <p14:creationId xmlns:p14="http://schemas.microsoft.com/office/powerpoint/2010/main" val="1129437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18</a:t>
            </a:fld>
            <a:endParaRPr lang="en-US"/>
          </a:p>
        </p:txBody>
      </p:sp>
    </p:spTree>
    <p:extLst>
      <p:ext uri="{BB962C8B-B14F-4D97-AF65-F5344CB8AC3E}">
        <p14:creationId xmlns:p14="http://schemas.microsoft.com/office/powerpoint/2010/main" val="2989332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2</a:t>
            </a:fld>
            <a:endParaRPr lang="en-US"/>
          </a:p>
        </p:txBody>
      </p:sp>
    </p:spTree>
    <p:extLst>
      <p:ext uri="{BB962C8B-B14F-4D97-AF65-F5344CB8AC3E}">
        <p14:creationId xmlns:p14="http://schemas.microsoft.com/office/powerpoint/2010/main" val="818046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3</a:t>
            </a:fld>
            <a:endParaRPr lang="en-US"/>
          </a:p>
        </p:txBody>
      </p:sp>
    </p:spTree>
    <p:extLst>
      <p:ext uri="{BB962C8B-B14F-4D97-AF65-F5344CB8AC3E}">
        <p14:creationId xmlns:p14="http://schemas.microsoft.com/office/powerpoint/2010/main" val="1504350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4</a:t>
            </a:fld>
            <a:endParaRPr lang="en-US"/>
          </a:p>
        </p:txBody>
      </p:sp>
    </p:spTree>
    <p:extLst>
      <p:ext uri="{BB962C8B-B14F-4D97-AF65-F5344CB8AC3E}">
        <p14:creationId xmlns:p14="http://schemas.microsoft.com/office/powerpoint/2010/main" val="1287889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5</a:t>
            </a:fld>
            <a:endParaRPr lang="en-US"/>
          </a:p>
        </p:txBody>
      </p:sp>
    </p:spTree>
    <p:extLst>
      <p:ext uri="{BB962C8B-B14F-4D97-AF65-F5344CB8AC3E}">
        <p14:creationId xmlns:p14="http://schemas.microsoft.com/office/powerpoint/2010/main" val="1208805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6</a:t>
            </a:fld>
            <a:endParaRPr lang="en-US"/>
          </a:p>
        </p:txBody>
      </p:sp>
    </p:spTree>
    <p:extLst>
      <p:ext uri="{BB962C8B-B14F-4D97-AF65-F5344CB8AC3E}">
        <p14:creationId xmlns:p14="http://schemas.microsoft.com/office/powerpoint/2010/main" val="3475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7</a:t>
            </a:fld>
            <a:endParaRPr lang="en-US"/>
          </a:p>
        </p:txBody>
      </p:sp>
    </p:spTree>
    <p:extLst>
      <p:ext uri="{BB962C8B-B14F-4D97-AF65-F5344CB8AC3E}">
        <p14:creationId xmlns:p14="http://schemas.microsoft.com/office/powerpoint/2010/main" val="2479799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8</a:t>
            </a:fld>
            <a:endParaRPr lang="en-US"/>
          </a:p>
        </p:txBody>
      </p:sp>
    </p:spTree>
    <p:extLst>
      <p:ext uri="{BB962C8B-B14F-4D97-AF65-F5344CB8AC3E}">
        <p14:creationId xmlns:p14="http://schemas.microsoft.com/office/powerpoint/2010/main" val="1391218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9</a:t>
            </a:fld>
            <a:endParaRPr lang="en-US"/>
          </a:p>
        </p:txBody>
      </p:sp>
    </p:spTree>
    <p:extLst>
      <p:ext uri="{BB962C8B-B14F-4D97-AF65-F5344CB8AC3E}">
        <p14:creationId xmlns:p14="http://schemas.microsoft.com/office/powerpoint/2010/main" val="334412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4C13-53E4-4BF0-B3D8-D4EEC771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371B9-432A-49D4-B481-7AF158D1F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2CBC1-B69D-42FF-8714-A356926C2036}"/>
              </a:ext>
            </a:extLst>
          </p:cNvPr>
          <p:cNvSpPr>
            <a:spLocks noGrp="1"/>
          </p:cNvSpPr>
          <p:nvPr>
            <p:ph type="dt" sz="half" idx="10"/>
          </p:nvPr>
        </p:nvSpPr>
        <p:spPr/>
        <p:txBody>
          <a:bodyPr/>
          <a:lstStyle/>
          <a:p>
            <a:fld id="{CB9C7175-54D9-4F3E-A899-3E0E6A19D225}" type="datetimeFigureOut">
              <a:rPr lang="en-US" smtClean="0"/>
              <a:t>4/14/19</a:t>
            </a:fld>
            <a:endParaRPr lang="en-US"/>
          </a:p>
        </p:txBody>
      </p:sp>
      <p:sp>
        <p:nvSpPr>
          <p:cNvPr id="5" name="Footer Placeholder 4">
            <a:extLst>
              <a:ext uri="{FF2B5EF4-FFF2-40B4-BE49-F238E27FC236}">
                <a16:creationId xmlns:a16="http://schemas.microsoft.com/office/drawing/2014/main" id="{45144019-4C1E-4F06-9FF1-1434AA0A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B5F7D-B2B5-45F2-8DD5-B26AC43DDE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01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ADB-07F0-40A3-AA8B-63A0059E1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38603-98BE-4B21-ACD7-82BFC6887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CF91E-1953-481F-AD05-A82D61D27877}"/>
              </a:ext>
            </a:extLst>
          </p:cNvPr>
          <p:cNvSpPr>
            <a:spLocks noGrp="1"/>
          </p:cNvSpPr>
          <p:nvPr>
            <p:ph type="dt" sz="half" idx="10"/>
          </p:nvPr>
        </p:nvSpPr>
        <p:spPr/>
        <p:txBody>
          <a:bodyPr/>
          <a:lstStyle/>
          <a:p>
            <a:fld id="{CB9C7175-54D9-4F3E-A899-3E0E6A19D225}" type="datetimeFigureOut">
              <a:rPr lang="en-US" smtClean="0"/>
              <a:t>4/14/19</a:t>
            </a:fld>
            <a:endParaRPr lang="en-US"/>
          </a:p>
        </p:txBody>
      </p:sp>
      <p:sp>
        <p:nvSpPr>
          <p:cNvPr id="5" name="Footer Placeholder 4">
            <a:extLst>
              <a:ext uri="{FF2B5EF4-FFF2-40B4-BE49-F238E27FC236}">
                <a16:creationId xmlns:a16="http://schemas.microsoft.com/office/drawing/2014/main" id="{EE0E5ED6-7919-4532-A0A3-4A98214C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6AE13-34A6-4629-8F47-849CA3B7AED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73620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63A55-8BB3-40A6-88A6-44201570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31BC9-FCF5-4BEC-9FE9-E9F51ED97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F6D2F-2B35-43FA-9E4E-8D436E4A6689}"/>
              </a:ext>
            </a:extLst>
          </p:cNvPr>
          <p:cNvSpPr>
            <a:spLocks noGrp="1"/>
          </p:cNvSpPr>
          <p:nvPr>
            <p:ph type="dt" sz="half" idx="10"/>
          </p:nvPr>
        </p:nvSpPr>
        <p:spPr/>
        <p:txBody>
          <a:bodyPr/>
          <a:lstStyle/>
          <a:p>
            <a:fld id="{CB9C7175-54D9-4F3E-A899-3E0E6A19D225}" type="datetimeFigureOut">
              <a:rPr lang="en-US" smtClean="0"/>
              <a:t>4/14/19</a:t>
            </a:fld>
            <a:endParaRPr lang="en-US"/>
          </a:p>
        </p:txBody>
      </p:sp>
      <p:sp>
        <p:nvSpPr>
          <p:cNvPr id="5" name="Footer Placeholder 4">
            <a:extLst>
              <a:ext uri="{FF2B5EF4-FFF2-40B4-BE49-F238E27FC236}">
                <a16:creationId xmlns:a16="http://schemas.microsoft.com/office/drawing/2014/main" id="{6C02134A-0FF1-44AE-AB75-DEE90BDB1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7DB92-4EFC-4D68-AD6A-442F4DEAF83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722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0D03-E85B-4952-B59A-666B3F896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C3ED9-BEED-4842-95B1-261DB8525C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90A89-5C8C-49A5-8A58-8341055B2B52}"/>
              </a:ext>
            </a:extLst>
          </p:cNvPr>
          <p:cNvSpPr>
            <a:spLocks noGrp="1"/>
          </p:cNvSpPr>
          <p:nvPr>
            <p:ph type="dt" sz="half" idx="10"/>
          </p:nvPr>
        </p:nvSpPr>
        <p:spPr/>
        <p:txBody>
          <a:bodyPr/>
          <a:lstStyle/>
          <a:p>
            <a:fld id="{CB9C7175-54D9-4F3E-A899-3E0E6A19D225}" type="datetimeFigureOut">
              <a:rPr lang="en-US" smtClean="0"/>
              <a:t>4/14/19</a:t>
            </a:fld>
            <a:endParaRPr lang="en-US"/>
          </a:p>
        </p:txBody>
      </p:sp>
      <p:sp>
        <p:nvSpPr>
          <p:cNvPr id="5" name="Footer Placeholder 4">
            <a:extLst>
              <a:ext uri="{FF2B5EF4-FFF2-40B4-BE49-F238E27FC236}">
                <a16:creationId xmlns:a16="http://schemas.microsoft.com/office/drawing/2014/main" id="{0CBE1364-B5C0-4A0D-A0FA-EA4C8008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939F8-B551-46E8-82EF-A9F0ED1863C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5764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9FB-84FD-4BF6-90C8-17FA19FF6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926F7-A006-4ECE-B706-DCE13B61A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F1E3E-39AE-4A5D-84A0-B5D203677DEC}"/>
              </a:ext>
            </a:extLst>
          </p:cNvPr>
          <p:cNvSpPr>
            <a:spLocks noGrp="1"/>
          </p:cNvSpPr>
          <p:nvPr>
            <p:ph type="dt" sz="half" idx="10"/>
          </p:nvPr>
        </p:nvSpPr>
        <p:spPr/>
        <p:txBody>
          <a:bodyPr/>
          <a:lstStyle/>
          <a:p>
            <a:fld id="{CB9C7175-54D9-4F3E-A899-3E0E6A19D225}" type="datetimeFigureOut">
              <a:rPr lang="en-US" smtClean="0"/>
              <a:t>4/14/19</a:t>
            </a:fld>
            <a:endParaRPr lang="en-US"/>
          </a:p>
        </p:txBody>
      </p:sp>
      <p:sp>
        <p:nvSpPr>
          <p:cNvPr id="5" name="Footer Placeholder 4">
            <a:extLst>
              <a:ext uri="{FF2B5EF4-FFF2-40B4-BE49-F238E27FC236}">
                <a16:creationId xmlns:a16="http://schemas.microsoft.com/office/drawing/2014/main" id="{15D79A02-7EBA-4A47-B650-E1561E2F3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7C7E4-660F-4420-80CD-294CF79519D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831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DBC4-DDA6-4701-950F-15D41F55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C0F0E-3AFF-4A37-917F-6D1EB4D4A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6FC7A7-3BED-4140-B490-578817874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1FCA2-A746-4EF3-A24B-DC79F4309A44}"/>
              </a:ext>
            </a:extLst>
          </p:cNvPr>
          <p:cNvSpPr>
            <a:spLocks noGrp="1"/>
          </p:cNvSpPr>
          <p:nvPr>
            <p:ph type="dt" sz="half" idx="10"/>
          </p:nvPr>
        </p:nvSpPr>
        <p:spPr/>
        <p:txBody>
          <a:bodyPr/>
          <a:lstStyle/>
          <a:p>
            <a:fld id="{CB9C7175-54D9-4F3E-A899-3E0E6A19D225}" type="datetimeFigureOut">
              <a:rPr lang="en-US" smtClean="0"/>
              <a:t>4/14/19</a:t>
            </a:fld>
            <a:endParaRPr lang="en-US"/>
          </a:p>
        </p:txBody>
      </p:sp>
      <p:sp>
        <p:nvSpPr>
          <p:cNvPr id="6" name="Footer Placeholder 5">
            <a:extLst>
              <a:ext uri="{FF2B5EF4-FFF2-40B4-BE49-F238E27FC236}">
                <a16:creationId xmlns:a16="http://schemas.microsoft.com/office/drawing/2014/main" id="{80F4B378-C0C9-4883-8DF0-2FB5DBDD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8EB97-2E50-4B58-91AD-1FB30B6717E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8160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7086-8B9C-4706-B9DC-C309E9A3C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CCDD6-CC82-4898-A5B6-9D5720A28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76F54D-98E6-46F4-AD44-FCBD41AAB7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8793B-9B58-4612-902E-AFAF1A22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116A5-A3E7-4F19-9059-A96C21BF84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2FC124-15BF-4635-9518-5592DD5F8C99}"/>
              </a:ext>
            </a:extLst>
          </p:cNvPr>
          <p:cNvSpPr>
            <a:spLocks noGrp="1"/>
          </p:cNvSpPr>
          <p:nvPr>
            <p:ph type="dt" sz="half" idx="10"/>
          </p:nvPr>
        </p:nvSpPr>
        <p:spPr/>
        <p:txBody>
          <a:bodyPr/>
          <a:lstStyle/>
          <a:p>
            <a:fld id="{CB9C7175-54D9-4F3E-A899-3E0E6A19D225}" type="datetimeFigureOut">
              <a:rPr lang="en-US" smtClean="0"/>
              <a:t>4/14/19</a:t>
            </a:fld>
            <a:endParaRPr lang="en-US"/>
          </a:p>
        </p:txBody>
      </p:sp>
      <p:sp>
        <p:nvSpPr>
          <p:cNvPr id="8" name="Footer Placeholder 7">
            <a:extLst>
              <a:ext uri="{FF2B5EF4-FFF2-40B4-BE49-F238E27FC236}">
                <a16:creationId xmlns:a16="http://schemas.microsoft.com/office/drawing/2014/main" id="{5C26276C-4B93-4E77-B3FD-31CD7193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9DFA0-8083-4106-9B7B-C871415B9CE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5564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C637-D99D-457A-AE49-F71386E46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25469B-1F9E-47BA-BAE9-B77BFBF90D2F}"/>
              </a:ext>
            </a:extLst>
          </p:cNvPr>
          <p:cNvSpPr>
            <a:spLocks noGrp="1"/>
          </p:cNvSpPr>
          <p:nvPr>
            <p:ph type="dt" sz="half" idx="10"/>
          </p:nvPr>
        </p:nvSpPr>
        <p:spPr/>
        <p:txBody>
          <a:bodyPr/>
          <a:lstStyle/>
          <a:p>
            <a:fld id="{CB9C7175-54D9-4F3E-A899-3E0E6A19D225}" type="datetimeFigureOut">
              <a:rPr lang="en-US" smtClean="0"/>
              <a:t>4/14/19</a:t>
            </a:fld>
            <a:endParaRPr lang="en-US"/>
          </a:p>
        </p:txBody>
      </p:sp>
      <p:sp>
        <p:nvSpPr>
          <p:cNvPr id="4" name="Footer Placeholder 3">
            <a:extLst>
              <a:ext uri="{FF2B5EF4-FFF2-40B4-BE49-F238E27FC236}">
                <a16:creationId xmlns:a16="http://schemas.microsoft.com/office/drawing/2014/main" id="{2B2C7BAD-50F1-43C2-9C7F-E0750760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C713E-B010-485F-A56B-AF3287CDE431}"/>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6727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F157D-2F0C-4C8E-9313-718981BFEEAC}"/>
              </a:ext>
            </a:extLst>
          </p:cNvPr>
          <p:cNvSpPr>
            <a:spLocks noGrp="1"/>
          </p:cNvSpPr>
          <p:nvPr>
            <p:ph type="dt" sz="half" idx="10"/>
          </p:nvPr>
        </p:nvSpPr>
        <p:spPr/>
        <p:txBody>
          <a:bodyPr/>
          <a:lstStyle/>
          <a:p>
            <a:fld id="{CB9C7175-54D9-4F3E-A899-3E0E6A19D225}" type="datetimeFigureOut">
              <a:rPr lang="en-US" smtClean="0"/>
              <a:t>4/14/19</a:t>
            </a:fld>
            <a:endParaRPr lang="en-US"/>
          </a:p>
        </p:txBody>
      </p:sp>
      <p:sp>
        <p:nvSpPr>
          <p:cNvPr id="3" name="Footer Placeholder 2">
            <a:extLst>
              <a:ext uri="{FF2B5EF4-FFF2-40B4-BE49-F238E27FC236}">
                <a16:creationId xmlns:a16="http://schemas.microsoft.com/office/drawing/2014/main" id="{D8A65603-4C39-4476-BE1F-B055B5F53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062F9-6CD3-4449-8BF0-834962F7F36B}"/>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0255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4E62-850D-423B-8A89-C7ACAE735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649A9-9708-4C4A-8FF6-10052580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8462A-17A3-4B4C-ACC8-419280DAE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CE627-5CF9-406C-82DF-6999E08FDA43}"/>
              </a:ext>
            </a:extLst>
          </p:cNvPr>
          <p:cNvSpPr>
            <a:spLocks noGrp="1"/>
          </p:cNvSpPr>
          <p:nvPr>
            <p:ph type="dt" sz="half" idx="10"/>
          </p:nvPr>
        </p:nvSpPr>
        <p:spPr/>
        <p:txBody>
          <a:bodyPr/>
          <a:lstStyle/>
          <a:p>
            <a:fld id="{CB9C7175-54D9-4F3E-A899-3E0E6A19D225}" type="datetimeFigureOut">
              <a:rPr lang="en-US" smtClean="0"/>
              <a:t>4/14/19</a:t>
            </a:fld>
            <a:endParaRPr lang="en-US"/>
          </a:p>
        </p:txBody>
      </p:sp>
      <p:sp>
        <p:nvSpPr>
          <p:cNvPr id="6" name="Footer Placeholder 5">
            <a:extLst>
              <a:ext uri="{FF2B5EF4-FFF2-40B4-BE49-F238E27FC236}">
                <a16:creationId xmlns:a16="http://schemas.microsoft.com/office/drawing/2014/main" id="{99D8B525-1009-4A95-B2AF-342D9C12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AF35C-19CD-4616-AF32-AA28C2DD0A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4874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B8CD-86A0-4D02-A768-D5B45E2CB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A32CE-2350-4AB9-8529-0F92C8980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8D1C4-8038-42F3-9DD6-6A53EC15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E0DA64-E594-4768-BDD2-45114C561DDD}"/>
              </a:ext>
            </a:extLst>
          </p:cNvPr>
          <p:cNvSpPr>
            <a:spLocks noGrp="1"/>
          </p:cNvSpPr>
          <p:nvPr>
            <p:ph type="dt" sz="half" idx="10"/>
          </p:nvPr>
        </p:nvSpPr>
        <p:spPr/>
        <p:txBody>
          <a:bodyPr/>
          <a:lstStyle/>
          <a:p>
            <a:fld id="{CB9C7175-54D9-4F3E-A899-3E0E6A19D225}" type="datetimeFigureOut">
              <a:rPr lang="en-US" smtClean="0"/>
              <a:t>4/14/19</a:t>
            </a:fld>
            <a:endParaRPr lang="en-US"/>
          </a:p>
        </p:txBody>
      </p:sp>
      <p:sp>
        <p:nvSpPr>
          <p:cNvPr id="6" name="Footer Placeholder 5">
            <a:extLst>
              <a:ext uri="{FF2B5EF4-FFF2-40B4-BE49-F238E27FC236}">
                <a16:creationId xmlns:a16="http://schemas.microsoft.com/office/drawing/2014/main" id="{AF507B08-3BAB-422D-BFFA-F57A2214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F118F-1065-4C6C-A227-DC152DBDA16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029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CC17-B0BB-4110-B797-ACEDDD3A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150FD-4570-4B8E-B715-DA7A615B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1A380-E1FB-414E-AE3F-3E801BD49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4/14/19</a:t>
            </a:fld>
            <a:endParaRPr lang="en-US"/>
          </a:p>
        </p:txBody>
      </p:sp>
      <p:sp>
        <p:nvSpPr>
          <p:cNvPr id="5" name="Footer Placeholder 4">
            <a:extLst>
              <a:ext uri="{FF2B5EF4-FFF2-40B4-BE49-F238E27FC236}">
                <a16:creationId xmlns:a16="http://schemas.microsoft.com/office/drawing/2014/main" id="{00FA5332-2FAD-40D8-AC23-5B389D80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581DD-EF16-4E56-8F48-4C517833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9387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var/folders/qy/cv6jb4bd6dqdf4f22pzmyzbm0000gn/T/com.microsoft.Powerpoint/converted_emf.emf"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pixabay.com/en/jigsaw-puzzle-jigsaw-puzzle-piece-303502/" TargetMode="External"/><Relationship Id="rId5" Type="http://schemas.openxmlformats.org/officeDocument/2006/relationships/image" Target="../media/image4.png"/><Relationship Id="rId4" Type="http://schemas.openxmlformats.org/officeDocument/2006/relationships/image" Target="file:////var/folders/qy/cv6jb4bd6dqdf4f22pzmyzbm0000gn/T/com.microsoft.Powerpoint/converted_emf.em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pixabay.com/en/jigsaw-puzzle-jigsaw-puzzle-piece-303502/" TargetMode="External"/><Relationship Id="rId5" Type="http://schemas.openxmlformats.org/officeDocument/2006/relationships/image" Target="../media/image4.png"/><Relationship Id="rId4" Type="http://schemas.openxmlformats.org/officeDocument/2006/relationships/image" Target="file:////var/folders/qy/cv6jb4bd6dqdf4f22pzmyzbm0000gn/T/com.microsoft.Powerpoint/converted_emf.em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file:////var/folders/qy/cv6jb4bd6dqdf4f22pzmyzbm0000gn/T/com.microsoft.Powerpoint/converted_emf.em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file:////var/folders/qy/cv6jb4bd6dqdf4f22pzmyzbm0000gn/T/com.microsoft.Powerpoint/converted_emf.em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file:////var/folders/qy/cv6jb4bd6dqdf4f22pzmyzbm0000gn/T/com.microsoft.Powerpoint/converted_emf.em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file:////var/folders/qy/cv6jb4bd6dqdf4f22pzmyzbm0000gn/T/com.microsoft.Powerpoint/converted_emf.em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file:////var/folders/qy/cv6jb4bd6dqdf4f22pzmyzbm0000gn/T/com.microsoft.Powerpoint/converted_emf.em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var/folders/qy/cv6jb4bd6dqdf4f22pzmyzbm0000gn/T/com.microsoft.Powerpoint/converted_emf.em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file:////var/folders/qy/cv6jb4bd6dqdf4f22pzmyzbm0000gn/T/com.microsoft.Powerpoint/converted_emf.em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pixabay.com/en/jigsaw-puzzle-jigsaw-puzzle-piece-303502/" TargetMode="External"/><Relationship Id="rId5" Type="http://schemas.openxmlformats.org/officeDocument/2006/relationships/image" Target="../media/image4.png"/><Relationship Id="rId4" Type="http://schemas.openxmlformats.org/officeDocument/2006/relationships/image" Target="file:////var/folders/qy/cv6jb4bd6dqdf4f22pzmyzbm0000gn/T/com.microsoft.Powerpoint/converted_emf.em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pixabay.com/en/jigsaw-puzzle-jigsaw-puzzle-piece-303502/" TargetMode="External"/><Relationship Id="rId5" Type="http://schemas.openxmlformats.org/officeDocument/2006/relationships/image" Target="../media/image4.png"/><Relationship Id="rId4" Type="http://schemas.openxmlformats.org/officeDocument/2006/relationships/image" Target="file:////var/folders/qy/cv6jb4bd6dqdf4f22pzmyzbm0000gn/T/com.microsoft.Powerpoint/converted_emf.em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17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sign&#10;&#10;Description automatically generated">
            <a:extLst>
              <a:ext uri="{FF2B5EF4-FFF2-40B4-BE49-F238E27FC236}">
                <a16:creationId xmlns:a16="http://schemas.microsoft.com/office/drawing/2014/main" id="{6CD16951-80CF-F944-A0F4-C99706B38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1764" y="643467"/>
            <a:ext cx="7188472" cy="5571066"/>
          </a:xfrm>
          <a:prstGeom prst="rect">
            <a:avLst/>
          </a:prstGeom>
        </p:spPr>
      </p:pic>
      <p:pic>
        <p:nvPicPr>
          <p:cNvPr id="4" name="Picture 3">
            <a:extLst>
              <a:ext uri="{FF2B5EF4-FFF2-40B4-BE49-F238E27FC236}">
                <a16:creationId xmlns:a16="http://schemas.microsoft.com/office/drawing/2014/main" id="{89D7B4D3-DCE9-7C47-B8B5-D4A25C849128}"/>
              </a:ext>
            </a:extLst>
          </p:cNvPr>
          <p:cNvPicPr>
            <a:picLocks noChangeAspect="1"/>
          </p:cNvPicPr>
          <p:nvPr/>
        </p:nvPicPr>
        <p:blipFill>
          <a:blip r:link="rId4"/>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DF82A4A1-09E3-174F-97C2-4151CAB8C120}"/>
              </a:ext>
            </a:extLst>
          </p:cNvPr>
          <p:cNvPicPr>
            <a:picLocks noChangeAspect="1"/>
          </p:cNvPicPr>
          <p:nvPr/>
        </p:nvPicPr>
        <p:blipFill>
          <a:blip r:link="rId4"/>
          <a:stretch>
            <a:fillRect/>
          </a:stretch>
        </p:blipFill>
        <p:spPr>
          <a:xfrm>
            <a:off x="1270000" y="1270000"/>
            <a:ext cx="63500" cy="76200"/>
          </a:xfrm>
          <a:prstGeom prst="rect">
            <a:avLst/>
          </a:prstGeom>
        </p:spPr>
      </p:pic>
      <p:pic>
        <p:nvPicPr>
          <p:cNvPr id="6" name="Picture 5">
            <a:extLst>
              <a:ext uri="{FF2B5EF4-FFF2-40B4-BE49-F238E27FC236}">
                <a16:creationId xmlns:a16="http://schemas.microsoft.com/office/drawing/2014/main" id="{F5089B2C-B8C7-FB4F-A1D7-EEBA76AFD67F}"/>
              </a:ext>
            </a:extLst>
          </p:cNvPr>
          <p:cNvPicPr>
            <a:picLocks noChangeAspect="1"/>
          </p:cNvPicPr>
          <p:nvPr/>
        </p:nvPicPr>
        <p:blipFill>
          <a:blip r:link="rId4"/>
          <a:stretch>
            <a:fillRect/>
          </a:stretch>
        </p:blipFill>
        <p:spPr>
          <a:xfrm>
            <a:off x="1270000" y="1270000"/>
            <a:ext cx="63500" cy="76200"/>
          </a:xfrm>
          <a:prstGeom prst="rect">
            <a:avLst/>
          </a:prstGeom>
        </p:spPr>
      </p:pic>
    </p:spTree>
    <p:extLst>
      <p:ext uri="{BB962C8B-B14F-4D97-AF65-F5344CB8AC3E}">
        <p14:creationId xmlns:p14="http://schemas.microsoft.com/office/powerpoint/2010/main" val="487078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7757701" cy="646331"/>
          </a:xfrm>
          <a:prstGeom prst="rect">
            <a:avLst/>
          </a:prstGeom>
          <a:noFill/>
        </p:spPr>
        <p:txBody>
          <a:bodyPr wrap="none" rtlCol="0">
            <a:spAutoFit/>
          </a:bodyPr>
          <a:lstStyle/>
          <a:p>
            <a:r>
              <a:rPr lang="en-US" sz="3600" dirty="0">
                <a:solidFill>
                  <a:srgbClr val="FFFF00"/>
                </a:solidFill>
              </a:rPr>
              <a:t>1 Kings 1:38-40 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3539430"/>
          </a:xfrm>
          <a:prstGeom prst="rect">
            <a:avLst/>
          </a:prstGeom>
          <a:noFill/>
        </p:spPr>
        <p:txBody>
          <a:bodyPr wrap="square" rtlCol="0">
            <a:spAutoFit/>
          </a:bodyPr>
          <a:lstStyle/>
          <a:p>
            <a:r>
              <a:rPr lang="en-US" sz="2800" dirty="0">
                <a:solidFill>
                  <a:srgbClr val="FFFF00"/>
                </a:solidFill>
              </a:rPr>
              <a:t>38</a:t>
            </a:r>
            <a:r>
              <a:rPr lang="en-US" sz="2800" dirty="0">
                <a:solidFill>
                  <a:schemeClr val="bg1"/>
                </a:solidFill>
              </a:rPr>
              <a:t> So Zadok the priest, Nathan the prophet, and </a:t>
            </a:r>
            <a:r>
              <a:rPr lang="en-US" sz="2800" dirty="0" err="1">
                <a:solidFill>
                  <a:schemeClr val="bg1"/>
                </a:solidFill>
              </a:rPr>
              <a:t>Benaiah</a:t>
            </a:r>
            <a:r>
              <a:rPr lang="en-US" sz="2800" dirty="0">
                <a:solidFill>
                  <a:schemeClr val="bg1"/>
                </a:solidFill>
              </a:rPr>
              <a:t> the son of Jehoiada, and the </a:t>
            </a:r>
            <a:r>
              <a:rPr lang="en-US" sz="2800" dirty="0" err="1">
                <a:solidFill>
                  <a:schemeClr val="bg1"/>
                </a:solidFill>
              </a:rPr>
              <a:t>Cherethites</a:t>
            </a:r>
            <a:r>
              <a:rPr lang="en-US" sz="2800" dirty="0">
                <a:solidFill>
                  <a:schemeClr val="bg1"/>
                </a:solidFill>
              </a:rPr>
              <a:t> and the </a:t>
            </a:r>
            <a:r>
              <a:rPr lang="en-US" sz="2800" dirty="0" err="1">
                <a:solidFill>
                  <a:schemeClr val="bg1"/>
                </a:solidFill>
              </a:rPr>
              <a:t>Pelethites</a:t>
            </a:r>
            <a:r>
              <a:rPr lang="en-US" sz="2800" dirty="0">
                <a:solidFill>
                  <a:schemeClr val="bg1"/>
                </a:solidFill>
              </a:rPr>
              <a:t> went down and </a:t>
            </a:r>
            <a:r>
              <a:rPr lang="en-US" sz="2800" u="sng" dirty="0">
                <a:solidFill>
                  <a:schemeClr val="bg1"/>
                </a:solidFill>
              </a:rPr>
              <a:t>had Solomon ride on King David's mule and brought him to Gihon</a:t>
            </a:r>
            <a:r>
              <a:rPr lang="en-US" sz="2800" dirty="0">
                <a:solidFill>
                  <a:schemeClr val="bg1"/>
                </a:solidFill>
              </a:rPr>
              <a:t>. </a:t>
            </a:r>
          </a:p>
          <a:p>
            <a:r>
              <a:rPr lang="en-US" sz="2800" dirty="0">
                <a:solidFill>
                  <a:srgbClr val="FFFF00"/>
                </a:solidFill>
              </a:rPr>
              <a:t>39</a:t>
            </a:r>
            <a:r>
              <a:rPr lang="en-US" sz="2800" dirty="0">
                <a:solidFill>
                  <a:schemeClr val="bg1"/>
                </a:solidFill>
              </a:rPr>
              <a:t> There Zadok the priest took the horn of oil from the tent and anointed Solomon. Then they blew the trumpet, and all the people said, “Long live King Solomon!” </a:t>
            </a:r>
          </a:p>
          <a:p>
            <a:r>
              <a:rPr lang="en-US" sz="2800" dirty="0">
                <a:solidFill>
                  <a:srgbClr val="FFFF00"/>
                </a:solidFill>
              </a:rPr>
              <a:t>40</a:t>
            </a:r>
            <a:r>
              <a:rPr lang="en-US" sz="2800" dirty="0">
                <a:solidFill>
                  <a:schemeClr val="bg1"/>
                </a:solidFill>
              </a:rPr>
              <a:t> And all the people went up after him, playing on pipes, and rejoicing with great joy, so that the earth was split by their noise.</a:t>
            </a:r>
          </a:p>
        </p:txBody>
      </p:sp>
    </p:spTree>
    <p:extLst>
      <p:ext uri="{BB962C8B-B14F-4D97-AF65-F5344CB8AC3E}">
        <p14:creationId xmlns:p14="http://schemas.microsoft.com/office/powerpoint/2010/main" val="2184901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brown and white cow standing on top of a lush green field&#10;&#10;Description automatically generated">
            <a:extLst>
              <a:ext uri="{FF2B5EF4-FFF2-40B4-BE49-F238E27FC236}">
                <a16:creationId xmlns:a16="http://schemas.microsoft.com/office/drawing/2014/main" id="{62BD5990-36E4-3545-B99A-02512EFD4FCA}"/>
              </a:ext>
            </a:extLst>
          </p:cNvPr>
          <p:cNvPicPr>
            <a:picLocks noChangeAspect="1"/>
          </p:cNvPicPr>
          <p:nvPr/>
        </p:nvPicPr>
        <p:blipFill rotWithShape="1">
          <a:blip r:embed="rId3">
            <a:extLst>
              <a:ext uri="{28A0092B-C50C-407E-A947-70E740481C1C}">
                <a14:useLocalDpi xmlns:a14="http://schemas.microsoft.com/office/drawing/2010/main" val="0"/>
              </a:ext>
            </a:extLst>
          </a:blip>
          <a:srcRect t="2088" r="-1" b="17293"/>
          <a:stretch/>
        </p:blipFill>
        <p:spPr>
          <a:xfrm>
            <a:off x="321733" y="321733"/>
            <a:ext cx="11548534" cy="6214534"/>
          </a:xfrm>
          <a:prstGeom prst="rect">
            <a:avLst/>
          </a:pr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4"/>
          <a:stretch>
            <a:fillRect/>
          </a:stretch>
        </p:blipFill>
        <p:spPr>
          <a:xfrm>
            <a:off x="1270000" y="1270000"/>
            <a:ext cx="63500" cy="76200"/>
          </a:xfrm>
          <a:prstGeom prst="rect">
            <a:avLst/>
          </a:prstGeom>
        </p:spPr>
      </p:pic>
      <p:sp>
        <p:nvSpPr>
          <p:cNvPr id="2" name="TextBox 1">
            <a:extLst>
              <a:ext uri="{FF2B5EF4-FFF2-40B4-BE49-F238E27FC236}">
                <a16:creationId xmlns:a16="http://schemas.microsoft.com/office/drawing/2014/main" id="{7768DF75-2839-8E46-B4CC-A321DA979E6A}"/>
              </a:ext>
            </a:extLst>
          </p:cNvPr>
          <p:cNvSpPr txBox="1"/>
          <p:nvPr/>
        </p:nvSpPr>
        <p:spPr>
          <a:xfrm>
            <a:off x="321734" y="884535"/>
            <a:ext cx="7531852" cy="923330"/>
          </a:xfrm>
          <a:prstGeom prst="rect">
            <a:avLst/>
          </a:prstGeom>
          <a:solidFill>
            <a:schemeClr val="tx1">
              <a:alpha val="65000"/>
            </a:schemeClr>
          </a:solidFill>
        </p:spPr>
        <p:txBody>
          <a:bodyPr wrap="square" rtlCol="0">
            <a:spAutoFit/>
          </a:bodyPr>
          <a:lstStyle/>
          <a:p>
            <a:r>
              <a:rPr lang="en-US" sz="5400" dirty="0">
                <a:solidFill>
                  <a:schemeClr val="bg1"/>
                </a:solidFill>
              </a:rPr>
              <a:t>The Identity Jigsaw Puzzle</a:t>
            </a:r>
          </a:p>
        </p:txBody>
      </p:sp>
      <p:pic>
        <p:nvPicPr>
          <p:cNvPr id="6" name="Picture 5" descr="A close up of a logo&#10;&#10;Description automatically generated">
            <a:extLst>
              <a:ext uri="{FF2B5EF4-FFF2-40B4-BE49-F238E27FC236}">
                <a16:creationId xmlns:a16="http://schemas.microsoft.com/office/drawing/2014/main" id="{DBB4013F-FC1B-A440-8BEA-703114634C2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8853016">
            <a:off x="8526889" y="1953407"/>
            <a:ext cx="2064007" cy="2553412"/>
          </a:xfrm>
          <a:prstGeom prst="rect">
            <a:avLst/>
          </a:prstGeom>
        </p:spPr>
      </p:pic>
      <p:sp>
        <p:nvSpPr>
          <p:cNvPr id="8" name="TextBox 7">
            <a:extLst>
              <a:ext uri="{FF2B5EF4-FFF2-40B4-BE49-F238E27FC236}">
                <a16:creationId xmlns:a16="http://schemas.microsoft.com/office/drawing/2014/main" id="{0D67DC60-BAC6-6041-90A1-276FC5536359}"/>
              </a:ext>
            </a:extLst>
          </p:cNvPr>
          <p:cNvSpPr txBox="1"/>
          <p:nvPr/>
        </p:nvSpPr>
        <p:spPr>
          <a:xfrm>
            <a:off x="8710501" y="2797620"/>
            <a:ext cx="1323889" cy="707886"/>
          </a:xfrm>
          <a:prstGeom prst="rect">
            <a:avLst/>
          </a:prstGeom>
          <a:noFill/>
        </p:spPr>
        <p:txBody>
          <a:bodyPr wrap="none" rtlCol="0">
            <a:spAutoFit/>
          </a:bodyPr>
          <a:lstStyle/>
          <a:p>
            <a:pPr algn="ctr"/>
            <a:r>
              <a:rPr lang="en-US" sz="2000" b="1" dirty="0">
                <a:solidFill>
                  <a:srgbClr val="C00000"/>
                </a:solidFill>
                <a:effectLst>
                  <a:outerShdw blurRad="50800" dist="38100" dir="2700000" algn="tl" rotWithShape="0">
                    <a:prstClr val="black">
                      <a:alpha val="40000"/>
                    </a:prstClr>
                  </a:outerShdw>
                </a:effectLst>
              </a:rPr>
              <a:t>Piece #2</a:t>
            </a:r>
          </a:p>
          <a:p>
            <a:pPr algn="ctr"/>
            <a:r>
              <a:rPr lang="en-US" sz="2000" b="1" dirty="0">
                <a:solidFill>
                  <a:srgbClr val="C00000"/>
                </a:solidFill>
                <a:effectLst>
                  <a:outerShdw blurRad="50800" dist="38100" dir="2700000" algn="tl" rotWithShape="0">
                    <a:prstClr val="black">
                      <a:alpha val="40000"/>
                    </a:prstClr>
                  </a:outerShdw>
                </a:effectLst>
              </a:rPr>
              <a:t>The Cloaks</a:t>
            </a:r>
          </a:p>
        </p:txBody>
      </p:sp>
    </p:spTree>
    <p:extLst>
      <p:ext uri="{BB962C8B-B14F-4D97-AF65-F5344CB8AC3E}">
        <p14:creationId xmlns:p14="http://schemas.microsoft.com/office/powerpoint/2010/main" val="64652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7757701" cy="646331"/>
          </a:xfrm>
          <a:prstGeom prst="rect">
            <a:avLst/>
          </a:prstGeom>
          <a:noFill/>
        </p:spPr>
        <p:txBody>
          <a:bodyPr wrap="none" rtlCol="0">
            <a:spAutoFit/>
          </a:bodyPr>
          <a:lstStyle/>
          <a:p>
            <a:r>
              <a:rPr lang="en-US" sz="3600" dirty="0">
                <a:solidFill>
                  <a:srgbClr val="FFFF00"/>
                </a:solidFill>
              </a:rPr>
              <a:t>2 Kings 9:11-13 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3970318"/>
          </a:xfrm>
          <a:prstGeom prst="rect">
            <a:avLst/>
          </a:prstGeom>
          <a:noFill/>
        </p:spPr>
        <p:txBody>
          <a:bodyPr wrap="square" rtlCol="0">
            <a:spAutoFit/>
          </a:bodyPr>
          <a:lstStyle/>
          <a:p>
            <a:r>
              <a:rPr lang="en-US" sz="2800" dirty="0">
                <a:solidFill>
                  <a:srgbClr val="FFFF00"/>
                </a:solidFill>
              </a:rPr>
              <a:t>11</a:t>
            </a:r>
            <a:r>
              <a:rPr lang="en-US" sz="2800" dirty="0">
                <a:solidFill>
                  <a:schemeClr val="bg1"/>
                </a:solidFill>
              </a:rPr>
              <a:t> When Jehu came out to the servants of his master, they said to him, “Is all well? Why did this mad fellow come to you?” And he said to them, “You know the fellow and his talk.” </a:t>
            </a:r>
          </a:p>
          <a:p>
            <a:r>
              <a:rPr lang="en-US" sz="2800" dirty="0">
                <a:solidFill>
                  <a:srgbClr val="FFFF00"/>
                </a:solidFill>
              </a:rPr>
              <a:t>12</a:t>
            </a:r>
            <a:r>
              <a:rPr lang="en-US" sz="2800" dirty="0">
                <a:solidFill>
                  <a:schemeClr val="bg1"/>
                </a:solidFill>
              </a:rPr>
              <a:t> And they said, “That is not true; tell us now.” And he said, “Thus and so he spoke to me, saying, ‘Thus says the Lord, I anoint you king over Israel.’” </a:t>
            </a:r>
          </a:p>
          <a:p>
            <a:r>
              <a:rPr lang="en-US" sz="2800" dirty="0">
                <a:solidFill>
                  <a:srgbClr val="FFFF00"/>
                </a:solidFill>
              </a:rPr>
              <a:t>13</a:t>
            </a:r>
            <a:r>
              <a:rPr lang="en-US" sz="2800" dirty="0">
                <a:solidFill>
                  <a:schemeClr val="bg1"/>
                </a:solidFill>
              </a:rPr>
              <a:t> Then in haste </a:t>
            </a:r>
            <a:r>
              <a:rPr lang="en-US" sz="2800" u="sng" dirty="0">
                <a:solidFill>
                  <a:schemeClr val="bg1"/>
                </a:solidFill>
              </a:rPr>
              <a:t>every man of them took his garment and put it under him on the bare steps</a:t>
            </a:r>
            <a:r>
              <a:rPr lang="en-US" sz="2800" dirty="0">
                <a:solidFill>
                  <a:schemeClr val="bg1"/>
                </a:solidFill>
              </a:rPr>
              <a:t>, and they blew the trumpet and proclaimed, “Jehu is king.”</a:t>
            </a:r>
          </a:p>
        </p:txBody>
      </p:sp>
    </p:spTree>
    <p:extLst>
      <p:ext uri="{BB962C8B-B14F-4D97-AF65-F5344CB8AC3E}">
        <p14:creationId xmlns:p14="http://schemas.microsoft.com/office/powerpoint/2010/main" val="716724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brown and white cow standing on top of a lush green field&#10;&#10;Description automatically generated">
            <a:extLst>
              <a:ext uri="{FF2B5EF4-FFF2-40B4-BE49-F238E27FC236}">
                <a16:creationId xmlns:a16="http://schemas.microsoft.com/office/drawing/2014/main" id="{62BD5990-36E4-3545-B99A-02512EFD4FCA}"/>
              </a:ext>
            </a:extLst>
          </p:cNvPr>
          <p:cNvPicPr>
            <a:picLocks noChangeAspect="1"/>
          </p:cNvPicPr>
          <p:nvPr/>
        </p:nvPicPr>
        <p:blipFill rotWithShape="1">
          <a:blip r:embed="rId3">
            <a:extLst>
              <a:ext uri="{28A0092B-C50C-407E-A947-70E740481C1C}">
                <a14:useLocalDpi xmlns:a14="http://schemas.microsoft.com/office/drawing/2010/main" val="0"/>
              </a:ext>
            </a:extLst>
          </a:blip>
          <a:srcRect t="2088" r="-1" b="17293"/>
          <a:stretch/>
        </p:blipFill>
        <p:spPr>
          <a:xfrm>
            <a:off x="321733" y="321733"/>
            <a:ext cx="11548534" cy="6214534"/>
          </a:xfrm>
          <a:prstGeom prst="rect">
            <a:avLst/>
          </a:pr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4"/>
          <a:stretch>
            <a:fillRect/>
          </a:stretch>
        </p:blipFill>
        <p:spPr>
          <a:xfrm>
            <a:off x="1270000" y="1270000"/>
            <a:ext cx="63500" cy="76200"/>
          </a:xfrm>
          <a:prstGeom prst="rect">
            <a:avLst/>
          </a:prstGeom>
        </p:spPr>
      </p:pic>
      <p:sp>
        <p:nvSpPr>
          <p:cNvPr id="2" name="TextBox 1">
            <a:extLst>
              <a:ext uri="{FF2B5EF4-FFF2-40B4-BE49-F238E27FC236}">
                <a16:creationId xmlns:a16="http://schemas.microsoft.com/office/drawing/2014/main" id="{7768DF75-2839-8E46-B4CC-A321DA979E6A}"/>
              </a:ext>
            </a:extLst>
          </p:cNvPr>
          <p:cNvSpPr txBox="1"/>
          <p:nvPr/>
        </p:nvSpPr>
        <p:spPr>
          <a:xfrm>
            <a:off x="321734" y="884535"/>
            <a:ext cx="7531852" cy="923330"/>
          </a:xfrm>
          <a:prstGeom prst="rect">
            <a:avLst/>
          </a:prstGeom>
          <a:solidFill>
            <a:schemeClr val="tx1">
              <a:alpha val="65000"/>
            </a:schemeClr>
          </a:solidFill>
        </p:spPr>
        <p:txBody>
          <a:bodyPr wrap="square" rtlCol="0">
            <a:spAutoFit/>
          </a:bodyPr>
          <a:lstStyle/>
          <a:p>
            <a:r>
              <a:rPr lang="en-US" sz="5400" dirty="0">
                <a:solidFill>
                  <a:schemeClr val="bg1"/>
                </a:solidFill>
              </a:rPr>
              <a:t>The Identity Jigsaw Puzzle</a:t>
            </a:r>
          </a:p>
        </p:txBody>
      </p:sp>
      <p:pic>
        <p:nvPicPr>
          <p:cNvPr id="6" name="Picture 5" descr="A close up of a logo&#10;&#10;Description automatically generated">
            <a:extLst>
              <a:ext uri="{FF2B5EF4-FFF2-40B4-BE49-F238E27FC236}">
                <a16:creationId xmlns:a16="http://schemas.microsoft.com/office/drawing/2014/main" id="{DBB4013F-FC1B-A440-8BEA-703114634C2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8853016">
            <a:off x="8526889" y="1953407"/>
            <a:ext cx="2064007" cy="2553412"/>
          </a:xfrm>
          <a:prstGeom prst="rect">
            <a:avLst/>
          </a:prstGeom>
        </p:spPr>
      </p:pic>
      <p:sp>
        <p:nvSpPr>
          <p:cNvPr id="8" name="TextBox 7">
            <a:extLst>
              <a:ext uri="{FF2B5EF4-FFF2-40B4-BE49-F238E27FC236}">
                <a16:creationId xmlns:a16="http://schemas.microsoft.com/office/drawing/2014/main" id="{0D67DC60-BAC6-6041-90A1-276FC5536359}"/>
              </a:ext>
            </a:extLst>
          </p:cNvPr>
          <p:cNvSpPr txBox="1"/>
          <p:nvPr/>
        </p:nvSpPr>
        <p:spPr>
          <a:xfrm>
            <a:off x="8659226" y="2876170"/>
            <a:ext cx="1382879" cy="707886"/>
          </a:xfrm>
          <a:prstGeom prst="rect">
            <a:avLst/>
          </a:prstGeom>
          <a:noFill/>
        </p:spPr>
        <p:txBody>
          <a:bodyPr wrap="none" rtlCol="0">
            <a:spAutoFit/>
          </a:bodyPr>
          <a:lstStyle/>
          <a:p>
            <a:pPr algn="ctr"/>
            <a:r>
              <a:rPr lang="en-US" sz="2000" b="1" dirty="0">
                <a:solidFill>
                  <a:srgbClr val="C00000"/>
                </a:solidFill>
                <a:effectLst>
                  <a:outerShdw blurRad="50800" dist="38100" dir="2700000" algn="tl" rotWithShape="0">
                    <a:prstClr val="black">
                      <a:alpha val="40000"/>
                    </a:prstClr>
                  </a:outerShdw>
                </a:effectLst>
              </a:rPr>
              <a:t>Piece #3</a:t>
            </a:r>
          </a:p>
          <a:p>
            <a:pPr algn="ctr"/>
            <a:r>
              <a:rPr lang="en-US" sz="2000" b="1" dirty="0">
                <a:solidFill>
                  <a:srgbClr val="C00000"/>
                </a:solidFill>
                <a:effectLst>
                  <a:outerShdw blurRad="50800" dist="38100" dir="2700000" algn="tl" rotWithShape="0">
                    <a:prstClr val="black">
                      <a:alpha val="40000"/>
                    </a:prstClr>
                  </a:outerShdw>
                </a:effectLst>
              </a:rPr>
              <a:t>The Praises</a:t>
            </a:r>
          </a:p>
        </p:txBody>
      </p:sp>
    </p:spTree>
    <p:extLst>
      <p:ext uri="{BB962C8B-B14F-4D97-AF65-F5344CB8AC3E}">
        <p14:creationId xmlns:p14="http://schemas.microsoft.com/office/powerpoint/2010/main" val="1707289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008539" cy="646331"/>
          </a:xfrm>
          <a:prstGeom prst="rect">
            <a:avLst/>
          </a:prstGeom>
          <a:noFill/>
        </p:spPr>
        <p:txBody>
          <a:bodyPr wrap="none" rtlCol="0">
            <a:spAutoFit/>
          </a:bodyPr>
          <a:lstStyle/>
          <a:p>
            <a:r>
              <a:rPr lang="en-US" sz="3600" dirty="0">
                <a:solidFill>
                  <a:srgbClr val="FFFF00"/>
                </a:solidFill>
              </a:rPr>
              <a:t>Psalm 118:25-26 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1815882"/>
          </a:xfrm>
          <a:prstGeom prst="rect">
            <a:avLst/>
          </a:prstGeom>
          <a:noFill/>
        </p:spPr>
        <p:txBody>
          <a:bodyPr wrap="square" rtlCol="0">
            <a:spAutoFit/>
          </a:bodyPr>
          <a:lstStyle/>
          <a:p>
            <a:r>
              <a:rPr lang="en-US" sz="2800" dirty="0">
                <a:solidFill>
                  <a:srgbClr val="FFFF00"/>
                </a:solidFill>
              </a:rPr>
              <a:t>25</a:t>
            </a:r>
            <a:r>
              <a:rPr lang="en-US" sz="2800" dirty="0">
                <a:solidFill>
                  <a:schemeClr val="bg1"/>
                </a:solidFill>
              </a:rPr>
              <a:t> Save us, we pray, O Lord!</a:t>
            </a:r>
          </a:p>
          <a:p>
            <a:r>
              <a:rPr lang="en-US" sz="2800" dirty="0">
                <a:solidFill>
                  <a:schemeClr val="bg1"/>
                </a:solidFill>
              </a:rPr>
              <a:t>    O Lord, we pray, give us success!</a:t>
            </a:r>
          </a:p>
          <a:p>
            <a:r>
              <a:rPr lang="en-US" sz="2800" dirty="0">
                <a:solidFill>
                  <a:srgbClr val="FFFF00"/>
                </a:solidFill>
              </a:rPr>
              <a:t>26</a:t>
            </a:r>
            <a:r>
              <a:rPr lang="en-US" sz="2800" dirty="0">
                <a:solidFill>
                  <a:schemeClr val="bg1"/>
                </a:solidFill>
              </a:rPr>
              <a:t> Blessed is he who comes in the name of the Lord!</a:t>
            </a:r>
          </a:p>
          <a:p>
            <a:r>
              <a:rPr lang="en-US" sz="2800" dirty="0">
                <a:solidFill>
                  <a:schemeClr val="bg1"/>
                </a:solidFill>
              </a:rPr>
              <a:t>    We bless you from the house of the Lord.</a:t>
            </a:r>
          </a:p>
        </p:txBody>
      </p:sp>
    </p:spTree>
    <p:extLst>
      <p:ext uri="{BB962C8B-B14F-4D97-AF65-F5344CB8AC3E}">
        <p14:creationId xmlns:p14="http://schemas.microsoft.com/office/powerpoint/2010/main" val="1632997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brown and white cow standing on top of a lush green field&#10;&#10;Description automatically generated">
            <a:extLst>
              <a:ext uri="{FF2B5EF4-FFF2-40B4-BE49-F238E27FC236}">
                <a16:creationId xmlns:a16="http://schemas.microsoft.com/office/drawing/2014/main" id="{62BD5990-36E4-3545-B99A-02512EFD4FCA}"/>
              </a:ext>
            </a:extLst>
          </p:cNvPr>
          <p:cNvPicPr>
            <a:picLocks noChangeAspect="1"/>
          </p:cNvPicPr>
          <p:nvPr/>
        </p:nvPicPr>
        <p:blipFill rotWithShape="1">
          <a:blip r:embed="rId3">
            <a:extLst>
              <a:ext uri="{28A0092B-C50C-407E-A947-70E740481C1C}">
                <a14:useLocalDpi xmlns:a14="http://schemas.microsoft.com/office/drawing/2010/main" val="0"/>
              </a:ext>
            </a:extLst>
          </a:blip>
          <a:srcRect t="2088" r="-1" b="17293"/>
          <a:stretch/>
        </p:blipFill>
        <p:spPr>
          <a:xfrm>
            <a:off x="321733" y="321733"/>
            <a:ext cx="11548534" cy="6214534"/>
          </a:xfrm>
          <a:prstGeom prst="rect">
            <a:avLst/>
          </a:pr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4"/>
          <a:stretch>
            <a:fillRect/>
          </a:stretch>
        </p:blipFill>
        <p:spPr>
          <a:xfrm>
            <a:off x="1270000" y="1270000"/>
            <a:ext cx="63500" cy="76200"/>
          </a:xfrm>
          <a:prstGeom prst="rect">
            <a:avLst/>
          </a:prstGeom>
        </p:spPr>
      </p:pic>
      <p:sp>
        <p:nvSpPr>
          <p:cNvPr id="8" name="TextBox 7">
            <a:extLst>
              <a:ext uri="{FF2B5EF4-FFF2-40B4-BE49-F238E27FC236}">
                <a16:creationId xmlns:a16="http://schemas.microsoft.com/office/drawing/2014/main" id="{F568D7EE-7902-8C4B-8E4C-09142D2D439F}"/>
              </a:ext>
            </a:extLst>
          </p:cNvPr>
          <p:cNvSpPr txBox="1"/>
          <p:nvPr/>
        </p:nvSpPr>
        <p:spPr>
          <a:xfrm>
            <a:off x="7512226" y="1732630"/>
            <a:ext cx="3700330"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400" b="1" dirty="0">
                <a:effectLst>
                  <a:outerShdw blurRad="50800" dist="38100" dir="2700000" algn="tl" rotWithShape="0">
                    <a:prstClr val="black">
                      <a:alpha val="40000"/>
                    </a:prstClr>
                  </a:outerShdw>
                </a:effectLst>
              </a:rPr>
              <a:t>Observations:</a:t>
            </a:r>
          </a:p>
        </p:txBody>
      </p:sp>
      <p:sp>
        <p:nvSpPr>
          <p:cNvPr id="6" name="TextBox 5">
            <a:extLst>
              <a:ext uri="{FF2B5EF4-FFF2-40B4-BE49-F238E27FC236}">
                <a16:creationId xmlns:a16="http://schemas.microsoft.com/office/drawing/2014/main" id="{667E4B8F-53CF-5F49-A8BE-9978DBCC21D6}"/>
              </a:ext>
            </a:extLst>
          </p:cNvPr>
          <p:cNvSpPr txBox="1"/>
          <p:nvPr/>
        </p:nvSpPr>
        <p:spPr>
          <a:xfrm>
            <a:off x="7604806" y="2644170"/>
            <a:ext cx="3496181" cy="107721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200" dirty="0">
                <a:effectLst>
                  <a:outerShdw blurRad="50800" dist="38100" dir="2700000" algn="tl" rotWithShape="0">
                    <a:prstClr val="black">
                      <a:alpha val="40000"/>
                    </a:prstClr>
                  </a:outerShdw>
                </a:effectLst>
              </a:rPr>
              <a:t>1: God gives us </a:t>
            </a:r>
            <a:r>
              <a:rPr lang="en-US" sz="3200" u="sng" dirty="0">
                <a:effectLst>
                  <a:outerShdw blurRad="50800" dist="38100" dir="2700000" algn="tl" rotWithShape="0">
                    <a:prstClr val="black">
                      <a:alpha val="40000"/>
                    </a:prstClr>
                  </a:outerShdw>
                </a:effectLst>
              </a:rPr>
              <a:t>what we need</a:t>
            </a:r>
          </a:p>
        </p:txBody>
      </p:sp>
    </p:spTree>
    <p:extLst>
      <p:ext uri="{BB962C8B-B14F-4D97-AF65-F5344CB8AC3E}">
        <p14:creationId xmlns:p14="http://schemas.microsoft.com/office/powerpoint/2010/main" val="83114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brown and white cow standing on top of a lush green field&#10;&#10;Description automatically generated">
            <a:extLst>
              <a:ext uri="{FF2B5EF4-FFF2-40B4-BE49-F238E27FC236}">
                <a16:creationId xmlns:a16="http://schemas.microsoft.com/office/drawing/2014/main" id="{62BD5990-36E4-3545-B99A-02512EFD4FCA}"/>
              </a:ext>
            </a:extLst>
          </p:cNvPr>
          <p:cNvPicPr>
            <a:picLocks noChangeAspect="1"/>
          </p:cNvPicPr>
          <p:nvPr/>
        </p:nvPicPr>
        <p:blipFill rotWithShape="1">
          <a:blip r:embed="rId3">
            <a:extLst>
              <a:ext uri="{28A0092B-C50C-407E-A947-70E740481C1C}">
                <a14:useLocalDpi xmlns:a14="http://schemas.microsoft.com/office/drawing/2010/main" val="0"/>
              </a:ext>
            </a:extLst>
          </a:blip>
          <a:srcRect t="2088" r="-1" b="17293"/>
          <a:stretch/>
        </p:blipFill>
        <p:spPr>
          <a:xfrm>
            <a:off x="321733" y="321733"/>
            <a:ext cx="11548534" cy="6214534"/>
          </a:xfrm>
          <a:prstGeom prst="rect">
            <a:avLst/>
          </a:pr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4"/>
          <a:stretch>
            <a:fillRect/>
          </a:stretch>
        </p:blipFill>
        <p:spPr>
          <a:xfrm>
            <a:off x="1270000" y="1270000"/>
            <a:ext cx="63500" cy="76200"/>
          </a:xfrm>
          <a:prstGeom prst="rect">
            <a:avLst/>
          </a:prstGeom>
        </p:spPr>
      </p:pic>
      <p:sp>
        <p:nvSpPr>
          <p:cNvPr id="8" name="TextBox 7">
            <a:extLst>
              <a:ext uri="{FF2B5EF4-FFF2-40B4-BE49-F238E27FC236}">
                <a16:creationId xmlns:a16="http://schemas.microsoft.com/office/drawing/2014/main" id="{F568D7EE-7902-8C4B-8E4C-09142D2D439F}"/>
              </a:ext>
            </a:extLst>
          </p:cNvPr>
          <p:cNvSpPr txBox="1"/>
          <p:nvPr/>
        </p:nvSpPr>
        <p:spPr>
          <a:xfrm>
            <a:off x="7512226" y="1732630"/>
            <a:ext cx="3700330"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400" b="1" dirty="0">
                <a:effectLst>
                  <a:outerShdw blurRad="50800" dist="38100" dir="2700000" algn="tl" rotWithShape="0">
                    <a:prstClr val="black">
                      <a:alpha val="40000"/>
                    </a:prstClr>
                  </a:outerShdw>
                </a:effectLst>
              </a:rPr>
              <a:t>Observations:</a:t>
            </a:r>
          </a:p>
        </p:txBody>
      </p:sp>
      <p:sp>
        <p:nvSpPr>
          <p:cNvPr id="6" name="TextBox 5">
            <a:extLst>
              <a:ext uri="{FF2B5EF4-FFF2-40B4-BE49-F238E27FC236}">
                <a16:creationId xmlns:a16="http://schemas.microsoft.com/office/drawing/2014/main" id="{667E4B8F-53CF-5F49-A8BE-9978DBCC21D6}"/>
              </a:ext>
            </a:extLst>
          </p:cNvPr>
          <p:cNvSpPr txBox="1"/>
          <p:nvPr/>
        </p:nvSpPr>
        <p:spPr>
          <a:xfrm>
            <a:off x="7512226" y="2678353"/>
            <a:ext cx="3700330"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200" dirty="0">
                <a:effectLst>
                  <a:outerShdw blurRad="50800" dist="38100" dir="2700000" algn="tl" rotWithShape="0">
                    <a:prstClr val="black">
                      <a:alpha val="40000"/>
                    </a:prstClr>
                  </a:outerShdw>
                </a:effectLst>
              </a:rPr>
              <a:t>2: Jesus is in </a:t>
            </a:r>
            <a:r>
              <a:rPr lang="en-US" sz="3200" u="sng" dirty="0">
                <a:effectLst>
                  <a:outerShdw blurRad="50800" dist="38100" dir="2700000" algn="tl" rotWithShape="0">
                    <a:prstClr val="black">
                      <a:alpha val="40000"/>
                    </a:prstClr>
                  </a:outerShdw>
                </a:effectLst>
              </a:rPr>
              <a:t>Control</a:t>
            </a:r>
          </a:p>
        </p:txBody>
      </p:sp>
    </p:spTree>
    <p:extLst>
      <p:ext uri="{BB962C8B-B14F-4D97-AF65-F5344CB8AC3E}">
        <p14:creationId xmlns:p14="http://schemas.microsoft.com/office/powerpoint/2010/main" val="699090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brown and white cow standing on top of a lush green field&#10;&#10;Description automatically generated">
            <a:extLst>
              <a:ext uri="{FF2B5EF4-FFF2-40B4-BE49-F238E27FC236}">
                <a16:creationId xmlns:a16="http://schemas.microsoft.com/office/drawing/2014/main" id="{62BD5990-36E4-3545-B99A-02512EFD4FCA}"/>
              </a:ext>
            </a:extLst>
          </p:cNvPr>
          <p:cNvPicPr>
            <a:picLocks noChangeAspect="1"/>
          </p:cNvPicPr>
          <p:nvPr/>
        </p:nvPicPr>
        <p:blipFill rotWithShape="1">
          <a:blip r:embed="rId3">
            <a:extLst>
              <a:ext uri="{28A0092B-C50C-407E-A947-70E740481C1C}">
                <a14:useLocalDpi xmlns:a14="http://schemas.microsoft.com/office/drawing/2010/main" val="0"/>
              </a:ext>
            </a:extLst>
          </a:blip>
          <a:srcRect t="2088" r="-1" b="17293"/>
          <a:stretch/>
        </p:blipFill>
        <p:spPr>
          <a:xfrm>
            <a:off x="321733" y="321733"/>
            <a:ext cx="11548534" cy="6214534"/>
          </a:xfrm>
          <a:prstGeom prst="rect">
            <a:avLst/>
          </a:pr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4"/>
          <a:stretch>
            <a:fillRect/>
          </a:stretch>
        </p:blipFill>
        <p:spPr>
          <a:xfrm>
            <a:off x="1270000" y="1270000"/>
            <a:ext cx="63500" cy="76200"/>
          </a:xfrm>
          <a:prstGeom prst="rect">
            <a:avLst/>
          </a:prstGeom>
        </p:spPr>
      </p:pic>
      <p:sp>
        <p:nvSpPr>
          <p:cNvPr id="8" name="TextBox 7">
            <a:extLst>
              <a:ext uri="{FF2B5EF4-FFF2-40B4-BE49-F238E27FC236}">
                <a16:creationId xmlns:a16="http://schemas.microsoft.com/office/drawing/2014/main" id="{F568D7EE-7902-8C4B-8E4C-09142D2D439F}"/>
              </a:ext>
            </a:extLst>
          </p:cNvPr>
          <p:cNvSpPr txBox="1"/>
          <p:nvPr/>
        </p:nvSpPr>
        <p:spPr>
          <a:xfrm>
            <a:off x="7512226" y="1732630"/>
            <a:ext cx="3700330" cy="76944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400" b="1" dirty="0">
                <a:effectLst>
                  <a:outerShdw blurRad="50800" dist="38100" dir="2700000" algn="tl" rotWithShape="0">
                    <a:prstClr val="black">
                      <a:alpha val="40000"/>
                    </a:prstClr>
                  </a:outerShdw>
                </a:effectLst>
              </a:rPr>
              <a:t>Observations:</a:t>
            </a:r>
          </a:p>
        </p:txBody>
      </p:sp>
      <p:sp>
        <p:nvSpPr>
          <p:cNvPr id="6" name="TextBox 5">
            <a:extLst>
              <a:ext uri="{FF2B5EF4-FFF2-40B4-BE49-F238E27FC236}">
                <a16:creationId xmlns:a16="http://schemas.microsoft.com/office/drawing/2014/main" id="{667E4B8F-53CF-5F49-A8BE-9978DBCC21D6}"/>
              </a:ext>
            </a:extLst>
          </p:cNvPr>
          <p:cNvSpPr txBox="1"/>
          <p:nvPr/>
        </p:nvSpPr>
        <p:spPr>
          <a:xfrm>
            <a:off x="7512226" y="2678353"/>
            <a:ext cx="3700330"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200" dirty="0">
                <a:effectLst>
                  <a:outerShdw blurRad="50800" dist="38100" dir="2700000" algn="tl" rotWithShape="0">
                    <a:prstClr val="black">
                      <a:alpha val="40000"/>
                    </a:prstClr>
                  </a:outerShdw>
                </a:effectLst>
              </a:rPr>
              <a:t>3: When You Receive Jesus as King, </a:t>
            </a:r>
            <a:r>
              <a:rPr lang="en-US" sz="3200" u="sng" dirty="0">
                <a:effectLst>
                  <a:outerShdw blurRad="50800" dist="38100" dir="2700000" algn="tl" rotWithShape="0">
                    <a:prstClr val="black">
                      <a:alpha val="40000"/>
                    </a:prstClr>
                  </a:outerShdw>
                </a:effectLst>
              </a:rPr>
              <a:t>He shakes things up!</a:t>
            </a:r>
          </a:p>
        </p:txBody>
      </p:sp>
    </p:spTree>
    <p:extLst>
      <p:ext uri="{BB962C8B-B14F-4D97-AF65-F5344CB8AC3E}">
        <p14:creationId xmlns:p14="http://schemas.microsoft.com/office/powerpoint/2010/main" val="2027272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brown and white cow standing on top of a lush green field&#10;&#10;Description automatically generated">
            <a:extLst>
              <a:ext uri="{FF2B5EF4-FFF2-40B4-BE49-F238E27FC236}">
                <a16:creationId xmlns:a16="http://schemas.microsoft.com/office/drawing/2014/main" id="{62BD5990-36E4-3545-B99A-02512EFD4FCA}"/>
              </a:ext>
            </a:extLst>
          </p:cNvPr>
          <p:cNvPicPr>
            <a:picLocks noChangeAspect="1"/>
          </p:cNvPicPr>
          <p:nvPr/>
        </p:nvPicPr>
        <p:blipFill rotWithShape="1">
          <a:blip r:embed="rId3">
            <a:extLst>
              <a:ext uri="{28A0092B-C50C-407E-A947-70E740481C1C}">
                <a14:useLocalDpi xmlns:a14="http://schemas.microsoft.com/office/drawing/2010/main" val="0"/>
              </a:ext>
            </a:extLst>
          </a:blip>
          <a:srcRect t="2088" r="-1" b="17293"/>
          <a:stretch/>
        </p:blipFill>
        <p:spPr>
          <a:xfrm>
            <a:off x="321733" y="321733"/>
            <a:ext cx="11548534" cy="6214534"/>
          </a:xfrm>
          <a:prstGeom prst="rect">
            <a:avLst/>
          </a:pr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4"/>
          <a:stretch>
            <a:fillRect/>
          </a:stretch>
        </p:blipFill>
        <p:spPr>
          <a:xfrm>
            <a:off x="1270000" y="1270000"/>
            <a:ext cx="63500" cy="76200"/>
          </a:xfrm>
          <a:prstGeom prst="rect">
            <a:avLst/>
          </a:prstGeom>
        </p:spPr>
      </p:pic>
      <p:sp>
        <p:nvSpPr>
          <p:cNvPr id="8" name="TextBox 7">
            <a:extLst>
              <a:ext uri="{FF2B5EF4-FFF2-40B4-BE49-F238E27FC236}">
                <a16:creationId xmlns:a16="http://schemas.microsoft.com/office/drawing/2014/main" id="{F568D7EE-7902-8C4B-8E4C-09142D2D439F}"/>
              </a:ext>
            </a:extLst>
          </p:cNvPr>
          <p:cNvSpPr txBox="1"/>
          <p:nvPr/>
        </p:nvSpPr>
        <p:spPr>
          <a:xfrm>
            <a:off x="7623322" y="1758269"/>
            <a:ext cx="3700330" cy="212365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400" dirty="0">
                <a:effectLst>
                  <a:outerShdw blurRad="50800" dist="38100" dir="2700000" algn="tl" rotWithShape="0">
                    <a:prstClr val="black">
                      <a:alpha val="40000"/>
                    </a:prstClr>
                  </a:outerShdw>
                </a:effectLst>
              </a:rPr>
              <a:t>Behold, your king is coming to you</a:t>
            </a:r>
          </a:p>
        </p:txBody>
      </p:sp>
      <p:sp>
        <p:nvSpPr>
          <p:cNvPr id="11" name="TextBox 10">
            <a:extLst>
              <a:ext uri="{FF2B5EF4-FFF2-40B4-BE49-F238E27FC236}">
                <a16:creationId xmlns:a16="http://schemas.microsoft.com/office/drawing/2014/main" id="{D058A022-D9F8-5448-88D3-2170D73F3AA5}"/>
              </a:ext>
            </a:extLst>
          </p:cNvPr>
          <p:cNvSpPr txBox="1"/>
          <p:nvPr/>
        </p:nvSpPr>
        <p:spPr>
          <a:xfrm>
            <a:off x="8169937" y="5465719"/>
            <a:ext cx="3700330" cy="646331"/>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pPr algn="ctr"/>
            <a:r>
              <a:rPr lang="en-US" sz="3600" dirty="0">
                <a:solidFill>
                  <a:schemeClr val="bg1"/>
                </a:solidFill>
                <a:effectLst>
                  <a:outerShdw blurRad="50800" dist="38100" dir="2700000" algn="tl" rotWithShape="0">
                    <a:prstClr val="black">
                      <a:alpha val="40000"/>
                    </a:prstClr>
                  </a:outerShdw>
                </a:effectLst>
              </a:rPr>
              <a:t>Matthew 21:1-11</a:t>
            </a:r>
          </a:p>
        </p:txBody>
      </p:sp>
    </p:spTree>
    <p:extLst>
      <p:ext uri="{BB962C8B-B14F-4D97-AF65-F5344CB8AC3E}">
        <p14:creationId xmlns:p14="http://schemas.microsoft.com/office/powerpoint/2010/main" val="941670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17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D7B4D3-DCE9-7C47-B8B5-D4A25C849128}"/>
              </a:ext>
            </a:extLst>
          </p:cNvPr>
          <p:cNvPicPr>
            <a:picLocks noChangeAspect="1"/>
          </p:cNvPicPr>
          <p:nvPr/>
        </p:nvPicPr>
        <p:blipFill>
          <a:blip r:link="rId3"/>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DF82A4A1-09E3-174F-97C2-4151CAB8C120}"/>
              </a:ext>
            </a:extLst>
          </p:cNvPr>
          <p:cNvPicPr>
            <a:picLocks noChangeAspect="1"/>
          </p:cNvPicPr>
          <p:nvPr/>
        </p:nvPicPr>
        <p:blipFill>
          <a:blip r:link="rId3"/>
          <a:stretch>
            <a:fillRect/>
          </a:stretch>
        </p:blipFill>
        <p:spPr>
          <a:xfrm>
            <a:off x="1270000" y="1270000"/>
            <a:ext cx="63500" cy="76200"/>
          </a:xfrm>
          <a:prstGeom prst="rect">
            <a:avLst/>
          </a:prstGeom>
        </p:spPr>
      </p:pic>
      <p:pic>
        <p:nvPicPr>
          <p:cNvPr id="2" name="Picture 1">
            <a:extLst>
              <a:ext uri="{FF2B5EF4-FFF2-40B4-BE49-F238E27FC236}">
                <a16:creationId xmlns:a16="http://schemas.microsoft.com/office/drawing/2014/main" id="{5A296ACA-B297-A749-B672-1541E823828C}"/>
              </a:ext>
            </a:extLst>
          </p:cNvPr>
          <p:cNvPicPr>
            <a:picLocks noChangeAspect="1"/>
          </p:cNvPicPr>
          <p:nvPr/>
        </p:nvPicPr>
        <p:blipFill>
          <a:blip r:embed="rId4"/>
          <a:stretch>
            <a:fillRect/>
          </a:stretch>
        </p:blipFill>
        <p:spPr>
          <a:xfrm>
            <a:off x="477012" y="778866"/>
            <a:ext cx="4187687" cy="2889504"/>
          </a:xfrm>
          <a:prstGeom prst="rect">
            <a:avLst/>
          </a:prstGeom>
        </p:spPr>
      </p:pic>
      <p:sp>
        <p:nvSpPr>
          <p:cNvPr id="6" name="TextBox 5">
            <a:extLst>
              <a:ext uri="{FF2B5EF4-FFF2-40B4-BE49-F238E27FC236}">
                <a16:creationId xmlns:a16="http://schemas.microsoft.com/office/drawing/2014/main" id="{CD4CA5CA-417F-5D4B-A437-0EF863DD3050}"/>
              </a:ext>
            </a:extLst>
          </p:cNvPr>
          <p:cNvSpPr txBox="1"/>
          <p:nvPr/>
        </p:nvSpPr>
        <p:spPr>
          <a:xfrm>
            <a:off x="6319329" y="1484293"/>
            <a:ext cx="5395659" cy="4893647"/>
          </a:xfrm>
          <a:prstGeom prst="rect">
            <a:avLst/>
          </a:prstGeom>
          <a:noFill/>
        </p:spPr>
        <p:txBody>
          <a:bodyPr wrap="square" rtlCol="0">
            <a:spAutoFit/>
          </a:bodyPr>
          <a:lstStyle/>
          <a:p>
            <a:pPr marL="457200" indent="-457200">
              <a:buFont typeface="Arial" panose="020B0604020202020204" pitchFamily="34" charset="0"/>
              <a:buChar char="•"/>
            </a:pPr>
            <a:r>
              <a:rPr lang="en-US" sz="2400" dirty="0"/>
              <a:t>New or gently used blankets</a:t>
            </a:r>
          </a:p>
          <a:p>
            <a:pPr marL="457200" indent="-457200">
              <a:buFont typeface="Arial" panose="020B0604020202020204" pitchFamily="34" charset="0"/>
              <a:buChar char="•"/>
            </a:pPr>
            <a:r>
              <a:rPr lang="en-US" sz="2400" dirty="0"/>
              <a:t>New or gently used towels</a:t>
            </a:r>
          </a:p>
          <a:p>
            <a:pPr marL="457200" indent="-457200">
              <a:buFont typeface="Arial" panose="020B0604020202020204" pitchFamily="34" charset="0"/>
              <a:buChar char="•"/>
            </a:pPr>
            <a:r>
              <a:rPr lang="en-US" sz="2400" dirty="0"/>
              <a:t>Pencils and pens</a:t>
            </a:r>
          </a:p>
          <a:p>
            <a:pPr marL="457200" indent="-457200">
              <a:buFont typeface="Arial" panose="020B0604020202020204" pitchFamily="34" charset="0"/>
              <a:buChar char="•"/>
            </a:pPr>
            <a:r>
              <a:rPr lang="en-US" sz="2400" dirty="0"/>
              <a:t>Colored pencils with pencil sharpener</a:t>
            </a:r>
          </a:p>
          <a:p>
            <a:pPr marL="457200" indent="-457200">
              <a:buFont typeface="Arial" panose="020B0604020202020204" pitchFamily="34" charset="0"/>
              <a:buChar char="•"/>
            </a:pPr>
            <a:r>
              <a:rPr lang="en-US" sz="2400" dirty="0"/>
              <a:t>Children's coloring books for various ages</a:t>
            </a:r>
          </a:p>
          <a:p>
            <a:pPr marL="457200" indent="-457200">
              <a:buFont typeface="Arial" panose="020B0604020202020204" pitchFamily="34" charset="0"/>
              <a:buChar char="•"/>
            </a:pPr>
            <a:r>
              <a:rPr lang="en-US" sz="2400" dirty="0"/>
              <a:t>Soccer balls</a:t>
            </a:r>
          </a:p>
          <a:p>
            <a:pPr marL="457200" indent="-457200">
              <a:buFont typeface="Arial" panose="020B0604020202020204" pitchFamily="34" charset="0"/>
              <a:buChar char="•"/>
            </a:pPr>
            <a:r>
              <a:rPr lang="en-US" sz="2400" dirty="0"/>
              <a:t>Small air pump (to pump up soccer balls)</a:t>
            </a:r>
          </a:p>
          <a:p>
            <a:pPr marL="457200" indent="-457200">
              <a:buFont typeface="Arial" panose="020B0604020202020204" pitchFamily="34" charset="0"/>
              <a:buChar char="•"/>
            </a:pPr>
            <a:r>
              <a:rPr lang="en-US" sz="2400" dirty="0"/>
              <a:t>Baseballs</a:t>
            </a:r>
          </a:p>
          <a:p>
            <a:pPr marL="457200" indent="-457200">
              <a:buFont typeface="Arial" panose="020B0604020202020204" pitchFamily="34" charset="0"/>
              <a:buChar char="•"/>
            </a:pPr>
            <a:r>
              <a:rPr lang="en-US" sz="2400" dirty="0"/>
              <a:t>Baseball glove (various sizes)</a:t>
            </a:r>
          </a:p>
          <a:p>
            <a:pPr marL="457200" indent="-457200">
              <a:buFont typeface="Arial" panose="020B0604020202020204" pitchFamily="34" charset="0"/>
              <a:buChar char="•"/>
            </a:pPr>
            <a:r>
              <a:rPr lang="en-US" sz="2400" dirty="0"/>
              <a:t>Toys for the church preschool and toddler room</a:t>
            </a:r>
          </a:p>
        </p:txBody>
      </p:sp>
      <p:sp>
        <p:nvSpPr>
          <p:cNvPr id="7" name="Rectangle 6">
            <a:extLst>
              <a:ext uri="{FF2B5EF4-FFF2-40B4-BE49-F238E27FC236}">
                <a16:creationId xmlns:a16="http://schemas.microsoft.com/office/drawing/2014/main" id="{3C2BF245-27CE-6646-B706-1A4BB7338E57}"/>
              </a:ext>
            </a:extLst>
          </p:cNvPr>
          <p:cNvSpPr/>
          <p:nvPr/>
        </p:nvSpPr>
        <p:spPr>
          <a:xfrm>
            <a:off x="525342" y="3967175"/>
            <a:ext cx="5745658" cy="2308324"/>
          </a:xfrm>
          <a:prstGeom prst="rect">
            <a:avLst/>
          </a:prstGeom>
        </p:spPr>
        <p:txBody>
          <a:bodyPr wrap="square">
            <a:spAutoFit/>
          </a:bodyPr>
          <a:lstStyle/>
          <a:p>
            <a:pPr marL="342900" indent="-342900">
              <a:buFont typeface="Arial" panose="020B0604020202020204" pitchFamily="34" charset="0"/>
              <a:buChar char="•"/>
            </a:pPr>
            <a:r>
              <a:rPr lang="en-US" sz="2400" dirty="0"/>
              <a:t>Gently used clothing (all clothing for all ages)</a:t>
            </a:r>
          </a:p>
          <a:p>
            <a:pPr marL="342900" indent="-342900">
              <a:buFont typeface="Arial" panose="020B0604020202020204" pitchFamily="34" charset="0"/>
              <a:buChar char="•"/>
            </a:pPr>
            <a:r>
              <a:rPr lang="en-US" sz="2400" dirty="0"/>
              <a:t>Tooth brushes for children and adults</a:t>
            </a:r>
          </a:p>
          <a:p>
            <a:pPr marL="342900" indent="-342900">
              <a:buFont typeface="Arial" panose="020B0604020202020204" pitchFamily="34" charset="0"/>
              <a:buChar char="•"/>
            </a:pPr>
            <a:r>
              <a:rPr lang="en-US" sz="2400" dirty="0"/>
              <a:t>Small tooth paste tubes</a:t>
            </a:r>
          </a:p>
          <a:p>
            <a:pPr marL="342900" indent="-342900">
              <a:buFont typeface="Arial" panose="020B0604020202020204" pitchFamily="34" charset="0"/>
              <a:buChar char="•"/>
            </a:pPr>
            <a:r>
              <a:rPr lang="en-US" sz="2400" dirty="0"/>
              <a:t>Bars of soap (no liquid soap please)</a:t>
            </a:r>
          </a:p>
          <a:p>
            <a:pPr marL="342900" indent="-342900">
              <a:buFont typeface="Arial" panose="020B0604020202020204" pitchFamily="34" charset="0"/>
              <a:buChar char="•"/>
            </a:pPr>
            <a:r>
              <a:rPr lang="en-US" sz="2400" dirty="0"/>
              <a:t>Bandages / Band-aids</a:t>
            </a:r>
          </a:p>
        </p:txBody>
      </p:sp>
      <p:sp>
        <p:nvSpPr>
          <p:cNvPr id="8" name="TextBox 7">
            <a:extLst>
              <a:ext uri="{FF2B5EF4-FFF2-40B4-BE49-F238E27FC236}">
                <a16:creationId xmlns:a16="http://schemas.microsoft.com/office/drawing/2014/main" id="{3143FCC0-FFE8-A141-80D7-82EEC4CAD211}"/>
              </a:ext>
            </a:extLst>
          </p:cNvPr>
          <p:cNvSpPr txBox="1"/>
          <p:nvPr/>
        </p:nvSpPr>
        <p:spPr>
          <a:xfrm>
            <a:off x="3798237" y="618280"/>
            <a:ext cx="7458132" cy="830997"/>
          </a:xfrm>
          <a:prstGeom prst="rect">
            <a:avLst/>
          </a:prstGeom>
          <a:noFill/>
        </p:spPr>
        <p:txBody>
          <a:bodyPr wrap="none" rtlCol="0">
            <a:spAutoFit/>
          </a:bodyPr>
          <a:lstStyle/>
          <a:p>
            <a:r>
              <a:rPr lang="en-US" sz="2400" b="1" dirty="0">
                <a:solidFill>
                  <a:srgbClr val="FF0000"/>
                </a:solidFill>
              </a:rPr>
              <a:t>April and May: We need these items for our missions trip</a:t>
            </a:r>
          </a:p>
          <a:p>
            <a:r>
              <a:rPr lang="en-US" sz="2400" b="1" dirty="0">
                <a:solidFill>
                  <a:srgbClr val="FF0000"/>
                </a:solidFill>
              </a:rPr>
              <a:t>to Managua, Nicaragua!</a:t>
            </a:r>
          </a:p>
        </p:txBody>
      </p:sp>
    </p:spTree>
    <p:extLst>
      <p:ext uri="{BB962C8B-B14F-4D97-AF65-F5344CB8AC3E}">
        <p14:creationId xmlns:p14="http://schemas.microsoft.com/office/powerpoint/2010/main" val="3087942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brown and white cow standing on top of a lush green field&#10;&#10;Description automatically generated">
            <a:extLst>
              <a:ext uri="{FF2B5EF4-FFF2-40B4-BE49-F238E27FC236}">
                <a16:creationId xmlns:a16="http://schemas.microsoft.com/office/drawing/2014/main" id="{62BD5990-36E4-3545-B99A-02512EFD4FCA}"/>
              </a:ext>
            </a:extLst>
          </p:cNvPr>
          <p:cNvPicPr>
            <a:picLocks noChangeAspect="1"/>
          </p:cNvPicPr>
          <p:nvPr/>
        </p:nvPicPr>
        <p:blipFill rotWithShape="1">
          <a:blip r:embed="rId3">
            <a:extLst>
              <a:ext uri="{28A0092B-C50C-407E-A947-70E740481C1C}">
                <a14:useLocalDpi xmlns:a14="http://schemas.microsoft.com/office/drawing/2010/main" val="0"/>
              </a:ext>
            </a:extLst>
          </a:blip>
          <a:srcRect t="2088" r="-1" b="17293"/>
          <a:stretch/>
        </p:blipFill>
        <p:spPr>
          <a:xfrm>
            <a:off x="321733" y="321733"/>
            <a:ext cx="11548534" cy="6214534"/>
          </a:xfrm>
          <a:prstGeom prst="rect">
            <a:avLst/>
          </a:pr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4"/>
          <a:stretch>
            <a:fillRect/>
          </a:stretch>
        </p:blipFill>
        <p:spPr>
          <a:xfrm>
            <a:off x="1270000" y="1270000"/>
            <a:ext cx="63500" cy="76200"/>
          </a:xfrm>
          <a:prstGeom prst="rect">
            <a:avLst/>
          </a:prstGeom>
        </p:spPr>
      </p:pic>
      <p:sp>
        <p:nvSpPr>
          <p:cNvPr id="8" name="TextBox 7">
            <a:extLst>
              <a:ext uri="{FF2B5EF4-FFF2-40B4-BE49-F238E27FC236}">
                <a16:creationId xmlns:a16="http://schemas.microsoft.com/office/drawing/2014/main" id="{F568D7EE-7902-8C4B-8E4C-09142D2D439F}"/>
              </a:ext>
            </a:extLst>
          </p:cNvPr>
          <p:cNvSpPr txBox="1"/>
          <p:nvPr/>
        </p:nvSpPr>
        <p:spPr>
          <a:xfrm>
            <a:off x="7623322" y="1758269"/>
            <a:ext cx="3700330" cy="212365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400" dirty="0">
                <a:effectLst>
                  <a:outerShdw blurRad="50800" dist="38100" dir="2700000" algn="tl" rotWithShape="0">
                    <a:prstClr val="black">
                      <a:alpha val="40000"/>
                    </a:prstClr>
                  </a:outerShdw>
                </a:effectLst>
              </a:rPr>
              <a:t>Behold, your king is coming to you</a:t>
            </a:r>
          </a:p>
        </p:txBody>
      </p:sp>
      <p:sp>
        <p:nvSpPr>
          <p:cNvPr id="11" name="TextBox 10">
            <a:extLst>
              <a:ext uri="{FF2B5EF4-FFF2-40B4-BE49-F238E27FC236}">
                <a16:creationId xmlns:a16="http://schemas.microsoft.com/office/drawing/2014/main" id="{D058A022-D9F8-5448-88D3-2170D73F3AA5}"/>
              </a:ext>
            </a:extLst>
          </p:cNvPr>
          <p:cNvSpPr txBox="1"/>
          <p:nvPr/>
        </p:nvSpPr>
        <p:spPr>
          <a:xfrm>
            <a:off x="8169937" y="5465719"/>
            <a:ext cx="3700330" cy="646331"/>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pPr algn="ctr"/>
            <a:r>
              <a:rPr lang="en-US" sz="3600" dirty="0">
                <a:solidFill>
                  <a:schemeClr val="bg1"/>
                </a:solidFill>
                <a:effectLst>
                  <a:outerShdw blurRad="50800" dist="38100" dir="2700000" algn="tl" rotWithShape="0">
                    <a:prstClr val="black">
                      <a:alpha val="40000"/>
                    </a:prstClr>
                  </a:outerShdw>
                </a:effectLst>
              </a:rPr>
              <a:t>Matthew 21:1-11</a:t>
            </a:r>
          </a:p>
        </p:txBody>
      </p:sp>
    </p:spTree>
    <p:extLst>
      <p:ext uri="{BB962C8B-B14F-4D97-AF65-F5344CB8AC3E}">
        <p14:creationId xmlns:p14="http://schemas.microsoft.com/office/powerpoint/2010/main" val="2954913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143768" cy="646331"/>
          </a:xfrm>
          <a:prstGeom prst="rect">
            <a:avLst/>
          </a:prstGeom>
          <a:noFill/>
        </p:spPr>
        <p:txBody>
          <a:bodyPr wrap="none" rtlCol="0">
            <a:spAutoFit/>
          </a:bodyPr>
          <a:lstStyle/>
          <a:p>
            <a:r>
              <a:rPr lang="en-US" sz="3600" dirty="0">
                <a:solidFill>
                  <a:srgbClr val="FFFF00"/>
                </a:solidFill>
              </a:rPr>
              <a:t>Matthew 21:1-11 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3539430"/>
          </a:xfrm>
          <a:prstGeom prst="rect">
            <a:avLst/>
          </a:prstGeom>
          <a:noFill/>
        </p:spPr>
        <p:txBody>
          <a:bodyPr wrap="square" rtlCol="0">
            <a:spAutoFit/>
          </a:bodyPr>
          <a:lstStyle/>
          <a:p>
            <a:r>
              <a:rPr lang="en-US" sz="2800" dirty="0">
                <a:solidFill>
                  <a:srgbClr val="FFFF00"/>
                </a:solidFill>
              </a:rPr>
              <a:t>1</a:t>
            </a:r>
            <a:r>
              <a:rPr lang="en-US" sz="2800" dirty="0">
                <a:solidFill>
                  <a:schemeClr val="bg1"/>
                </a:solidFill>
              </a:rPr>
              <a:t> Now when they drew near to Jerusalem and came to </a:t>
            </a:r>
            <a:r>
              <a:rPr lang="en-US" sz="2800" dirty="0" err="1">
                <a:solidFill>
                  <a:schemeClr val="bg1"/>
                </a:solidFill>
              </a:rPr>
              <a:t>Bethphage</a:t>
            </a:r>
            <a:r>
              <a:rPr lang="en-US" sz="2800" dirty="0">
                <a:solidFill>
                  <a:schemeClr val="bg1"/>
                </a:solidFill>
              </a:rPr>
              <a:t>, to the Mount of Olives, then Jesus sent two disciples, </a:t>
            </a:r>
          </a:p>
          <a:p>
            <a:r>
              <a:rPr lang="en-US" sz="2800" dirty="0">
                <a:solidFill>
                  <a:srgbClr val="FFFF00"/>
                </a:solidFill>
              </a:rPr>
              <a:t>2</a:t>
            </a:r>
            <a:r>
              <a:rPr lang="en-US" sz="2800" dirty="0">
                <a:solidFill>
                  <a:schemeClr val="bg1"/>
                </a:solidFill>
              </a:rPr>
              <a:t> saying to them, “Go into the village in front of you, and immediately you will find a donkey tied, and a colt with her. Untie them and bring them to me. </a:t>
            </a:r>
          </a:p>
          <a:p>
            <a:r>
              <a:rPr lang="en-US" sz="2800" dirty="0">
                <a:solidFill>
                  <a:srgbClr val="FFFF00"/>
                </a:solidFill>
              </a:rPr>
              <a:t>3</a:t>
            </a:r>
            <a:r>
              <a:rPr lang="en-US" sz="2800" dirty="0">
                <a:solidFill>
                  <a:schemeClr val="bg1"/>
                </a:solidFill>
              </a:rPr>
              <a:t> If anyone says anything to you, you shall say, ‘The Lord needs them,’ and he will send them at once.” </a:t>
            </a:r>
          </a:p>
          <a:p>
            <a:r>
              <a:rPr lang="en-US" sz="2800" dirty="0">
                <a:solidFill>
                  <a:srgbClr val="FFFF00"/>
                </a:solidFill>
              </a:rPr>
              <a:t>4</a:t>
            </a:r>
            <a:r>
              <a:rPr lang="en-US" sz="2800" dirty="0">
                <a:solidFill>
                  <a:schemeClr val="bg1"/>
                </a:solidFill>
              </a:rPr>
              <a:t> This took place to fulfill what was spoken by the prophet, saying,</a:t>
            </a:r>
          </a:p>
        </p:txBody>
      </p:sp>
    </p:spTree>
    <p:extLst>
      <p:ext uri="{BB962C8B-B14F-4D97-AF65-F5344CB8AC3E}">
        <p14:creationId xmlns:p14="http://schemas.microsoft.com/office/powerpoint/2010/main" val="988041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143768" cy="646331"/>
          </a:xfrm>
          <a:prstGeom prst="rect">
            <a:avLst/>
          </a:prstGeom>
          <a:noFill/>
        </p:spPr>
        <p:txBody>
          <a:bodyPr wrap="none" rtlCol="0">
            <a:spAutoFit/>
          </a:bodyPr>
          <a:lstStyle/>
          <a:p>
            <a:r>
              <a:rPr lang="en-US" sz="3600" dirty="0">
                <a:solidFill>
                  <a:srgbClr val="FFFF00"/>
                </a:solidFill>
              </a:rPr>
              <a:t>Matthew 21:1-11 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3970318"/>
          </a:xfrm>
          <a:prstGeom prst="rect">
            <a:avLst/>
          </a:prstGeom>
          <a:noFill/>
        </p:spPr>
        <p:txBody>
          <a:bodyPr wrap="square" rtlCol="0">
            <a:spAutoFit/>
          </a:bodyPr>
          <a:lstStyle/>
          <a:p>
            <a:r>
              <a:rPr lang="en-US" sz="2800" dirty="0">
                <a:solidFill>
                  <a:srgbClr val="FFFF00"/>
                </a:solidFill>
              </a:rPr>
              <a:t>5</a:t>
            </a:r>
            <a:r>
              <a:rPr lang="en-US" sz="2800" dirty="0">
                <a:solidFill>
                  <a:schemeClr val="bg1"/>
                </a:solidFill>
              </a:rPr>
              <a:t> “Say to the daughter of Zion,</a:t>
            </a:r>
          </a:p>
          <a:p>
            <a:r>
              <a:rPr lang="en-US" sz="2800" dirty="0">
                <a:solidFill>
                  <a:schemeClr val="bg1"/>
                </a:solidFill>
              </a:rPr>
              <a:t>‘Behold, your king is coming to you,</a:t>
            </a:r>
          </a:p>
          <a:p>
            <a:r>
              <a:rPr lang="en-US" sz="2800" dirty="0">
                <a:solidFill>
                  <a:schemeClr val="bg1"/>
                </a:solidFill>
              </a:rPr>
              <a:t>    humble, and mounted on a donkey,</a:t>
            </a:r>
          </a:p>
          <a:p>
            <a:r>
              <a:rPr lang="en-US" sz="2800" dirty="0">
                <a:solidFill>
                  <a:schemeClr val="bg1"/>
                </a:solidFill>
              </a:rPr>
              <a:t>    on a colt, the foal of a beast of burden.’”</a:t>
            </a:r>
          </a:p>
          <a:p>
            <a:r>
              <a:rPr lang="en-US" sz="2800" dirty="0">
                <a:solidFill>
                  <a:srgbClr val="FFFF00"/>
                </a:solidFill>
              </a:rPr>
              <a:t>6</a:t>
            </a:r>
            <a:r>
              <a:rPr lang="en-US" sz="2800" dirty="0">
                <a:solidFill>
                  <a:schemeClr val="bg1"/>
                </a:solidFill>
              </a:rPr>
              <a:t> The disciples went and did as Jesus had directed them. </a:t>
            </a:r>
          </a:p>
          <a:p>
            <a:r>
              <a:rPr lang="en-US" sz="2800" dirty="0">
                <a:solidFill>
                  <a:srgbClr val="FFFF00"/>
                </a:solidFill>
              </a:rPr>
              <a:t>7</a:t>
            </a:r>
            <a:r>
              <a:rPr lang="en-US" sz="2800" dirty="0">
                <a:solidFill>
                  <a:schemeClr val="bg1"/>
                </a:solidFill>
              </a:rPr>
              <a:t> They brought the donkey and the colt and put on them their cloaks, and he sat on them. </a:t>
            </a:r>
          </a:p>
          <a:p>
            <a:r>
              <a:rPr lang="en-US" sz="2800" dirty="0">
                <a:solidFill>
                  <a:srgbClr val="FFFF00"/>
                </a:solidFill>
              </a:rPr>
              <a:t>8</a:t>
            </a:r>
            <a:r>
              <a:rPr lang="en-US" sz="2800" dirty="0">
                <a:solidFill>
                  <a:schemeClr val="bg1"/>
                </a:solidFill>
              </a:rPr>
              <a:t> Most of the crowd spread their cloaks on the road, and others cut branches from the trees and spread them on the road. </a:t>
            </a:r>
          </a:p>
        </p:txBody>
      </p:sp>
    </p:spTree>
    <p:extLst>
      <p:ext uri="{BB962C8B-B14F-4D97-AF65-F5344CB8AC3E}">
        <p14:creationId xmlns:p14="http://schemas.microsoft.com/office/powerpoint/2010/main" val="1932796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8143768" cy="646331"/>
          </a:xfrm>
          <a:prstGeom prst="rect">
            <a:avLst/>
          </a:prstGeom>
          <a:noFill/>
        </p:spPr>
        <p:txBody>
          <a:bodyPr wrap="none" rtlCol="0">
            <a:spAutoFit/>
          </a:bodyPr>
          <a:lstStyle/>
          <a:p>
            <a:r>
              <a:rPr lang="en-US" sz="3600" dirty="0">
                <a:solidFill>
                  <a:srgbClr val="FFFF00"/>
                </a:solidFill>
              </a:rPr>
              <a:t>Matthew 21:1-11 English Standard Version</a:t>
            </a:r>
          </a:p>
        </p:txBody>
      </p:sp>
      <p:sp>
        <p:nvSpPr>
          <p:cNvPr id="5" name="TextBox 4">
            <a:extLst>
              <a:ext uri="{FF2B5EF4-FFF2-40B4-BE49-F238E27FC236}">
                <a16:creationId xmlns:a16="http://schemas.microsoft.com/office/drawing/2014/main" id="{58D02B44-D672-42DB-AB0A-7B80D5D6B9CF}"/>
              </a:ext>
            </a:extLst>
          </p:cNvPr>
          <p:cNvSpPr txBox="1"/>
          <p:nvPr/>
        </p:nvSpPr>
        <p:spPr>
          <a:xfrm>
            <a:off x="676961" y="1213220"/>
            <a:ext cx="10761784" cy="3108543"/>
          </a:xfrm>
          <a:prstGeom prst="rect">
            <a:avLst/>
          </a:prstGeom>
          <a:noFill/>
        </p:spPr>
        <p:txBody>
          <a:bodyPr wrap="square" rtlCol="0">
            <a:spAutoFit/>
          </a:bodyPr>
          <a:lstStyle/>
          <a:p>
            <a:r>
              <a:rPr lang="en-US" sz="2800" dirty="0">
                <a:solidFill>
                  <a:srgbClr val="FFFF00"/>
                </a:solidFill>
              </a:rPr>
              <a:t>9</a:t>
            </a:r>
            <a:r>
              <a:rPr lang="en-US" sz="2800" dirty="0">
                <a:solidFill>
                  <a:schemeClr val="bg1"/>
                </a:solidFill>
              </a:rPr>
              <a:t> And the crowds that went before him and that followed him were shouting, “Hosanna to the Son of David! Blessed is he who comes in the name of the Lord! Hosanna in the highest!” </a:t>
            </a:r>
          </a:p>
          <a:p>
            <a:r>
              <a:rPr lang="en-US" sz="2800" dirty="0">
                <a:solidFill>
                  <a:srgbClr val="FFFF00"/>
                </a:solidFill>
              </a:rPr>
              <a:t>10</a:t>
            </a:r>
            <a:r>
              <a:rPr lang="en-US" sz="2800" dirty="0">
                <a:solidFill>
                  <a:schemeClr val="bg1"/>
                </a:solidFill>
              </a:rPr>
              <a:t> And when he entered Jerusalem, the whole city was stirred up, saying, “Who is this?” </a:t>
            </a:r>
          </a:p>
          <a:p>
            <a:r>
              <a:rPr lang="en-US" sz="2800" dirty="0">
                <a:solidFill>
                  <a:srgbClr val="FFFF00"/>
                </a:solidFill>
              </a:rPr>
              <a:t>11</a:t>
            </a:r>
            <a:r>
              <a:rPr lang="en-US" sz="2800" dirty="0">
                <a:solidFill>
                  <a:schemeClr val="bg1"/>
                </a:solidFill>
              </a:rPr>
              <a:t> And the crowds said, “This is the prophet Jesus, from Nazareth of Galilee.”</a:t>
            </a:r>
          </a:p>
        </p:txBody>
      </p:sp>
    </p:spTree>
    <p:extLst>
      <p:ext uri="{BB962C8B-B14F-4D97-AF65-F5344CB8AC3E}">
        <p14:creationId xmlns:p14="http://schemas.microsoft.com/office/powerpoint/2010/main" val="1339513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brown and white cow standing on top of a lush green field&#10;&#10;Description automatically generated">
            <a:extLst>
              <a:ext uri="{FF2B5EF4-FFF2-40B4-BE49-F238E27FC236}">
                <a16:creationId xmlns:a16="http://schemas.microsoft.com/office/drawing/2014/main" id="{62BD5990-36E4-3545-B99A-02512EFD4FCA}"/>
              </a:ext>
            </a:extLst>
          </p:cNvPr>
          <p:cNvPicPr>
            <a:picLocks noChangeAspect="1"/>
          </p:cNvPicPr>
          <p:nvPr/>
        </p:nvPicPr>
        <p:blipFill rotWithShape="1">
          <a:blip r:embed="rId3">
            <a:extLst>
              <a:ext uri="{28A0092B-C50C-407E-A947-70E740481C1C}">
                <a14:useLocalDpi xmlns:a14="http://schemas.microsoft.com/office/drawing/2010/main" val="0"/>
              </a:ext>
            </a:extLst>
          </a:blip>
          <a:srcRect t="2088" r="-1" b="17293"/>
          <a:stretch/>
        </p:blipFill>
        <p:spPr>
          <a:xfrm>
            <a:off x="321733" y="321733"/>
            <a:ext cx="11548534" cy="6214534"/>
          </a:xfrm>
          <a:prstGeom prst="rect">
            <a:avLst/>
          </a:pr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4"/>
          <a:stretch>
            <a:fillRect/>
          </a:stretch>
        </p:blipFill>
        <p:spPr>
          <a:xfrm>
            <a:off x="1270000" y="1270000"/>
            <a:ext cx="63500" cy="76200"/>
          </a:xfrm>
          <a:prstGeom prst="rect">
            <a:avLst/>
          </a:prstGeom>
        </p:spPr>
      </p:pic>
      <p:sp>
        <p:nvSpPr>
          <p:cNvPr id="8" name="TextBox 7">
            <a:extLst>
              <a:ext uri="{FF2B5EF4-FFF2-40B4-BE49-F238E27FC236}">
                <a16:creationId xmlns:a16="http://schemas.microsoft.com/office/drawing/2014/main" id="{F568D7EE-7902-8C4B-8E4C-09142D2D439F}"/>
              </a:ext>
            </a:extLst>
          </p:cNvPr>
          <p:cNvSpPr txBox="1"/>
          <p:nvPr/>
        </p:nvSpPr>
        <p:spPr>
          <a:xfrm>
            <a:off x="7623322" y="1758269"/>
            <a:ext cx="3700330" cy="212365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400" dirty="0">
                <a:effectLst>
                  <a:outerShdw blurRad="50800" dist="38100" dir="2700000" algn="tl" rotWithShape="0">
                    <a:prstClr val="black">
                      <a:alpha val="40000"/>
                    </a:prstClr>
                  </a:outerShdw>
                </a:effectLst>
              </a:rPr>
              <a:t>Behold, your king is coming to you</a:t>
            </a:r>
          </a:p>
        </p:txBody>
      </p:sp>
      <p:sp>
        <p:nvSpPr>
          <p:cNvPr id="11" name="TextBox 10">
            <a:extLst>
              <a:ext uri="{FF2B5EF4-FFF2-40B4-BE49-F238E27FC236}">
                <a16:creationId xmlns:a16="http://schemas.microsoft.com/office/drawing/2014/main" id="{D058A022-D9F8-5448-88D3-2170D73F3AA5}"/>
              </a:ext>
            </a:extLst>
          </p:cNvPr>
          <p:cNvSpPr txBox="1"/>
          <p:nvPr/>
        </p:nvSpPr>
        <p:spPr>
          <a:xfrm>
            <a:off x="8169937" y="5465719"/>
            <a:ext cx="3700330" cy="646331"/>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pPr algn="ctr"/>
            <a:r>
              <a:rPr lang="en-US" sz="3600" dirty="0">
                <a:solidFill>
                  <a:schemeClr val="bg1"/>
                </a:solidFill>
                <a:effectLst>
                  <a:outerShdw blurRad="50800" dist="38100" dir="2700000" algn="tl" rotWithShape="0">
                    <a:prstClr val="black">
                      <a:alpha val="40000"/>
                    </a:prstClr>
                  </a:outerShdw>
                </a:effectLst>
              </a:rPr>
              <a:t>Matthew 21:1-11</a:t>
            </a:r>
          </a:p>
        </p:txBody>
      </p:sp>
    </p:spTree>
    <p:extLst>
      <p:ext uri="{BB962C8B-B14F-4D97-AF65-F5344CB8AC3E}">
        <p14:creationId xmlns:p14="http://schemas.microsoft.com/office/powerpoint/2010/main" val="3649197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brown and white cow standing on top of a lush green field&#10;&#10;Description automatically generated">
            <a:extLst>
              <a:ext uri="{FF2B5EF4-FFF2-40B4-BE49-F238E27FC236}">
                <a16:creationId xmlns:a16="http://schemas.microsoft.com/office/drawing/2014/main" id="{62BD5990-36E4-3545-B99A-02512EFD4FCA}"/>
              </a:ext>
            </a:extLst>
          </p:cNvPr>
          <p:cNvPicPr>
            <a:picLocks noChangeAspect="1"/>
          </p:cNvPicPr>
          <p:nvPr/>
        </p:nvPicPr>
        <p:blipFill rotWithShape="1">
          <a:blip r:embed="rId3">
            <a:extLst>
              <a:ext uri="{28A0092B-C50C-407E-A947-70E740481C1C}">
                <a14:useLocalDpi xmlns:a14="http://schemas.microsoft.com/office/drawing/2010/main" val="0"/>
              </a:ext>
            </a:extLst>
          </a:blip>
          <a:srcRect t="2088" r="-1" b="17293"/>
          <a:stretch/>
        </p:blipFill>
        <p:spPr>
          <a:xfrm>
            <a:off x="321733" y="321733"/>
            <a:ext cx="11548534" cy="6214534"/>
          </a:xfrm>
          <a:prstGeom prst="rect">
            <a:avLst/>
          </a:pr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4"/>
          <a:stretch>
            <a:fillRect/>
          </a:stretch>
        </p:blipFill>
        <p:spPr>
          <a:xfrm>
            <a:off x="1270000" y="1270000"/>
            <a:ext cx="63500" cy="76200"/>
          </a:xfrm>
          <a:prstGeom prst="rect">
            <a:avLst/>
          </a:prstGeom>
        </p:spPr>
      </p:pic>
      <p:sp>
        <p:nvSpPr>
          <p:cNvPr id="2" name="TextBox 1">
            <a:extLst>
              <a:ext uri="{FF2B5EF4-FFF2-40B4-BE49-F238E27FC236}">
                <a16:creationId xmlns:a16="http://schemas.microsoft.com/office/drawing/2014/main" id="{7768DF75-2839-8E46-B4CC-A321DA979E6A}"/>
              </a:ext>
            </a:extLst>
          </p:cNvPr>
          <p:cNvSpPr txBox="1"/>
          <p:nvPr/>
        </p:nvSpPr>
        <p:spPr>
          <a:xfrm>
            <a:off x="321734" y="884535"/>
            <a:ext cx="7531852" cy="923330"/>
          </a:xfrm>
          <a:prstGeom prst="rect">
            <a:avLst/>
          </a:prstGeom>
          <a:solidFill>
            <a:schemeClr val="tx1">
              <a:alpha val="65000"/>
            </a:schemeClr>
          </a:solidFill>
        </p:spPr>
        <p:txBody>
          <a:bodyPr wrap="square" rtlCol="0">
            <a:spAutoFit/>
          </a:bodyPr>
          <a:lstStyle/>
          <a:p>
            <a:r>
              <a:rPr lang="en-US" sz="5400" dirty="0">
                <a:solidFill>
                  <a:schemeClr val="bg1"/>
                </a:solidFill>
              </a:rPr>
              <a:t>The Identity Jigsaw Puzzle</a:t>
            </a:r>
          </a:p>
        </p:txBody>
      </p:sp>
      <p:pic>
        <p:nvPicPr>
          <p:cNvPr id="6" name="Picture 5" descr="A close up of a logo&#10;&#10;Description automatically generated">
            <a:extLst>
              <a:ext uri="{FF2B5EF4-FFF2-40B4-BE49-F238E27FC236}">
                <a16:creationId xmlns:a16="http://schemas.microsoft.com/office/drawing/2014/main" id="{DBB4013F-FC1B-A440-8BEA-703114634C2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8853016">
            <a:off x="8526889" y="1953407"/>
            <a:ext cx="2064007" cy="2553412"/>
          </a:xfrm>
          <a:prstGeom prst="rect">
            <a:avLst/>
          </a:prstGeom>
        </p:spPr>
      </p:pic>
      <p:sp>
        <p:nvSpPr>
          <p:cNvPr id="8" name="TextBox 7">
            <a:extLst>
              <a:ext uri="{FF2B5EF4-FFF2-40B4-BE49-F238E27FC236}">
                <a16:creationId xmlns:a16="http://schemas.microsoft.com/office/drawing/2014/main" id="{0D67DC60-BAC6-6041-90A1-276FC5536359}"/>
              </a:ext>
            </a:extLst>
          </p:cNvPr>
          <p:cNvSpPr txBox="1"/>
          <p:nvPr/>
        </p:nvSpPr>
        <p:spPr>
          <a:xfrm>
            <a:off x="8828506" y="2730891"/>
            <a:ext cx="1136850" cy="830997"/>
          </a:xfrm>
          <a:prstGeom prst="rect">
            <a:avLst/>
          </a:prstGeom>
          <a:noFill/>
        </p:spPr>
        <p:txBody>
          <a:bodyPr wrap="none" rtlCol="0">
            <a:spAutoFit/>
          </a:bodyPr>
          <a:lstStyle/>
          <a:p>
            <a:pPr algn="ctr"/>
            <a:r>
              <a:rPr lang="en-US" sz="2400" b="1" dirty="0">
                <a:solidFill>
                  <a:srgbClr val="C00000"/>
                </a:solidFill>
                <a:effectLst>
                  <a:outerShdw blurRad="50800" dist="38100" dir="2700000" algn="tl" rotWithShape="0">
                    <a:prstClr val="black">
                      <a:alpha val="40000"/>
                    </a:prstClr>
                  </a:outerShdw>
                </a:effectLst>
              </a:rPr>
              <a:t>Who Is </a:t>
            </a:r>
          </a:p>
          <a:p>
            <a:pPr algn="ctr"/>
            <a:r>
              <a:rPr lang="en-US" sz="2400" b="1" dirty="0">
                <a:solidFill>
                  <a:srgbClr val="C00000"/>
                </a:solidFill>
                <a:effectLst>
                  <a:outerShdw blurRad="50800" dist="38100" dir="2700000" algn="tl" rotWithShape="0">
                    <a:prstClr val="black">
                      <a:alpha val="40000"/>
                    </a:prstClr>
                  </a:outerShdw>
                </a:effectLst>
              </a:rPr>
              <a:t>Jesus?</a:t>
            </a:r>
          </a:p>
        </p:txBody>
      </p:sp>
    </p:spTree>
    <p:extLst>
      <p:ext uri="{BB962C8B-B14F-4D97-AF65-F5344CB8AC3E}">
        <p14:creationId xmlns:p14="http://schemas.microsoft.com/office/powerpoint/2010/main" val="90384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brown and white cow standing on top of a lush green field&#10;&#10;Description automatically generated">
            <a:extLst>
              <a:ext uri="{FF2B5EF4-FFF2-40B4-BE49-F238E27FC236}">
                <a16:creationId xmlns:a16="http://schemas.microsoft.com/office/drawing/2014/main" id="{62BD5990-36E4-3545-B99A-02512EFD4FCA}"/>
              </a:ext>
            </a:extLst>
          </p:cNvPr>
          <p:cNvPicPr>
            <a:picLocks noChangeAspect="1"/>
          </p:cNvPicPr>
          <p:nvPr/>
        </p:nvPicPr>
        <p:blipFill rotWithShape="1">
          <a:blip r:embed="rId3">
            <a:extLst>
              <a:ext uri="{28A0092B-C50C-407E-A947-70E740481C1C}">
                <a14:useLocalDpi xmlns:a14="http://schemas.microsoft.com/office/drawing/2010/main" val="0"/>
              </a:ext>
            </a:extLst>
          </a:blip>
          <a:srcRect t="2088" r="-1" b="17293"/>
          <a:stretch/>
        </p:blipFill>
        <p:spPr>
          <a:xfrm>
            <a:off x="321733" y="321733"/>
            <a:ext cx="11548534" cy="6214534"/>
          </a:xfrm>
          <a:prstGeom prst="rect">
            <a:avLst/>
          </a:prstGeom>
        </p:spPr>
      </p:pic>
      <p:pic>
        <p:nvPicPr>
          <p:cNvPr id="4" name="Picture 3">
            <a:extLst>
              <a:ext uri="{FF2B5EF4-FFF2-40B4-BE49-F238E27FC236}">
                <a16:creationId xmlns:a16="http://schemas.microsoft.com/office/drawing/2014/main" id="{9B3834FC-8EAF-8B49-8B75-5604BD0186FB}"/>
              </a:ext>
            </a:extLst>
          </p:cNvPr>
          <p:cNvPicPr>
            <a:picLocks noChangeAspect="1"/>
          </p:cNvPicPr>
          <p:nvPr/>
        </p:nvPicPr>
        <p:blipFill>
          <a:blip r:link="rId4"/>
          <a:stretch>
            <a:fillRect/>
          </a:stretch>
        </p:blipFill>
        <p:spPr>
          <a:xfrm>
            <a:off x="1270000" y="1270000"/>
            <a:ext cx="63500" cy="76200"/>
          </a:xfrm>
          <a:prstGeom prst="rect">
            <a:avLst/>
          </a:prstGeom>
        </p:spPr>
      </p:pic>
      <p:sp>
        <p:nvSpPr>
          <p:cNvPr id="2" name="TextBox 1">
            <a:extLst>
              <a:ext uri="{FF2B5EF4-FFF2-40B4-BE49-F238E27FC236}">
                <a16:creationId xmlns:a16="http://schemas.microsoft.com/office/drawing/2014/main" id="{7768DF75-2839-8E46-B4CC-A321DA979E6A}"/>
              </a:ext>
            </a:extLst>
          </p:cNvPr>
          <p:cNvSpPr txBox="1"/>
          <p:nvPr/>
        </p:nvSpPr>
        <p:spPr>
          <a:xfrm>
            <a:off x="321734" y="884535"/>
            <a:ext cx="7531852" cy="923330"/>
          </a:xfrm>
          <a:prstGeom prst="rect">
            <a:avLst/>
          </a:prstGeom>
          <a:solidFill>
            <a:schemeClr val="tx1">
              <a:alpha val="65000"/>
            </a:schemeClr>
          </a:solidFill>
        </p:spPr>
        <p:txBody>
          <a:bodyPr wrap="square" rtlCol="0">
            <a:spAutoFit/>
          </a:bodyPr>
          <a:lstStyle/>
          <a:p>
            <a:r>
              <a:rPr lang="en-US" sz="5400" dirty="0">
                <a:solidFill>
                  <a:schemeClr val="bg1"/>
                </a:solidFill>
              </a:rPr>
              <a:t>The Identity Jigsaw Puzzle</a:t>
            </a:r>
          </a:p>
        </p:txBody>
      </p:sp>
      <p:pic>
        <p:nvPicPr>
          <p:cNvPr id="6" name="Picture 5" descr="A close up of a logo&#10;&#10;Description automatically generated">
            <a:extLst>
              <a:ext uri="{FF2B5EF4-FFF2-40B4-BE49-F238E27FC236}">
                <a16:creationId xmlns:a16="http://schemas.microsoft.com/office/drawing/2014/main" id="{DBB4013F-FC1B-A440-8BEA-703114634C2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8853016">
            <a:off x="8526889" y="1953407"/>
            <a:ext cx="2064007" cy="2553412"/>
          </a:xfrm>
          <a:prstGeom prst="rect">
            <a:avLst/>
          </a:prstGeom>
        </p:spPr>
      </p:pic>
      <p:sp>
        <p:nvSpPr>
          <p:cNvPr id="8" name="TextBox 7">
            <a:extLst>
              <a:ext uri="{FF2B5EF4-FFF2-40B4-BE49-F238E27FC236}">
                <a16:creationId xmlns:a16="http://schemas.microsoft.com/office/drawing/2014/main" id="{0D67DC60-BAC6-6041-90A1-276FC5536359}"/>
              </a:ext>
            </a:extLst>
          </p:cNvPr>
          <p:cNvSpPr txBox="1"/>
          <p:nvPr/>
        </p:nvSpPr>
        <p:spPr>
          <a:xfrm>
            <a:off x="8650680" y="2876170"/>
            <a:ext cx="1440074" cy="707886"/>
          </a:xfrm>
          <a:prstGeom prst="rect">
            <a:avLst/>
          </a:prstGeom>
          <a:noFill/>
        </p:spPr>
        <p:txBody>
          <a:bodyPr wrap="none" rtlCol="0">
            <a:spAutoFit/>
          </a:bodyPr>
          <a:lstStyle/>
          <a:p>
            <a:pPr algn="ctr"/>
            <a:r>
              <a:rPr lang="en-US" sz="2000" b="1" dirty="0">
                <a:solidFill>
                  <a:srgbClr val="C00000"/>
                </a:solidFill>
                <a:effectLst>
                  <a:outerShdw blurRad="50800" dist="38100" dir="2700000" algn="tl" rotWithShape="0">
                    <a:prstClr val="black">
                      <a:alpha val="40000"/>
                    </a:prstClr>
                  </a:outerShdw>
                </a:effectLst>
              </a:rPr>
              <a:t>Piece #1 </a:t>
            </a:r>
          </a:p>
          <a:p>
            <a:pPr algn="ctr"/>
            <a:r>
              <a:rPr lang="en-US" sz="2000" b="1" dirty="0">
                <a:solidFill>
                  <a:srgbClr val="C00000"/>
                </a:solidFill>
                <a:effectLst>
                  <a:outerShdw blurRad="50800" dist="38100" dir="2700000" algn="tl" rotWithShape="0">
                    <a:prstClr val="black">
                      <a:alpha val="40000"/>
                    </a:prstClr>
                  </a:outerShdw>
                </a:effectLst>
              </a:rPr>
              <a:t>The Donkey</a:t>
            </a:r>
          </a:p>
        </p:txBody>
      </p:sp>
    </p:spTree>
    <p:extLst>
      <p:ext uri="{BB962C8B-B14F-4D97-AF65-F5344CB8AC3E}">
        <p14:creationId xmlns:p14="http://schemas.microsoft.com/office/powerpoint/2010/main" val="3307266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804</Words>
  <Application>Microsoft Macintosh PowerPoint</Application>
  <PresentationFormat>Widescreen</PresentationFormat>
  <Paragraphs>89</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9</cp:revision>
  <dcterms:created xsi:type="dcterms:W3CDTF">2019-04-14T09:50:42Z</dcterms:created>
  <dcterms:modified xsi:type="dcterms:W3CDTF">2019-04-14T13:05:41Z</dcterms:modified>
</cp:coreProperties>
</file>