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475" r:id="rId2"/>
    <p:sldId id="500" r:id="rId3"/>
    <p:sldId id="501" r:id="rId4"/>
    <p:sldId id="474" r:id="rId5"/>
    <p:sldId id="503" r:id="rId6"/>
    <p:sldId id="504" r:id="rId7"/>
    <p:sldId id="505" r:id="rId8"/>
    <p:sldId id="499" r:id="rId9"/>
    <p:sldId id="488" r:id="rId10"/>
    <p:sldId id="502" r:id="rId11"/>
    <p:sldId id="507" r:id="rId12"/>
    <p:sldId id="506" r:id="rId13"/>
    <p:sldId id="508" r:id="rId14"/>
    <p:sldId id="498"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1B75"/>
    <a:srgbClr val="00FB92"/>
    <a:srgbClr val="FF8834"/>
    <a:srgbClr val="FF8F33"/>
    <a:srgbClr val="AFD2FF"/>
    <a:srgbClr val="EAAC8A"/>
    <a:srgbClr val="FCBC66"/>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73" autoAdjust="0"/>
    <p:restoredTop sz="94660"/>
  </p:normalViewPr>
  <p:slideViewPr>
    <p:cSldViewPr snapToGrid="0">
      <p:cViewPr varScale="1">
        <p:scale>
          <a:sx n="115" d="100"/>
          <a:sy n="115" d="100"/>
        </p:scale>
        <p:origin x="272" y="19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067FD-053F-481D-AF80-08AAF8E1C88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E89E5-BE22-4013-A40D-AA9F9810B81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369D679-28E2-4797-ACBF-E651DC9EB029}" type="datetimeFigureOut">
              <a:rPr lang="en-US" smtClean="0"/>
              <a:t>3/3/19</a:t>
            </a:fld>
            <a:endParaRPr lang="en-US"/>
          </a:p>
        </p:txBody>
      </p:sp>
      <p:sp>
        <p:nvSpPr>
          <p:cNvPr id="4" name="Footer Placeholder 3">
            <a:extLst>
              <a:ext uri="{FF2B5EF4-FFF2-40B4-BE49-F238E27FC236}">
                <a16:creationId xmlns:a16="http://schemas.microsoft.com/office/drawing/2014/main" id="{A1C07471-32E4-4033-A623-E011F3C1DD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478963-EEA5-4DE9-A7DB-909652847F5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4454B94-D5B4-41CA-BE64-D6967262C8B8}" type="slidenum">
              <a:rPr lang="en-US" smtClean="0"/>
              <a:t>‹#›</a:t>
            </a:fld>
            <a:endParaRPr lang="en-US"/>
          </a:p>
        </p:txBody>
      </p:sp>
    </p:spTree>
    <p:extLst>
      <p:ext uri="{BB962C8B-B14F-4D97-AF65-F5344CB8AC3E}">
        <p14:creationId xmlns:p14="http://schemas.microsoft.com/office/powerpoint/2010/main" val="2636380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6CE7D3A-F83E-4C2C-B8BE-A402C05D76F1}" type="datetimeFigureOut">
              <a:rPr lang="en-US" smtClean="0"/>
              <a:t>3/3/19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78129AE-AD37-4363-8312-30846EB2BE39}" type="slidenum">
              <a:rPr lang="en-US" smtClean="0"/>
              <a:t>‹#›</a:t>
            </a:fld>
            <a:endParaRPr lang="en-US"/>
          </a:p>
        </p:txBody>
      </p:sp>
    </p:spTree>
    <p:extLst>
      <p:ext uri="{BB962C8B-B14F-4D97-AF65-F5344CB8AC3E}">
        <p14:creationId xmlns:p14="http://schemas.microsoft.com/office/powerpoint/2010/main" val="24382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a:t>
            </a:fld>
            <a:endParaRPr lang="en-US"/>
          </a:p>
        </p:txBody>
      </p:sp>
    </p:spTree>
    <p:extLst>
      <p:ext uri="{BB962C8B-B14F-4D97-AF65-F5344CB8AC3E}">
        <p14:creationId xmlns:p14="http://schemas.microsoft.com/office/powerpoint/2010/main" val="859528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10</a:t>
            </a:fld>
            <a:endParaRPr lang="en-US"/>
          </a:p>
        </p:txBody>
      </p:sp>
    </p:spTree>
    <p:extLst>
      <p:ext uri="{BB962C8B-B14F-4D97-AF65-F5344CB8AC3E}">
        <p14:creationId xmlns:p14="http://schemas.microsoft.com/office/powerpoint/2010/main" val="2954120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11</a:t>
            </a:fld>
            <a:endParaRPr lang="en-US"/>
          </a:p>
        </p:txBody>
      </p:sp>
    </p:spTree>
    <p:extLst>
      <p:ext uri="{BB962C8B-B14F-4D97-AF65-F5344CB8AC3E}">
        <p14:creationId xmlns:p14="http://schemas.microsoft.com/office/powerpoint/2010/main" val="1044788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12</a:t>
            </a:fld>
            <a:endParaRPr lang="en-US"/>
          </a:p>
        </p:txBody>
      </p:sp>
    </p:spTree>
    <p:extLst>
      <p:ext uri="{BB962C8B-B14F-4D97-AF65-F5344CB8AC3E}">
        <p14:creationId xmlns:p14="http://schemas.microsoft.com/office/powerpoint/2010/main" val="11067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13</a:t>
            </a:fld>
            <a:endParaRPr lang="en-US"/>
          </a:p>
        </p:txBody>
      </p:sp>
    </p:spTree>
    <p:extLst>
      <p:ext uri="{BB962C8B-B14F-4D97-AF65-F5344CB8AC3E}">
        <p14:creationId xmlns:p14="http://schemas.microsoft.com/office/powerpoint/2010/main" val="643179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14</a:t>
            </a:fld>
            <a:endParaRPr lang="en-US"/>
          </a:p>
        </p:txBody>
      </p:sp>
    </p:spTree>
    <p:extLst>
      <p:ext uri="{BB962C8B-B14F-4D97-AF65-F5344CB8AC3E}">
        <p14:creationId xmlns:p14="http://schemas.microsoft.com/office/powerpoint/2010/main" val="3139525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2</a:t>
            </a:fld>
            <a:endParaRPr lang="en-US"/>
          </a:p>
        </p:txBody>
      </p:sp>
    </p:spTree>
    <p:extLst>
      <p:ext uri="{BB962C8B-B14F-4D97-AF65-F5344CB8AC3E}">
        <p14:creationId xmlns:p14="http://schemas.microsoft.com/office/powerpoint/2010/main" val="2467622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3</a:t>
            </a:fld>
            <a:endParaRPr lang="en-US"/>
          </a:p>
        </p:txBody>
      </p:sp>
    </p:spTree>
    <p:extLst>
      <p:ext uri="{BB962C8B-B14F-4D97-AF65-F5344CB8AC3E}">
        <p14:creationId xmlns:p14="http://schemas.microsoft.com/office/powerpoint/2010/main" val="1504350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4</a:t>
            </a:fld>
            <a:endParaRPr lang="en-US"/>
          </a:p>
        </p:txBody>
      </p:sp>
    </p:spTree>
    <p:extLst>
      <p:ext uri="{BB962C8B-B14F-4D97-AF65-F5344CB8AC3E}">
        <p14:creationId xmlns:p14="http://schemas.microsoft.com/office/powerpoint/2010/main" val="1226153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5</a:t>
            </a:fld>
            <a:endParaRPr lang="en-US"/>
          </a:p>
        </p:txBody>
      </p:sp>
    </p:spTree>
    <p:extLst>
      <p:ext uri="{BB962C8B-B14F-4D97-AF65-F5344CB8AC3E}">
        <p14:creationId xmlns:p14="http://schemas.microsoft.com/office/powerpoint/2010/main" val="3588624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6</a:t>
            </a:fld>
            <a:endParaRPr lang="en-US"/>
          </a:p>
        </p:txBody>
      </p:sp>
    </p:spTree>
    <p:extLst>
      <p:ext uri="{BB962C8B-B14F-4D97-AF65-F5344CB8AC3E}">
        <p14:creationId xmlns:p14="http://schemas.microsoft.com/office/powerpoint/2010/main" val="284109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7</a:t>
            </a:fld>
            <a:endParaRPr lang="en-US"/>
          </a:p>
        </p:txBody>
      </p:sp>
    </p:spTree>
    <p:extLst>
      <p:ext uri="{BB962C8B-B14F-4D97-AF65-F5344CB8AC3E}">
        <p14:creationId xmlns:p14="http://schemas.microsoft.com/office/powerpoint/2010/main" val="2498320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8</a:t>
            </a:fld>
            <a:endParaRPr lang="en-US"/>
          </a:p>
        </p:txBody>
      </p:sp>
    </p:spTree>
    <p:extLst>
      <p:ext uri="{BB962C8B-B14F-4D97-AF65-F5344CB8AC3E}">
        <p14:creationId xmlns:p14="http://schemas.microsoft.com/office/powerpoint/2010/main" val="912174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9</a:t>
            </a:fld>
            <a:endParaRPr lang="en-US"/>
          </a:p>
        </p:txBody>
      </p:sp>
    </p:spTree>
    <p:extLst>
      <p:ext uri="{BB962C8B-B14F-4D97-AF65-F5344CB8AC3E}">
        <p14:creationId xmlns:p14="http://schemas.microsoft.com/office/powerpoint/2010/main" val="1881641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4C13-53E4-4BF0-B3D8-D4EEC7713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A371B9-432A-49D4-B481-7AF158D1F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E2CBC1-B69D-42FF-8714-A356926C2036}"/>
              </a:ext>
            </a:extLst>
          </p:cNvPr>
          <p:cNvSpPr>
            <a:spLocks noGrp="1"/>
          </p:cNvSpPr>
          <p:nvPr>
            <p:ph type="dt" sz="half" idx="10"/>
          </p:nvPr>
        </p:nvSpPr>
        <p:spPr/>
        <p:txBody>
          <a:bodyPr/>
          <a:lstStyle/>
          <a:p>
            <a:fld id="{CB9C7175-54D9-4F3E-A899-3E0E6A19D225}" type="datetimeFigureOut">
              <a:rPr lang="en-US" smtClean="0"/>
              <a:t>3/3/19</a:t>
            </a:fld>
            <a:endParaRPr lang="en-US"/>
          </a:p>
        </p:txBody>
      </p:sp>
      <p:sp>
        <p:nvSpPr>
          <p:cNvPr id="5" name="Footer Placeholder 4">
            <a:extLst>
              <a:ext uri="{FF2B5EF4-FFF2-40B4-BE49-F238E27FC236}">
                <a16:creationId xmlns:a16="http://schemas.microsoft.com/office/drawing/2014/main" id="{45144019-4C1E-4F06-9FF1-1434AA0AF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B5F7D-B2B5-45F2-8DD5-B26AC43DDE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39011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6ADB-07F0-40A3-AA8B-63A0059E1B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838603-98BE-4B21-ACD7-82BFC68874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CF91E-1953-481F-AD05-A82D61D27877}"/>
              </a:ext>
            </a:extLst>
          </p:cNvPr>
          <p:cNvSpPr>
            <a:spLocks noGrp="1"/>
          </p:cNvSpPr>
          <p:nvPr>
            <p:ph type="dt" sz="half" idx="10"/>
          </p:nvPr>
        </p:nvSpPr>
        <p:spPr/>
        <p:txBody>
          <a:bodyPr/>
          <a:lstStyle/>
          <a:p>
            <a:fld id="{CB9C7175-54D9-4F3E-A899-3E0E6A19D225}" type="datetimeFigureOut">
              <a:rPr lang="en-US" smtClean="0"/>
              <a:t>3/3/19</a:t>
            </a:fld>
            <a:endParaRPr lang="en-US"/>
          </a:p>
        </p:txBody>
      </p:sp>
      <p:sp>
        <p:nvSpPr>
          <p:cNvPr id="5" name="Footer Placeholder 4">
            <a:extLst>
              <a:ext uri="{FF2B5EF4-FFF2-40B4-BE49-F238E27FC236}">
                <a16:creationId xmlns:a16="http://schemas.microsoft.com/office/drawing/2014/main" id="{EE0E5ED6-7919-4532-A0A3-4A98214CF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6AE13-34A6-4629-8F47-849CA3B7AED7}"/>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73620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B63A55-8BB3-40A6-88A6-442015703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31BC9-FCF5-4BEC-9FE9-E9F51ED974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F6D2F-2B35-43FA-9E4E-8D436E4A6689}"/>
              </a:ext>
            </a:extLst>
          </p:cNvPr>
          <p:cNvSpPr>
            <a:spLocks noGrp="1"/>
          </p:cNvSpPr>
          <p:nvPr>
            <p:ph type="dt" sz="half" idx="10"/>
          </p:nvPr>
        </p:nvSpPr>
        <p:spPr/>
        <p:txBody>
          <a:bodyPr/>
          <a:lstStyle/>
          <a:p>
            <a:fld id="{CB9C7175-54D9-4F3E-A899-3E0E6A19D225}" type="datetimeFigureOut">
              <a:rPr lang="en-US" smtClean="0"/>
              <a:t>3/3/19</a:t>
            </a:fld>
            <a:endParaRPr lang="en-US"/>
          </a:p>
        </p:txBody>
      </p:sp>
      <p:sp>
        <p:nvSpPr>
          <p:cNvPr id="5" name="Footer Placeholder 4">
            <a:extLst>
              <a:ext uri="{FF2B5EF4-FFF2-40B4-BE49-F238E27FC236}">
                <a16:creationId xmlns:a16="http://schemas.microsoft.com/office/drawing/2014/main" id="{6C02134A-0FF1-44AE-AB75-DEE90BDB1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7DB92-4EFC-4D68-AD6A-442F4DEAF83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722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0D03-E85B-4952-B59A-666B3F896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C3ED9-BEED-4842-95B1-261DB8525C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90A89-5C8C-49A5-8A58-8341055B2B52}"/>
              </a:ext>
            </a:extLst>
          </p:cNvPr>
          <p:cNvSpPr>
            <a:spLocks noGrp="1"/>
          </p:cNvSpPr>
          <p:nvPr>
            <p:ph type="dt" sz="half" idx="10"/>
          </p:nvPr>
        </p:nvSpPr>
        <p:spPr/>
        <p:txBody>
          <a:bodyPr/>
          <a:lstStyle/>
          <a:p>
            <a:fld id="{CB9C7175-54D9-4F3E-A899-3E0E6A19D225}" type="datetimeFigureOut">
              <a:rPr lang="en-US" smtClean="0"/>
              <a:t>3/3/19</a:t>
            </a:fld>
            <a:endParaRPr lang="en-US"/>
          </a:p>
        </p:txBody>
      </p:sp>
      <p:sp>
        <p:nvSpPr>
          <p:cNvPr id="5" name="Footer Placeholder 4">
            <a:extLst>
              <a:ext uri="{FF2B5EF4-FFF2-40B4-BE49-F238E27FC236}">
                <a16:creationId xmlns:a16="http://schemas.microsoft.com/office/drawing/2014/main" id="{0CBE1364-B5C0-4A0D-A0FA-EA4C8008C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939F8-B551-46E8-82EF-A9F0ED1863C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57647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9FB-84FD-4BF6-90C8-17FA19FF60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926F7-A006-4ECE-B706-DCE13B61A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F1E3E-39AE-4A5D-84A0-B5D203677DEC}"/>
              </a:ext>
            </a:extLst>
          </p:cNvPr>
          <p:cNvSpPr>
            <a:spLocks noGrp="1"/>
          </p:cNvSpPr>
          <p:nvPr>
            <p:ph type="dt" sz="half" idx="10"/>
          </p:nvPr>
        </p:nvSpPr>
        <p:spPr/>
        <p:txBody>
          <a:bodyPr/>
          <a:lstStyle/>
          <a:p>
            <a:fld id="{CB9C7175-54D9-4F3E-A899-3E0E6A19D225}" type="datetimeFigureOut">
              <a:rPr lang="en-US" smtClean="0"/>
              <a:t>3/3/19</a:t>
            </a:fld>
            <a:endParaRPr lang="en-US"/>
          </a:p>
        </p:txBody>
      </p:sp>
      <p:sp>
        <p:nvSpPr>
          <p:cNvPr id="5" name="Footer Placeholder 4">
            <a:extLst>
              <a:ext uri="{FF2B5EF4-FFF2-40B4-BE49-F238E27FC236}">
                <a16:creationId xmlns:a16="http://schemas.microsoft.com/office/drawing/2014/main" id="{15D79A02-7EBA-4A47-B650-E1561E2F3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7C7E4-660F-4420-80CD-294CF79519D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831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DBC4-DDA6-4701-950F-15D41F557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C0F0E-3AFF-4A37-917F-6D1EB4D4A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FC7A7-3BED-4140-B490-5788178746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1FCA2-A746-4EF3-A24B-DC79F4309A44}"/>
              </a:ext>
            </a:extLst>
          </p:cNvPr>
          <p:cNvSpPr>
            <a:spLocks noGrp="1"/>
          </p:cNvSpPr>
          <p:nvPr>
            <p:ph type="dt" sz="half" idx="10"/>
          </p:nvPr>
        </p:nvSpPr>
        <p:spPr/>
        <p:txBody>
          <a:bodyPr/>
          <a:lstStyle/>
          <a:p>
            <a:fld id="{CB9C7175-54D9-4F3E-A899-3E0E6A19D225}" type="datetimeFigureOut">
              <a:rPr lang="en-US" smtClean="0"/>
              <a:t>3/3/19</a:t>
            </a:fld>
            <a:endParaRPr lang="en-US"/>
          </a:p>
        </p:txBody>
      </p:sp>
      <p:sp>
        <p:nvSpPr>
          <p:cNvPr id="6" name="Footer Placeholder 5">
            <a:extLst>
              <a:ext uri="{FF2B5EF4-FFF2-40B4-BE49-F238E27FC236}">
                <a16:creationId xmlns:a16="http://schemas.microsoft.com/office/drawing/2014/main" id="{80F4B378-C0C9-4883-8DF0-2FB5DBDDA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8EB97-2E50-4B58-91AD-1FB30B6717E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5816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7086-8B9C-4706-B9DC-C309E9A3C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CCDD6-CC82-4898-A5B6-9D5720A28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6F54D-98E6-46F4-AD44-FCBD41AAB7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8793B-9B58-4612-902E-AFAF1A229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4116A5-A3E7-4F19-9059-A96C21BF84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2FC124-15BF-4635-9518-5592DD5F8C99}"/>
              </a:ext>
            </a:extLst>
          </p:cNvPr>
          <p:cNvSpPr>
            <a:spLocks noGrp="1"/>
          </p:cNvSpPr>
          <p:nvPr>
            <p:ph type="dt" sz="half" idx="10"/>
          </p:nvPr>
        </p:nvSpPr>
        <p:spPr/>
        <p:txBody>
          <a:bodyPr/>
          <a:lstStyle/>
          <a:p>
            <a:fld id="{CB9C7175-54D9-4F3E-A899-3E0E6A19D225}" type="datetimeFigureOut">
              <a:rPr lang="en-US" smtClean="0"/>
              <a:t>3/3/19</a:t>
            </a:fld>
            <a:endParaRPr lang="en-US"/>
          </a:p>
        </p:txBody>
      </p:sp>
      <p:sp>
        <p:nvSpPr>
          <p:cNvPr id="8" name="Footer Placeholder 7">
            <a:extLst>
              <a:ext uri="{FF2B5EF4-FFF2-40B4-BE49-F238E27FC236}">
                <a16:creationId xmlns:a16="http://schemas.microsoft.com/office/drawing/2014/main" id="{5C26276C-4B93-4E77-B3FD-31CD71934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9DFA0-8083-4106-9B7B-C871415B9CE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5564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C637-D99D-457A-AE49-F71386E46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5469B-1F9E-47BA-BAE9-B77BFBF90D2F}"/>
              </a:ext>
            </a:extLst>
          </p:cNvPr>
          <p:cNvSpPr>
            <a:spLocks noGrp="1"/>
          </p:cNvSpPr>
          <p:nvPr>
            <p:ph type="dt" sz="half" idx="10"/>
          </p:nvPr>
        </p:nvSpPr>
        <p:spPr/>
        <p:txBody>
          <a:bodyPr/>
          <a:lstStyle/>
          <a:p>
            <a:fld id="{CB9C7175-54D9-4F3E-A899-3E0E6A19D225}" type="datetimeFigureOut">
              <a:rPr lang="en-US" smtClean="0"/>
              <a:t>3/3/19</a:t>
            </a:fld>
            <a:endParaRPr lang="en-US"/>
          </a:p>
        </p:txBody>
      </p:sp>
      <p:sp>
        <p:nvSpPr>
          <p:cNvPr id="4" name="Footer Placeholder 3">
            <a:extLst>
              <a:ext uri="{FF2B5EF4-FFF2-40B4-BE49-F238E27FC236}">
                <a16:creationId xmlns:a16="http://schemas.microsoft.com/office/drawing/2014/main" id="{2B2C7BAD-50F1-43C2-9C7F-E0750760E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C713E-B010-485F-A56B-AF3287CDE431}"/>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6727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EF157D-2F0C-4C8E-9313-718981BFEEAC}"/>
              </a:ext>
            </a:extLst>
          </p:cNvPr>
          <p:cNvSpPr>
            <a:spLocks noGrp="1"/>
          </p:cNvSpPr>
          <p:nvPr>
            <p:ph type="dt" sz="half" idx="10"/>
          </p:nvPr>
        </p:nvSpPr>
        <p:spPr/>
        <p:txBody>
          <a:bodyPr/>
          <a:lstStyle/>
          <a:p>
            <a:fld id="{CB9C7175-54D9-4F3E-A899-3E0E6A19D225}" type="datetimeFigureOut">
              <a:rPr lang="en-US" smtClean="0"/>
              <a:t>3/3/19</a:t>
            </a:fld>
            <a:endParaRPr lang="en-US"/>
          </a:p>
        </p:txBody>
      </p:sp>
      <p:sp>
        <p:nvSpPr>
          <p:cNvPr id="3" name="Footer Placeholder 2">
            <a:extLst>
              <a:ext uri="{FF2B5EF4-FFF2-40B4-BE49-F238E27FC236}">
                <a16:creationId xmlns:a16="http://schemas.microsoft.com/office/drawing/2014/main" id="{D8A65603-4C39-4476-BE1F-B055B5F53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D062F9-6CD3-4449-8BF0-834962F7F36B}"/>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0255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E62-850D-423B-8A89-C7ACAE735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5649A9-9708-4C4A-8FF6-10052580B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8462A-17A3-4B4C-ACC8-419280DA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CE627-5CF9-406C-82DF-6999E08FDA43}"/>
              </a:ext>
            </a:extLst>
          </p:cNvPr>
          <p:cNvSpPr>
            <a:spLocks noGrp="1"/>
          </p:cNvSpPr>
          <p:nvPr>
            <p:ph type="dt" sz="half" idx="10"/>
          </p:nvPr>
        </p:nvSpPr>
        <p:spPr/>
        <p:txBody>
          <a:bodyPr/>
          <a:lstStyle/>
          <a:p>
            <a:fld id="{CB9C7175-54D9-4F3E-A899-3E0E6A19D225}" type="datetimeFigureOut">
              <a:rPr lang="en-US" smtClean="0"/>
              <a:t>3/3/19</a:t>
            </a:fld>
            <a:endParaRPr lang="en-US"/>
          </a:p>
        </p:txBody>
      </p:sp>
      <p:sp>
        <p:nvSpPr>
          <p:cNvPr id="6" name="Footer Placeholder 5">
            <a:extLst>
              <a:ext uri="{FF2B5EF4-FFF2-40B4-BE49-F238E27FC236}">
                <a16:creationId xmlns:a16="http://schemas.microsoft.com/office/drawing/2014/main" id="{99D8B525-1009-4A95-B2AF-342D9C128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AF35C-19CD-4616-AF32-AA28C2DD0A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4874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B8CD-86A0-4D02-A768-D5B45E2CB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A32CE-2350-4AB9-8529-0F92C8980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8D1C4-8038-42F3-9DD6-6A53EC15B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E0DA64-E594-4768-BDD2-45114C561DDD}"/>
              </a:ext>
            </a:extLst>
          </p:cNvPr>
          <p:cNvSpPr>
            <a:spLocks noGrp="1"/>
          </p:cNvSpPr>
          <p:nvPr>
            <p:ph type="dt" sz="half" idx="10"/>
          </p:nvPr>
        </p:nvSpPr>
        <p:spPr/>
        <p:txBody>
          <a:bodyPr/>
          <a:lstStyle/>
          <a:p>
            <a:fld id="{CB9C7175-54D9-4F3E-A899-3E0E6A19D225}" type="datetimeFigureOut">
              <a:rPr lang="en-US" smtClean="0"/>
              <a:t>3/3/19</a:t>
            </a:fld>
            <a:endParaRPr lang="en-US"/>
          </a:p>
        </p:txBody>
      </p:sp>
      <p:sp>
        <p:nvSpPr>
          <p:cNvPr id="6" name="Footer Placeholder 5">
            <a:extLst>
              <a:ext uri="{FF2B5EF4-FFF2-40B4-BE49-F238E27FC236}">
                <a16:creationId xmlns:a16="http://schemas.microsoft.com/office/drawing/2014/main" id="{AF507B08-3BAB-422D-BFFA-F57A2214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118F-1065-4C6C-A227-DC152DBDA16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90295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5CC17-B0BB-4110-B797-ACEDDD3A1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150FD-4570-4B8E-B715-DA7A615B1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1A380-E1FB-414E-AE3F-3E801BD49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C7175-54D9-4F3E-A899-3E0E6A19D225}" type="datetimeFigureOut">
              <a:rPr lang="en-US" smtClean="0"/>
              <a:t>3/3/19</a:t>
            </a:fld>
            <a:endParaRPr lang="en-US"/>
          </a:p>
        </p:txBody>
      </p:sp>
      <p:sp>
        <p:nvSpPr>
          <p:cNvPr id="5" name="Footer Placeholder 4">
            <a:extLst>
              <a:ext uri="{FF2B5EF4-FFF2-40B4-BE49-F238E27FC236}">
                <a16:creationId xmlns:a16="http://schemas.microsoft.com/office/drawing/2014/main" id="{00FA5332-2FAD-40D8-AC23-5B389D80F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581DD-EF16-4E56-8F48-4C517833F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650BB-3FDA-4B35-9717-CF46DB3C749B}" type="slidenum">
              <a:rPr lang="en-US" smtClean="0"/>
              <a:t>‹#›</a:t>
            </a:fld>
            <a:endParaRPr lang="en-US"/>
          </a:p>
        </p:txBody>
      </p:sp>
    </p:spTree>
    <p:extLst>
      <p:ext uri="{BB962C8B-B14F-4D97-AF65-F5344CB8AC3E}">
        <p14:creationId xmlns:p14="http://schemas.microsoft.com/office/powerpoint/2010/main" val="9387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file:////var/folders/qy/cv6jb4bd6dqdf4f22pzmyzbm0000gn/T/com.microsoft.Powerpoint/converted_emf.emf" TargetMode="Externa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ell phone&#10;&#10;Description automatically generated">
            <a:extLst>
              <a:ext uri="{FF2B5EF4-FFF2-40B4-BE49-F238E27FC236}">
                <a16:creationId xmlns:a16="http://schemas.microsoft.com/office/drawing/2014/main" id="{FB5DF3CB-0FF3-7F47-B890-1FB4785C626E}"/>
              </a:ext>
            </a:extLst>
          </p:cNvPr>
          <p:cNvPicPr>
            <a:picLocks noChangeAspect="1"/>
          </p:cNvPicPr>
          <p:nvPr/>
        </p:nvPicPr>
        <p:blipFill>
          <a:blip r:embed="rId3"/>
          <a:stretch>
            <a:fillRect/>
          </a:stretch>
        </p:blipFill>
        <p:spPr>
          <a:xfrm>
            <a:off x="6096000" y="3192727"/>
            <a:ext cx="5372100" cy="3021806"/>
          </a:xfrm>
          <a:prstGeom prst="rect">
            <a:avLst/>
          </a:prstGeom>
        </p:spPr>
      </p:pic>
      <p:sp>
        <p:nvSpPr>
          <p:cNvPr id="14" name="Rectangle 13">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social media post&#10;&#10;Description automatically generated">
            <a:extLst>
              <a:ext uri="{FF2B5EF4-FFF2-40B4-BE49-F238E27FC236}">
                <a16:creationId xmlns:a16="http://schemas.microsoft.com/office/drawing/2014/main" id="{6B6D9ED7-FEDD-9A4E-ACCF-66FC34989C75}"/>
              </a:ext>
            </a:extLst>
          </p:cNvPr>
          <p:cNvPicPr>
            <a:picLocks noChangeAspect="1"/>
          </p:cNvPicPr>
          <p:nvPr/>
        </p:nvPicPr>
        <p:blipFill>
          <a:blip r:embed="rId4"/>
          <a:stretch>
            <a:fillRect/>
          </a:stretch>
        </p:blipFill>
        <p:spPr>
          <a:xfrm>
            <a:off x="643467" y="643467"/>
            <a:ext cx="4122588" cy="5571066"/>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5"/>
          <a:stretch>
            <a:fillRect/>
          </a:stretch>
        </p:blipFill>
        <p:spPr>
          <a:xfrm>
            <a:off x="1270000" y="1270000"/>
            <a:ext cx="63500" cy="76200"/>
          </a:xfrm>
          <a:prstGeom prst="rect">
            <a:avLst/>
          </a:prstGeom>
        </p:spPr>
      </p:pic>
      <p:sp>
        <p:nvSpPr>
          <p:cNvPr id="8" name="TextBox 7">
            <a:extLst>
              <a:ext uri="{FF2B5EF4-FFF2-40B4-BE49-F238E27FC236}">
                <a16:creationId xmlns:a16="http://schemas.microsoft.com/office/drawing/2014/main" id="{BEA3BE55-74F6-8E44-B55A-D9BBF498A008}"/>
              </a:ext>
            </a:extLst>
          </p:cNvPr>
          <p:cNvSpPr txBox="1"/>
          <p:nvPr/>
        </p:nvSpPr>
        <p:spPr>
          <a:xfrm>
            <a:off x="6067159" y="498924"/>
            <a:ext cx="3372911" cy="646331"/>
          </a:xfrm>
          <a:prstGeom prst="rect">
            <a:avLst/>
          </a:prstGeom>
          <a:noFill/>
        </p:spPr>
        <p:txBody>
          <a:bodyPr wrap="none" rtlCol="0">
            <a:spAutoFit/>
          </a:bodyPr>
          <a:lstStyle/>
          <a:p>
            <a:r>
              <a:rPr lang="en-US" sz="3600" b="1" dirty="0">
                <a:solidFill>
                  <a:schemeClr val="bg1"/>
                </a:solidFill>
              </a:rPr>
              <a:t>Message Videos </a:t>
            </a:r>
          </a:p>
        </p:txBody>
      </p:sp>
      <p:sp>
        <p:nvSpPr>
          <p:cNvPr id="13" name="TextBox 12">
            <a:extLst>
              <a:ext uri="{FF2B5EF4-FFF2-40B4-BE49-F238E27FC236}">
                <a16:creationId xmlns:a16="http://schemas.microsoft.com/office/drawing/2014/main" id="{C2FC4ADC-0777-DC40-968C-625977E257A3}"/>
              </a:ext>
            </a:extLst>
          </p:cNvPr>
          <p:cNvSpPr txBox="1"/>
          <p:nvPr/>
        </p:nvSpPr>
        <p:spPr>
          <a:xfrm>
            <a:off x="6067159" y="1145255"/>
            <a:ext cx="4057329" cy="523220"/>
          </a:xfrm>
          <a:prstGeom prst="rect">
            <a:avLst/>
          </a:prstGeom>
          <a:noFill/>
        </p:spPr>
        <p:txBody>
          <a:bodyPr wrap="none" rtlCol="0">
            <a:spAutoFit/>
          </a:bodyPr>
          <a:lstStyle/>
          <a:p>
            <a:r>
              <a:rPr lang="en-US" sz="2800" dirty="0">
                <a:solidFill>
                  <a:srgbClr val="FFFF00"/>
                </a:solidFill>
              </a:rPr>
              <a:t>*</a:t>
            </a:r>
            <a:r>
              <a:rPr lang="en-US" sz="2800" dirty="0" err="1">
                <a:solidFill>
                  <a:srgbClr val="FFFF00"/>
                </a:solidFill>
              </a:rPr>
              <a:t>DarbyCreek.org</a:t>
            </a:r>
            <a:r>
              <a:rPr lang="en-US" sz="2800" dirty="0">
                <a:solidFill>
                  <a:srgbClr val="FFFF00"/>
                </a:solidFill>
              </a:rPr>
              <a:t>/Sermons</a:t>
            </a:r>
          </a:p>
        </p:txBody>
      </p:sp>
      <p:sp>
        <p:nvSpPr>
          <p:cNvPr id="15" name="TextBox 14">
            <a:extLst>
              <a:ext uri="{FF2B5EF4-FFF2-40B4-BE49-F238E27FC236}">
                <a16:creationId xmlns:a16="http://schemas.microsoft.com/office/drawing/2014/main" id="{C9C9C133-700D-204A-A057-14389835C43E}"/>
              </a:ext>
            </a:extLst>
          </p:cNvPr>
          <p:cNvSpPr txBox="1"/>
          <p:nvPr/>
        </p:nvSpPr>
        <p:spPr>
          <a:xfrm>
            <a:off x="6067159" y="1758560"/>
            <a:ext cx="4201086" cy="954107"/>
          </a:xfrm>
          <a:prstGeom prst="rect">
            <a:avLst/>
          </a:prstGeom>
          <a:noFill/>
        </p:spPr>
        <p:txBody>
          <a:bodyPr wrap="none" rtlCol="0">
            <a:spAutoFit/>
          </a:bodyPr>
          <a:lstStyle/>
          <a:p>
            <a:r>
              <a:rPr lang="en-US" sz="2800" dirty="0">
                <a:solidFill>
                  <a:srgbClr val="FFFF00"/>
                </a:solidFill>
              </a:rPr>
              <a:t>*</a:t>
            </a:r>
            <a:r>
              <a:rPr lang="en-US" sz="2800" dirty="0" err="1">
                <a:solidFill>
                  <a:srgbClr val="FFFF00"/>
                </a:solidFill>
              </a:rPr>
              <a:t>YouTube.com</a:t>
            </a:r>
            <a:r>
              <a:rPr lang="en-US" sz="2800" dirty="0">
                <a:solidFill>
                  <a:srgbClr val="FFFF00"/>
                </a:solidFill>
              </a:rPr>
              <a:t>    </a:t>
            </a:r>
            <a:r>
              <a:rPr lang="en-US" sz="2800" dirty="0">
                <a:solidFill>
                  <a:schemeClr val="bg1"/>
                </a:solidFill>
              </a:rPr>
              <a:t>(search for</a:t>
            </a:r>
          </a:p>
          <a:p>
            <a:r>
              <a:rPr lang="en-US" sz="2800" dirty="0">
                <a:solidFill>
                  <a:schemeClr val="bg1"/>
                </a:solidFill>
              </a:rPr>
              <a:t>    Darby Creek Church)</a:t>
            </a:r>
          </a:p>
        </p:txBody>
      </p:sp>
    </p:spTree>
    <p:extLst>
      <p:ext uri="{BB962C8B-B14F-4D97-AF65-F5344CB8AC3E}">
        <p14:creationId xmlns:p14="http://schemas.microsoft.com/office/powerpoint/2010/main" val="3490419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A3CADF0-9EB8-D14C-B3CF-FA2AF55CFE80}"/>
              </a:ext>
            </a:extLst>
          </p:cNvPr>
          <p:cNvPicPr>
            <a:picLocks noChangeAspect="1"/>
          </p:cNvPicPr>
          <p:nvPr/>
        </p:nvPicPr>
        <p:blipFill rotWithShape="1">
          <a:blip r:embed="rId3">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
        <p:nvSpPr>
          <p:cNvPr id="23" name="Rectangle 2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96978D-ECE6-BB47-B4C3-1842CDB9E20D}"/>
              </a:ext>
            </a:extLst>
          </p:cNvPr>
          <p:cNvSpPr txBox="1"/>
          <p:nvPr/>
        </p:nvSpPr>
        <p:spPr>
          <a:xfrm>
            <a:off x="2107581" y="1077396"/>
            <a:ext cx="8503033" cy="707886"/>
          </a:xfrm>
          <a:prstGeom prst="rect">
            <a:avLst/>
          </a:prstGeom>
          <a:noFill/>
        </p:spPr>
        <p:txBody>
          <a:bodyPr wrap="none" rtlCol="0">
            <a:spAutoFit/>
          </a:bodyPr>
          <a:lstStyle/>
          <a:p>
            <a:r>
              <a:rPr lang="en-US" sz="4000" b="1" dirty="0">
                <a:highlight>
                  <a:srgbClr val="FFFF00"/>
                </a:highlight>
                <a:latin typeface="Bryndan Write" panose="02000503000000000000" pitchFamily="2" charset="0"/>
              </a:rPr>
              <a:t>How the Holy Spirit Gives Life to Us</a:t>
            </a:r>
          </a:p>
        </p:txBody>
      </p:sp>
      <p:sp>
        <p:nvSpPr>
          <p:cNvPr id="4" name="TextBox 3">
            <a:extLst>
              <a:ext uri="{FF2B5EF4-FFF2-40B4-BE49-F238E27FC236}">
                <a16:creationId xmlns:a16="http://schemas.microsoft.com/office/drawing/2014/main" id="{C8BC5C46-4B9A-1843-B2B4-B3E1B4D76A92}"/>
              </a:ext>
            </a:extLst>
          </p:cNvPr>
          <p:cNvSpPr txBox="1"/>
          <p:nvPr/>
        </p:nvSpPr>
        <p:spPr>
          <a:xfrm>
            <a:off x="2220817" y="2219211"/>
            <a:ext cx="8389797" cy="1754326"/>
          </a:xfrm>
          <a:prstGeom prst="rect">
            <a:avLst/>
          </a:prstGeom>
          <a:noFill/>
        </p:spPr>
        <p:txBody>
          <a:bodyPr wrap="none" rtlCol="0">
            <a:spAutoFit/>
          </a:bodyPr>
          <a:lstStyle/>
          <a:p>
            <a:pPr marL="457200" indent="-457200">
              <a:buFont typeface="Arial" panose="020B0604020202020204" pitchFamily="34" charset="0"/>
              <a:buChar char="•"/>
            </a:pPr>
            <a:r>
              <a:rPr lang="en-US" sz="3600" dirty="0">
                <a:latin typeface="Bryndan Write" panose="02000503000000000000" pitchFamily="2" charset="0"/>
              </a:rPr>
              <a:t>He Convicts the World (and Us) of Sin</a:t>
            </a:r>
          </a:p>
          <a:p>
            <a:pPr marL="457200" indent="-457200">
              <a:buFont typeface="Arial" panose="020B0604020202020204" pitchFamily="34" charset="0"/>
              <a:buChar char="•"/>
            </a:pPr>
            <a:r>
              <a:rPr lang="en-US" sz="3600" dirty="0">
                <a:latin typeface="Bryndan Write" panose="02000503000000000000" pitchFamily="2" charset="0"/>
              </a:rPr>
              <a:t>He is the Agent of the New Birth</a:t>
            </a:r>
          </a:p>
          <a:p>
            <a:pPr marL="457200" indent="-457200">
              <a:buFont typeface="Arial" panose="020B0604020202020204" pitchFamily="34" charset="0"/>
              <a:buChar char="•"/>
            </a:pPr>
            <a:r>
              <a:rPr lang="en-US" sz="3600" dirty="0">
                <a:latin typeface="Bryndan Write" panose="02000503000000000000" pitchFamily="2" charset="0"/>
              </a:rPr>
              <a:t>He lives in Us</a:t>
            </a:r>
          </a:p>
        </p:txBody>
      </p:sp>
    </p:spTree>
    <p:extLst>
      <p:ext uri="{BB962C8B-B14F-4D97-AF65-F5344CB8AC3E}">
        <p14:creationId xmlns:p14="http://schemas.microsoft.com/office/powerpoint/2010/main" val="231012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A3CADF0-9EB8-D14C-B3CF-FA2AF55CFE80}"/>
              </a:ext>
            </a:extLst>
          </p:cNvPr>
          <p:cNvPicPr>
            <a:picLocks noChangeAspect="1"/>
          </p:cNvPicPr>
          <p:nvPr/>
        </p:nvPicPr>
        <p:blipFill rotWithShape="1">
          <a:blip r:embed="rId3">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
        <p:nvSpPr>
          <p:cNvPr id="23" name="Rectangle 2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96978D-ECE6-BB47-B4C3-1842CDB9E20D}"/>
              </a:ext>
            </a:extLst>
          </p:cNvPr>
          <p:cNvSpPr txBox="1"/>
          <p:nvPr/>
        </p:nvSpPr>
        <p:spPr>
          <a:xfrm>
            <a:off x="2107581" y="1077396"/>
            <a:ext cx="8503033" cy="707886"/>
          </a:xfrm>
          <a:prstGeom prst="rect">
            <a:avLst/>
          </a:prstGeom>
          <a:noFill/>
        </p:spPr>
        <p:txBody>
          <a:bodyPr wrap="none" rtlCol="0">
            <a:spAutoFit/>
          </a:bodyPr>
          <a:lstStyle/>
          <a:p>
            <a:r>
              <a:rPr lang="en-US" sz="4000" b="1" dirty="0">
                <a:highlight>
                  <a:srgbClr val="FFFF00"/>
                </a:highlight>
                <a:latin typeface="Bryndan Write" panose="02000503000000000000" pitchFamily="2" charset="0"/>
              </a:rPr>
              <a:t>How the Holy Spirit Gives Life to Us</a:t>
            </a:r>
          </a:p>
        </p:txBody>
      </p:sp>
      <p:sp>
        <p:nvSpPr>
          <p:cNvPr id="4" name="TextBox 3">
            <a:extLst>
              <a:ext uri="{FF2B5EF4-FFF2-40B4-BE49-F238E27FC236}">
                <a16:creationId xmlns:a16="http://schemas.microsoft.com/office/drawing/2014/main" id="{C8BC5C46-4B9A-1843-B2B4-B3E1B4D76A92}"/>
              </a:ext>
            </a:extLst>
          </p:cNvPr>
          <p:cNvSpPr txBox="1"/>
          <p:nvPr/>
        </p:nvSpPr>
        <p:spPr>
          <a:xfrm>
            <a:off x="2220817" y="2219211"/>
            <a:ext cx="8389797" cy="646331"/>
          </a:xfrm>
          <a:prstGeom prst="rect">
            <a:avLst/>
          </a:prstGeom>
          <a:noFill/>
        </p:spPr>
        <p:txBody>
          <a:bodyPr wrap="none" rtlCol="0">
            <a:spAutoFit/>
          </a:bodyPr>
          <a:lstStyle/>
          <a:p>
            <a:pPr marL="457200" indent="-457200">
              <a:buFont typeface="Arial" panose="020B0604020202020204" pitchFamily="34" charset="0"/>
              <a:buChar char="•"/>
            </a:pPr>
            <a:r>
              <a:rPr lang="en-US" sz="3600" dirty="0">
                <a:latin typeface="Bryndan Write" panose="02000503000000000000" pitchFamily="2" charset="0"/>
              </a:rPr>
              <a:t>He Convicts the World (and Us) of Sin</a:t>
            </a:r>
          </a:p>
        </p:txBody>
      </p:sp>
      <p:sp>
        <p:nvSpPr>
          <p:cNvPr id="7" name="TextBox 6">
            <a:extLst>
              <a:ext uri="{FF2B5EF4-FFF2-40B4-BE49-F238E27FC236}">
                <a16:creationId xmlns:a16="http://schemas.microsoft.com/office/drawing/2014/main" id="{56ACAF75-F241-4040-A9BC-0E56AE9BD1A2}"/>
              </a:ext>
            </a:extLst>
          </p:cNvPr>
          <p:cNvSpPr txBox="1"/>
          <p:nvPr/>
        </p:nvSpPr>
        <p:spPr>
          <a:xfrm>
            <a:off x="2652390" y="3136612"/>
            <a:ext cx="6200736" cy="646331"/>
          </a:xfrm>
          <a:prstGeom prst="rect">
            <a:avLst/>
          </a:prstGeom>
          <a:noFill/>
        </p:spPr>
        <p:txBody>
          <a:bodyPr wrap="none" rtlCol="0">
            <a:spAutoFit/>
          </a:bodyPr>
          <a:lstStyle/>
          <a:p>
            <a:r>
              <a:rPr lang="en-US" sz="3600" dirty="0">
                <a:latin typeface="Bryndan Write" panose="02000503000000000000" pitchFamily="2" charset="0"/>
              </a:rPr>
              <a:t>John 16:8; 1 Corinthians 2:14 </a:t>
            </a:r>
          </a:p>
        </p:txBody>
      </p:sp>
    </p:spTree>
    <p:extLst>
      <p:ext uri="{BB962C8B-B14F-4D97-AF65-F5344CB8AC3E}">
        <p14:creationId xmlns:p14="http://schemas.microsoft.com/office/powerpoint/2010/main" val="284105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A3CADF0-9EB8-D14C-B3CF-FA2AF55CFE80}"/>
              </a:ext>
            </a:extLst>
          </p:cNvPr>
          <p:cNvPicPr>
            <a:picLocks noChangeAspect="1"/>
          </p:cNvPicPr>
          <p:nvPr/>
        </p:nvPicPr>
        <p:blipFill rotWithShape="1">
          <a:blip r:embed="rId3">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
        <p:nvSpPr>
          <p:cNvPr id="23" name="Rectangle 2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96978D-ECE6-BB47-B4C3-1842CDB9E20D}"/>
              </a:ext>
            </a:extLst>
          </p:cNvPr>
          <p:cNvSpPr txBox="1"/>
          <p:nvPr/>
        </p:nvSpPr>
        <p:spPr>
          <a:xfrm>
            <a:off x="2107581" y="1077396"/>
            <a:ext cx="8503033" cy="707886"/>
          </a:xfrm>
          <a:prstGeom prst="rect">
            <a:avLst/>
          </a:prstGeom>
          <a:noFill/>
        </p:spPr>
        <p:txBody>
          <a:bodyPr wrap="none" rtlCol="0">
            <a:spAutoFit/>
          </a:bodyPr>
          <a:lstStyle/>
          <a:p>
            <a:r>
              <a:rPr lang="en-US" sz="4000" b="1" dirty="0">
                <a:highlight>
                  <a:srgbClr val="FFFF00"/>
                </a:highlight>
                <a:latin typeface="Bryndan Write" panose="02000503000000000000" pitchFamily="2" charset="0"/>
              </a:rPr>
              <a:t>How the Holy Spirit Gives Life to Us</a:t>
            </a:r>
          </a:p>
        </p:txBody>
      </p:sp>
      <p:sp>
        <p:nvSpPr>
          <p:cNvPr id="4" name="TextBox 3">
            <a:extLst>
              <a:ext uri="{FF2B5EF4-FFF2-40B4-BE49-F238E27FC236}">
                <a16:creationId xmlns:a16="http://schemas.microsoft.com/office/drawing/2014/main" id="{C8BC5C46-4B9A-1843-B2B4-B3E1B4D76A92}"/>
              </a:ext>
            </a:extLst>
          </p:cNvPr>
          <p:cNvSpPr txBox="1"/>
          <p:nvPr/>
        </p:nvSpPr>
        <p:spPr>
          <a:xfrm>
            <a:off x="2220817" y="2219211"/>
            <a:ext cx="7587333" cy="646331"/>
          </a:xfrm>
          <a:prstGeom prst="rect">
            <a:avLst/>
          </a:prstGeom>
          <a:noFill/>
        </p:spPr>
        <p:txBody>
          <a:bodyPr wrap="none" rtlCol="0">
            <a:spAutoFit/>
          </a:bodyPr>
          <a:lstStyle/>
          <a:p>
            <a:pPr marL="457200" indent="-457200">
              <a:buFont typeface="Arial" panose="020B0604020202020204" pitchFamily="34" charset="0"/>
              <a:buChar char="•"/>
            </a:pPr>
            <a:r>
              <a:rPr lang="en-US" sz="3600" dirty="0">
                <a:latin typeface="Bryndan Write" panose="02000503000000000000" pitchFamily="2" charset="0"/>
              </a:rPr>
              <a:t>He is the Agent of the New Birth</a:t>
            </a:r>
          </a:p>
        </p:txBody>
      </p:sp>
      <p:sp>
        <p:nvSpPr>
          <p:cNvPr id="7" name="TextBox 6">
            <a:extLst>
              <a:ext uri="{FF2B5EF4-FFF2-40B4-BE49-F238E27FC236}">
                <a16:creationId xmlns:a16="http://schemas.microsoft.com/office/drawing/2014/main" id="{56ACAF75-F241-4040-A9BC-0E56AE9BD1A2}"/>
              </a:ext>
            </a:extLst>
          </p:cNvPr>
          <p:cNvSpPr txBox="1"/>
          <p:nvPr/>
        </p:nvSpPr>
        <p:spPr>
          <a:xfrm>
            <a:off x="2796963" y="3136612"/>
            <a:ext cx="4125745" cy="646331"/>
          </a:xfrm>
          <a:prstGeom prst="rect">
            <a:avLst/>
          </a:prstGeom>
          <a:noFill/>
        </p:spPr>
        <p:txBody>
          <a:bodyPr wrap="none" rtlCol="0">
            <a:spAutoFit/>
          </a:bodyPr>
          <a:lstStyle/>
          <a:p>
            <a:r>
              <a:rPr lang="en-US" sz="3600" dirty="0">
                <a:latin typeface="Bryndan Write" panose="02000503000000000000" pitchFamily="2" charset="0"/>
              </a:rPr>
              <a:t>Titus 3:5; John 3:5-8</a:t>
            </a:r>
          </a:p>
        </p:txBody>
      </p:sp>
    </p:spTree>
    <p:extLst>
      <p:ext uri="{BB962C8B-B14F-4D97-AF65-F5344CB8AC3E}">
        <p14:creationId xmlns:p14="http://schemas.microsoft.com/office/powerpoint/2010/main" val="3509999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A3CADF0-9EB8-D14C-B3CF-FA2AF55CFE80}"/>
              </a:ext>
            </a:extLst>
          </p:cNvPr>
          <p:cNvPicPr>
            <a:picLocks noChangeAspect="1"/>
          </p:cNvPicPr>
          <p:nvPr/>
        </p:nvPicPr>
        <p:blipFill rotWithShape="1">
          <a:blip r:embed="rId3">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
        <p:nvSpPr>
          <p:cNvPr id="23" name="Rectangle 2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96978D-ECE6-BB47-B4C3-1842CDB9E20D}"/>
              </a:ext>
            </a:extLst>
          </p:cNvPr>
          <p:cNvSpPr txBox="1"/>
          <p:nvPr/>
        </p:nvSpPr>
        <p:spPr>
          <a:xfrm>
            <a:off x="2107581" y="1077396"/>
            <a:ext cx="8503033" cy="707886"/>
          </a:xfrm>
          <a:prstGeom prst="rect">
            <a:avLst/>
          </a:prstGeom>
          <a:noFill/>
        </p:spPr>
        <p:txBody>
          <a:bodyPr wrap="none" rtlCol="0">
            <a:spAutoFit/>
          </a:bodyPr>
          <a:lstStyle/>
          <a:p>
            <a:r>
              <a:rPr lang="en-US" sz="4000" b="1" dirty="0">
                <a:highlight>
                  <a:srgbClr val="FFFF00"/>
                </a:highlight>
                <a:latin typeface="Bryndan Write" panose="02000503000000000000" pitchFamily="2" charset="0"/>
              </a:rPr>
              <a:t>How the Holy Spirit Gives Life to Us</a:t>
            </a:r>
          </a:p>
        </p:txBody>
      </p:sp>
      <p:sp>
        <p:nvSpPr>
          <p:cNvPr id="4" name="TextBox 3">
            <a:extLst>
              <a:ext uri="{FF2B5EF4-FFF2-40B4-BE49-F238E27FC236}">
                <a16:creationId xmlns:a16="http://schemas.microsoft.com/office/drawing/2014/main" id="{C8BC5C46-4B9A-1843-B2B4-B3E1B4D76A92}"/>
              </a:ext>
            </a:extLst>
          </p:cNvPr>
          <p:cNvSpPr txBox="1"/>
          <p:nvPr/>
        </p:nvSpPr>
        <p:spPr>
          <a:xfrm>
            <a:off x="2220817" y="2219211"/>
            <a:ext cx="3368230" cy="646331"/>
          </a:xfrm>
          <a:prstGeom prst="rect">
            <a:avLst/>
          </a:prstGeom>
          <a:noFill/>
        </p:spPr>
        <p:txBody>
          <a:bodyPr wrap="none" rtlCol="0">
            <a:spAutoFit/>
          </a:bodyPr>
          <a:lstStyle/>
          <a:p>
            <a:pPr marL="457200" indent="-457200">
              <a:buFont typeface="Arial" panose="020B0604020202020204" pitchFamily="34" charset="0"/>
              <a:buChar char="•"/>
            </a:pPr>
            <a:r>
              <a:rPr lang="en-US" sz="3600" dirty="0">
                <a:latin typeface="Bryndan Write" panose="02000503000000000000" pitchFamily="2" charset="0"/>
              </a:rPr>
              <a:t>He lives in Us</a:t>
            </a:r>
          </a:p>
        </p:txBody>
      </p:sp>
      <p:sp>
        <p:nvSpPr>
          <p:cNvPr id="7" name="TextBox 6">
            <a:extLst>
              <a:ext uri="{FF2B5EF4-FFF2-40B4-BE49-F238E27FC236}">
                <a16:creationId xmlns:a16="http://schemas.microsoft.com/office/drawing/2014/main" id="{56ACAF75-F241-4040-A9BC-0E56AE9BD1A2}"/>
              </a:ext>
            </a:extLst>
          </p:cNvPr>
          <p:cNvSpPr txBox="1"/>
          <p:nvPr/>
        </p:nvSpPr>
        <p:spPr>
          <a:xfrm>
            <a:off x="2796963" y="3136612"/>
            <a:ext cx="2948243" cy="646331"/>
          </a:xfrm>
          <a:prstGeom prst="rect">
            <a:avLst/>
          </a:prstGeom>
          <a:noFill/>
        </p:spPr>
        <p:txBody>
          <a:bodyPr wrap="none" rtlCol="0">
            <a:spAutoFit/>
          </a:bodyPr>
          <a:lstStyle/>
          <a:p>
            <a:r>
              <a:rPr lang="en-US" sz="3600" dirty="0">
                <a:latin typeface="Bryndan Write" panose="02000503000000000000" pitchFamily="2" charset="0"/>
              </a:rPr>
              <a:t>Romans 8:9-11</a:t>
            </a:r>
          </a:p>
        </p:txBody>
      </p:sp>
    </p:spTree>
    <p:extLst>
      <p:ext uri="{BB962C8B-B14F-4D97-AF65-F5344CB8AC3E}">
        <p14:creationId xmlns:p14="http://schemas.microsoft.com/office/powerpoint/2010/main" val="1682994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4F34B31-4454-554D-8C01-C888B32FE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7167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4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ell phone&#10;&#10;Description automatically generated">
            <a:extLst>
              <a:ext uri="{FF2B5EF4-FFF2-40B4-BE49-F238E27FC236}">
                <a16:creationId xmlns:a16="http://schemas.microsoft.com/office/drawing/2014/main" id="{61AAE9BC-8096-9047-8423-95CF179CA9E3}"/>
              </a:ext>
            </a:extLst>
          </p:cNvPr>
          <p:cNvPicPr>
            <a:picLocks noChangeAspect="1"/>
          </p:cNvPicPr>
          <p:nvPr/>
        </p:nvPicPr>
        <p:blipFill>
          <a:blip r:embed="rId3"/>
          <a:stretch>
            <a:fillRect/>
          </a:stretch>
        </p:blipFill>
        <p:spPr>
          <a:xfrm>
            <a:off x="643467" y="1057148"/>
            <a:ext cx="10905066" cy="4743703"/>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Tree>
    <p:extLst>
      <p:ext uri="{BB962C8B-B14F-4D97-AF65-F5344CB8AC3E}">
        <p14:creationId xmlns:p14="http://schemas.microsoft.com/office/powerpoint/2010/main" val="97854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4F34B31-4454-554D-8C01-C888B32FE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Tree>
    <p:extLst>
      <p:ext uri="{BB962C8B-B14F-4D97-AF65-F5344CB8AC3E}">
        <p14:creationId xmlns:p14="http://schemas.microsoft.com/office/powerpoint/2010/main" val="2954913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7695312" cy="646331"/>
          </a:xfrm>
          <a:prstGeom prst="rect">
            <a:avLst/>
          </a:prstGeom>
          <a:noFill/>
        </p:spPr>
        <p:txBody>
          <a:bodyPr wrap="none" rtlCol="0">
            <a:spAutoFit/>
          </a:bodyPr>
          <a:lstStyle/>
          <a:p>
            <a:r>
              <a:rPr lang="en-US" sz="3600" dirty="0">
                <a:solidFill>
                  <a:srgbClr val="FFFF00"/>
                </a:solidFill>
              </a:rPr>
              <a:t>Romans 8:1-11 English Standard Version</a:t>
            </a:r>
          </a:p>
        </p:txBody>
      </p:sp>
      <p:sp>
        <p:nvSpPr>
          <p:cNvPr id="5" name="TextBox 4">
            <a:extLst>
              <a:ext uri="{FF2B5EF4-FFF2-40B4-BE49-F238E27FC236}">
                <a16:creationId xmlns:a16="http://schemas.microsoft.com/office/drawing/2014/main" id="{58D02B44-D672-42DB-AB0A-7B80D5D6B9CF}"/>
              </a:ext>
            </a:extLst>
          </p:cNvPr>
          <p:cNvSpPr txBox="1"/>
          <p:nvPr/>
        </p:nvSpPr>
        <p:spPr>
          <a:xfrm>
            <a:off x="676961" y="1213220"/>
            <a:ext cx="10761784" cy="3970318"/>
          </a:xfrm>
          <a:prstGeom prst="rect">
            <a:avLst/>
          </a:prstGeom>
          <a:noFill/>
        </p:spPr>
        <p:txBody>
          <a:bodyPr wrap="square" rtlCol="0">
            <a:spAutoFit/>
          </a:bodyPr>
          <a:lstStyle/>
          <a:p>
            <a:r>
              <a:rPr lang="en-US" sz="2800" dirty="0">
                <a:solidFill>
                  <a:schemeClr val="bg1"/>
                </a:solidFill>
              </a:rPr>
              <a:t>1 There is therefore now no condemnation for those who are in Christ Jesus. </a:t>
            </a:r>
          </a:p>
          <a:p>
            <a:r>
              <a:rPr lang="en-US" sz="2800" dirty="0">
                <a:solidFill>
                  <a:schemeClr val="bg1"/>
                </a:solidFill>
              </a:rPr>
              <a:t>2 For the law of the Spirit of life has set you free in Christ Jesus from the law of sin and death. </a:t>
            </a:r>
          </a:p>
          <a:p>
            <a:r>
              <a:rPr lang="en-US" sz="2800" dirty="0">
                <a:solidFill>
                  <a:schemeClr val="bg1"/>
                </a:solidFill>
              </a:rPr>
              <a:t>3 For God has done what the law, weakened by the flesh, could not do. By sending his own Son in the likeness of sinful flesh and for sin, he condemned sin in the flesh, </a:t>
            </a:r>
          </a:p>
          <a:p>
            <a:r>
              <a:rPr lang="en-US" sz="2800" dirty="0">
                <a:solidFill>
                  <a:schemeClr val="bg1"/>
                </a:solidFill>
              </a:rPr>
              <a:t>4 in order that the righteous requirement of the law might be fulfilled in us, who walk not according to the flesh but according to the Spirit. </a:t>
            </a:r>
          </a:p>
        </p:txBody>
      </p:sp>
    </p:spTree>
    <p:extLst>
      <p:ext uri="{BB962C8B-B14F-4D97-AF65-F5344CB8AC3E}">
        <p14:creationId xmlns:p14="http://schemas.microsoft.com/office/powerpoint/2010/main" val="1186865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7695312" cy="646331"/>
          </a:xfrm>
          <a:prstGeom prst="rect">
            <a:avLst/>
          </a:prstGeom>
          <a:noFill/>
        </p:spPr>
        <p:txBody>
          <a:bodyPr wrap="none" rtlCol="0">
            <a:spAutoFit/>
          </a:bodyPr>
          <a:lstStyle/>
          <a:p>
            <a:r>
              <a:rPr lang="en-US" sz="3600" dirty="0">
                <a:solidFill>
                  <a:srgbClr val="FFFF00"/>
                </a:solidFill>
              </a:rPr>
              <a:t>Romans 8:1-11 English Standard Version</a:t>
            </a:r>
          </a:p>
        </p:txBody>
      </p:sp>
      <p:sp>
        <p:nvSpPr>
          <p:cNvPr id="5" name="TextBox 4">
            <a:extLst>
              <a:ext uri="{FF2B5EF4-FFF2-40B4-BE49-F238E27FC236}">
                <a16:creationId xmlns:a16="http://schemas.microsoft.com/office/drawing/2014/main" id="{58D02B44-D672-42DB-AB0A-7B80D5D6B9CF}"/>
              </a:ext>
            </a:extLst>
          </p:cNvPr>
          <p:cNvSpPr txBox="1"/>
          <p:nvPr/>
        </p:nvSpPr>
        <p:spPr>
          <a:xfrm>
            <a:off x="676961" y="1213220"/>
            <a:ext cx="10761784" cy="3539430"/>
          </a:xfrm>
          <a:prstGeom prst="rect">
            <a:avLst/>
          </a:prstGeom>
          <a:noFill/>
        </p:spPr>
        <p:txBody>
          <a:bodyPr wrap="square" rtlCol="0">
            <a:spAutoFit/>
          </a:bodyPr>
          <a:lstStyle/>
          <a:p>
            <a:r>
              <a:rPr lang="en-US" sz="2800" dirty="0">
                <a:solidFill>
                  <a:schemeClr val="bg1"/>
                </a:solidFill>
              </a:rPr>
              <a:t>5 For those who live according to the flesh set their minds on the things of the flesh, but those who live according to the Spirit set their minds on the things of the Spirit. </a:t>
            </a:r>
          </a:p>
          <a:p>
            <a:r>
              <a:rPr lang="en-US" sz="2800" dirty="0">
                <a:solidFill>
                  <a:schemeClr val="bg1"/>
                </a:solidFill>
              </a:rPr>
              <a:t>6 For to set the mind on the flesh is death, but to set the mind on the Spirit is life and peace. </a:t>
            </a:r>
          </a:p>
          <a:p>
            <a:r>
              <a:rPr lang="en-US" sz="2800" dirty="0">
                <a:solidFill>
                  <a:schemeClr val="bg1"/>
                </a:solidFill>
              </a:rPr>
              <a:t>7 For the mind that is set on the flesh is hostile to God, for it does not submit to God's law; indeed, it cannot. </a:t>
            </a:r>
          </a:p>
          <a:p>
            <a:r>
              <a:rPr lang="en-US" sz="2800" dirty="0">
                <a:solidFill>
                  <a:schemeClr val="bg1"/>
                </a:solidFill>
              </a:rPr>
              <a:t>8 Those who are in the flesh cannot please God. </a:t>
            </a:r>
          </a:p>
        </p:txBody>
      </p:sp>
    </p:spTree>
    <p:extLst>
      <p:ext uri="{BB962C8B-B14F-4D97-AF65-F5344CB8AC3E}">
        <p14:creationId xmlns:p14="http://schemas.microsoft.com/office/powerpoint/2010/main" val="275670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7695312" cy="646331"/>
          </a:xfrm>
          <a:prstGeom prst="rect">
            <a:avLst/>
          </a:prstGeom>
          <a:noFill/>
        </p:spPr>
        <p:txBody>
          <a:bodyPr wrap="none" rtlCol="0">
            <a:spAutoFit/>
          </a:bodyPr>
          <a:lstStyle/>
          <a:p>
            <a:r>
              <a:rPr lang="en-US" sz="3600" dirty="0">
                <a:solidFill>
                  <a:srgbClr val="FFFF00"/>
                </a:solidFill>
              </a:rPr>
              <a:t>Romans 8:1-11 English Standard Version</a:t>
            </a:r>
          </a:p>
        </p:txBody>
      </p:sp>
      <p:sp>
        <p:nvSpPr>
          <p:cNvPr id="5" name="TextBox 4">
            <a:extLst>
              <a:ext uri="{FF2B5EF4-FFF2-40B4-BE49-F238E27FC236}">
                <a16:creationId xmlns:a16="http://schemas.microsoft.com/office/drawing/2014/main" id="{58D02B44-D672-42DB-AB0A-7B80D5D6B9CF}"/>
              </a:ext>
            </a:extLst>
          </p:cNvPr>
          <p:cNvSpPr txBox="1"/>
          <p:nvPr/>
        </p:nvSpPr>
        <p:spPr>
          <a:xfrm>
            <a:off x="676961" y="1213220"/>
            <a:ext cx="10761784" cy="3539430"/>
          </a:xfrm>
          <a:prstGeom prst="rect">
            <a:avLst/>
          </a:prstGeom>
          <a:noFill/>
        </p:spPr>
        <p:txBody>
          <a:bodyPr wrap="square" rtlCol="0">
            <a:spAutoFit/>
          </a:bodyPr>
          <a:lstStyle/>
          <a:p>
            <a:r>
              <a:rPr lang="en-US" sz="2800" dirty="0">
                <a:solidFill>
                  <a:schemeClr val="bg1"/>
                </a:solidFill>
              </a:rPr>
              <a:t>9 You, however, are not in the flesh but in the Spirit, if in fact the Spirit of God dwells in you. Anyone who does not have the Spirit of Christ does not belong to him. </a:t>
            </a:r>
          </a:p>
          <a:p>
            <a:r>
              <a:rPr lang="en-US" sz="2800" dirty="0">
                <a:solidFill>
                  <a:schemeClr val="bg1"/>
                </a:solidFill>
              </a:rPr>
              <a:t>10 But if Christ is in you, although the body is dead because of sin, the Spirit is life because of righteousness. </a:t>
            </a:r>
          </a:p>
          <a:p>
            <a:r>
              <a:rPr lang="en-US" sz="2800" dirty="0">
                <a:solidFill>
                  <a:schemeClr val="bg1"/>
                </a:solidFill>
              </a:rPr>
              <a:t>11 If the Spirit of him who raised Jesus from the dead dwells in you, he who raised Christ Jesus from the dead will also give life to your mortal bodies through his Spirit who dwells in you.</a:t>
            </a:r>
          </a:p>
        </p:txBody>
      </p:sp>
    </p:spTree>
    <p:extLst>
      <p:ext uri="{BB962C8B-B14F-4D97-AF65-F5344CB8AC3E}">
        <p14:creationId xmlns:p14="http://schemas.microsoft.com/office/powerpoint/2010/main" val="2759911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4F34B31-4454-554D-8C01-C888B32FE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Tree>
    <p:extLst>
      <p:ext uri="{BB962C8B-B14F-4D97-AF65-F5344CB8AC3E}">
        <p14:creationId xmlns:p14="http://schemas.microsoft.com/office/powerpoint/2010/main" val="524685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A3CADF0-9EB8-D14C-B3CF-FA2AF55CFE80}"/>
              </a:ext>
            </a:extLst>
          </p:cNvPr>
          <p:cNvPicPr>
            <a:picLocks noChangeAspect="1"/>
          </p:cNvPicPr>
          <p:nvPr/>
        </p:nvPicPr>
        <p:blipFill rotWithShape="1">
          <a:blip r:embed="rId3">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
        <p:nvSpPr>
          <p:cNvPr id="23" name="Rectangle 2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96978D-ECE6-BB47-B4C3-1842CDB9E20D}"/>
              </a:ext>
            </a:extLst>
          </p:cNvPr>
          <p:cNvSpPr txBox="1"/>
          <p:nvPr/>
        </p:nvSpPr>
        <p:spPr>
          <a:xfrm>
            <a:off x="2600094" y="1610291"/>
            <a:ext cx="7504770" cy="2554545"/>
          </a:xfrm>
          <a:prstGeom prst="rect">
            <a:avLst/>
          </a:prstGeom>
          <a:noFill/>
        </p:spPr>
        <p:txBody>
          <a:bodyPr wrap="square" rtlCol="0">
            <a:spAutoFit/>
          </a:bodyPr>
          <a:lstStyle/>
          <a:p>
            <a:r>
              <a:rPr lang="en-US" sz="4000" b="1" dirty="0">
                <a:highlight>
                  <a:srgbClr val="FFFF00"/>
                </a:highlight>
                <a:latin typeface="Bryndan Write" panose="02000503000000000000" pitchFamily="2" charset="0"/>
              </a:rPr>
              <a:t>The Christian has a relationship with Jesus through the fellowship (communion) we have with the Holy Spirit  </a:t>
            </a:r>
          </a:p>
        </p:txBody>
      </p:sp>
      <p:sp>
        <p:nvSpPr>
          <p:cNvPr id="8" name="TextBox 7">
            <a:extLst>
              <a:ext uri="{FF2B5EF4-FFF2-40B4-BE49-F238E27FC236}">
                <a16:creationId xmlns:a16="http://schemas.microsoft.com/office/drawing/2014/main" id="{328E9CC5-CF56-1847-850F-F8BEA7841A05}"/>
              </a:ext>
            </a:extLst>
          </p:cNvPr>
          <p:cNvSpPr txBox="1"/>
          <p:nvPr/>
        </p:nvSpPr>
        <p:spPr>
          <a:xfrm>
            <a:off x="2600094" y="4328243"/>
            <a:ext cx="4152099" cy="1200329"/>
          </a:xfrm>
          <a:prstGeom prst="rect">
            <a:avLst/>
          </a:prstGeom>
          <a:noFill/>
        </p:spPr>
        <p:txBody>
          <a:bodyPr wrap="none" rtlCol="0">
            <a:spAutoFit/>
          </a:bodyPr>
          <a:lstStyle/>
          <a:p>
            <a:r>
              <a:rPr lang="en-US" sz="3600" dirty="0">
                <a:latin typeface="Bryndan Write" panose="02000503000000000000" pitchFamily="2" charset="0"/>
              </a:rPr>
              <a:t>2 Corinthians 13:14;</a:t>
            </a:r>
          </a:p>
          <a:p>
            <a:r>
              <a:rPr lang="en-US" sz="3600" dirty="0">
                <a:latin typeface="Bryndan Write" panose="02000503000000000000" pitchFamily="2" charset="0"/>
              </a:rPr>
              <a:t>Philippians 3:8-10</a:t>
            </a:r>
          </a:p>
        </p:txBody>
      </p:sp>
    </p:spTree>
    <p:extLst>
      <p:ext uri="{BB962C8B-B14F-4D97-AF65-F5344CB8AC3E}">
        <p14:creationId xmlns:p14="http://schemas.microsoft.com/office/powerpoint/2010/main" val="736716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4622676" cy="646331"/>
          </a:xfrm>
          <a:prstGeom prst="rect">
            <a:avLst/>
          </a:prstGeom>
          <a:noFill/>
        </p:spPr>
        <p:txBody>
          <a:bodyPr wrap="none" rtlCol="0">
            <a:spAutoFit/>
          </a:bodyPr>
          <a:lstStyle/>
          <a:p>
            <a:r>
              <a:rPr lang="en-US" sz="3600" dirty="0">
                <a:solidFill>
                  <a:srgbClr val="FFFF00"/>
                </a:solidFill>
              </a:rPr>
              <a:t>2 Corinthians 13:14 ESV</a:t>
            </a:r>
          </a:p>
        </p:txBody>
      </p:sp>
      <p:sp>
        <p:nvSpPr>
          <p:cNvPr id="5" name="TextBox 4">
            <a:extLst>
              <a:ext uri="{FF2B5EF4-FFF2-40B4-BE49-F238E27FC236}">
                <a16:creationId xmlns:a16="http://schemas.microsoft.com/office/drawing/2014/main" id="{58D02B44-D672-42DB-AB0A-7B80D5D6B9CF}"/>
              </a:ext>
            </a:extLst>
          </p:cNvPr>
          <p:cNvSpPr txBox="1"/>
          <p:nvPr/>
        </p:nvSpPr>
        <p:spPr>
          <a:xfrm>
            <a:off x="676961" y="1017192"/>
            <a:ext cx="10761784" cy="954107"/>
          </a:xfrm>
          <a:prstGeom prst="rect">
            <a:avLst/>
          </a:prstGeom>
          <a:noFill/>
        </p:spPr>
        <p:txBody>
          <a:bodyPr wrap="square" rtlCol="0">
            <a:spAutoFit/>
          </a:bodyPr>
          <a:lstStyle/>
          <a:p>
            <a:r>
              <a:rPr lang="en-US" sz="2800" dirty="0">
                <a:solidFill>
                  <a:schemeClr val="bg1"/>
                </a:solidFill>
              </a:rPr>
              <a:t>The grace of the Lord Jesus Christ and the love of God and the fellowship of the Holy Spirit be with you all.</a:t>
            </a:r>
          </a:p>
        </p:txBody>
      </p:sp>
      <p:sp>
        <p:nvSpPr>
          <p:cNvPr id="6" name="TextBox 5">
            <a:extLst>
              <a:ext uri="{FF2B5EF4-FFF2-40B4-BE49-F238E27FC236}">
                <a16:creationId xmlns:a16="http://schemas.microsoft.com/office/drawing/2014/main" id="{79435E12-892F-3A4A-B504-6787EE0E6D8C}"/>
              </a:ext>
            </a:extLst>
          </p:cNvPr>
          <p:cNvSpPr txBox="1"/>
          <p:nvPr/>
        </p:nvSpPr>
        <p:spPr>
          <a:xfrm>
            <a:off x="407963" y="1984786"/>
            <a:ext cx="4317592" cy="646331"/>
          </a:xfrm>
          <a:prstGeom prst="rect">
            <a:avLst/>
          </a:prstGeom>
          <a:noFill/>
        </p:spPr>
        <p:txBody>
          <a:bodyPr wrap="none" rtlCol="0">
            <a:spAutoFit/>
          </a:bodyPr>
          <a:lstStyle/>
          <a:p>
            <a:r>
              <a:rPr lang="en-US" sz="3600" dirty="0">
                <a:solidFill>
                  <a:srgbClr val="FFFF00"/>
                </a:solidFill>
              </a:rPr>
              <a:t>Philippians 3:8-10 ESV</a:t>
            </a:r>
          </a:p>
        </p:txBody>
      </p:sp>
      <p:sp>
        <p:nvSpPr>
          <p:cNvPr id="7" name="TextBox 6">
            <a:extLst>
              <a:ext uri="{FF2B5EF4-FFF2-40B4-BE49-F238E27FC236}">
                <a16:creationId xmlns:a16="http://schemas.microsoft.com/office/drawing/2014/main" id="{F684E73A-E62A-F542-8742-C54199583CA9}"/>
              </a:ext>
            </a:extLst>
          </p:cNvPr>
          <p:cNvSpPr txBox="1"/>
          <p:nvPr/>
        </p:nvSpPr>
        <p:spPr>
          <a:xfrm>
            <a:off x="676961" y="2726069"/>
            <a:ext cx="10761784" cy="3970318"/>
          </a:xfrm>
          <a:prstGeom prst="rect">
            <a:avLst/>
          </a:prstGeom>
          <a:noFill/>
        </p:spPr>
        <p:txBody>
          <a:bodyPr wrap="square" rtlCol="0">
            <a:spAutoFit/>
          </a:bodyPr>
          <a:lstStyle/>
          <a:p>
            <a:r>
              <a:rPr lang="en-US" sz="2800" dirty="0">
                <a:solidFill>
                  <a:schemeClr val="bg1"/>
                </a:solidFill>
              </a:rPr>
              <a:t>8 Indeed, I count everything as loss because of the surpassing worth of knowing Christ Jesus my Lord. For his sake I have suffered the loss of all things and count them as rubbish, in order that I may gain Christ 9 and be found in him, not having a righteousness of my own that comes from the law, but that which comes through faith in Christ, the righteousness from God that depends on faith— 10 that I may know him and the power of his resurrection, and may share his sufferings, becoming like him in his death, 11 that by any means possible I may attain the resurrection from the dead.</a:t>
            </a:r>
          </a:p>
        </p:txBody>
      </p:sp>
    </p:spTree>
    <p:extLst>
      <p:ext uri="{BB962C8B-B14F-4D97-AF65-F5344CB8AC3E}">
        <p14:creationId xmlns:p14="http://schemas.microsoft.com/office/powerpoint/2010/main" val="25104693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633</Words>
  <Application>Microsoft Macintosh PowerPoint</Application>
  <PresentationFormat>Widescreen</PresentationFormat>
  <Paragraphs>52</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Bryndan Write</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Burlile</dc:creator>
  <cp:lastModifiedBy>Greg Burlile</cp:lastModifiedBy>
  <cp:revision>11</cp:revision>
  <dcterms:created xsi:type="dcterms:W3CDTF">2019-03-03T11:06:44Z</dcterms:created>
  <dcterms:modified xsi:type="dcterms:W3CDTF">2019-03-03T14:25:13Z</dcterms:modified>
</cp:coreProperties>
</file>