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5" r:id="rId2"/>
    <p:sldId id="474" r:id="rId3"/>
    <p:sldId id="480" r:id="rId4"/>
    <p:sldId id="476" r:id="rId5"/>
    <p:sldId id="477" r:id="rId6"/>
    <p:sldId id="484" r:id="rId7"/>
    <p:sldId id="416" r:id="rId8"/>
    <p:sldId id="478" r:id="rId9"/>
    <p:sldId id="479" r:id="rId10"/>
    <p:sldId id="482" r:id="rId11"/>
    <p:sldId id="483" r:id="rId12"/>
    <p:sldId id="48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  <a:srgbClr val="FF8834"/>
    <a:srgbClr val="FF8F33"/>
    <a:srgbClr val="AFD2FF"/>
    <a:srgbClr val="EAAC8A"/>
    <a:srgbClr val="FCBC6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E7D3A-F83E-4C2C-B8BE-A402C05D76F1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29AE-AD37-4363-8312-30846EB2B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6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2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2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2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2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4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129AE-AD37-4363-8312-30846EB2BE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9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hand&#13;&#10;&#13;&#10;Description automatically generated">
            <a:extLst>
              <a:ext uri="{FF2B5EF4-FFF2-40B4-BE49-F238E27FC236}">
                <a16:creationId xmlns:a16="http://schemas.microsoft.com/office/drawing/2014/main" id="{69EB68D5-85CE-D942-9281-7B5E489BA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CB77F-F547-1847-9258-EB46DF17A4E1}"/>
              </a:ext>
            </a:extLst>
          </p:cNvPr>
          <p:cNvSpPr txBox="1"/>
          <p:nvPr/>
        </p:nvSpPr>
        <p:spPr>
          <a:xfrm>
            <a:off x="5863151" y="950797"/>
            <a:ext cx="546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FD62F-3E42-6246-AAF3-D9BEE384B343}"/>
              </a:ext>
            </a:extLst>
          </p:cNvPr>
          <p:cNvSpPr txBox="1"/>
          <p:nvPr/>
        </p:nvSpPr>
        <p:spPr>
          <a:xfrm>
            <a:off x="5634010" y="3187852"/>
            <a:ext cx="59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11:19-30</a:t>
            </a:r>
          </a:p>
        </p:txBody>
      </p:sp>
    </p:spTree>
    <p:extLst>
      <p:ext uri="{BB962C8B-B14F-4D97-AF65-F5344CB8AC3E}">
        <p14:creationId xmlns:p14="http://schemas.microsoft.com/office/powerpoint/2010/main" val="349041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799271" y="667800"/>
            <a:ext cx="105934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4: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Egos were set aside for the sake of God’s purposes</a:t>
            </a:r>
          </a:p>
        </p:txBody>
      </p:sp>
    </p:spTree>
    <p:extLst>
      <p:ext uri="{BB962C8B-B14F-4D97-AF65-F5344CB8AC3E}">
        <p14:creationId xmlns:p14="http://schemas.microsoft.com/office/powerpoint/2010/main" val="76718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799271" y="667800"/>
            <a:ext cx="105934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5: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church sacrificially gave financially to meet their believers needs</a:t>
            </a:r>
          </a:p>
        </p:txBody>
      </p:sp>
    </p:spTree>
    <p:extLst>
      <p:ext uri="{BB962C8B-B14F-4D97-AF65-F5344CB8AC3E}">
        <p14:creationId xmlns:p14="http://schemas.microsoft.com/office/powerpoint/2010/main" val="52043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hand&#13;&#10;&#13;&#10;Description automatically generated">
            <a:extLst>
              <a:ext uri="{FF2B5EF4-FFF2-40B4-BE49-F238E27FC236}">
                <a16:creationId xmlns:a16="http://schemas.microsoft.com/office/drawing/2014/main" id="{69EB68D5-85CE-D942-9281-7B5E489BA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CB77F-F547-1847-9258-EB46DF17A4E1}"/>
              </a:ext>
            </a:extLst>
          </p:cNvPr>
          <p:cNvSpPr txBox="1"/>
          <p:nvPr/>
        </p:nvSpPr>
        <p:spPr>
          <a:xfrm>
            <a:off x="5863151" y="950797"/>
            <a:ext cx="546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FD62F-3E42-6246-AAF3-D9BEE384B343}"/>
              </a:ext>
            </a:extLst>
          </p:cNvPr>
          <p:cNvSpPr txBox="1"/>
          <p:nvPr/>
        </p:nvSpPr>
        <p:spPr>
          <a:xfrm>
            <a:off x="5634010" y="3187852"/>
            <a:ext cx="59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11:19-30</a:t>
            </a:r>
          </a:p>
        </p:txBody>
      </p:sp>
    </p:spTree>
    <p:extLst>
      <p:ext uri="{BB962C8B-B14F-4D97-AF65-F5344CB8AC3E}">
        <p14:creationId xmlns:p14="http://schemas.microsoft.com/office/powerpoint/2010/main" val="252578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3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Church at Antioch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72C20-C357-1549-AB61-4889B922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96" y="602927"/>
            <a:ext cx="8193352" cy="573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46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Acts 11:19-30 English Standard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 Now those who were scattered because of the persecution that arose over Stephen traveled as far as Phoenicia and Cyprus and Antioch, speaking the word to no one except Jews.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But there were some of them, men of Cyprus and Cyrene, who on coming to Antioch spoke to the Hellenists also, preaching the Lord Jesus.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And the hand of the Lord was with them, and a great number who believed turned to the Lord.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22</a:t>
            </a:r>
            <a:r>
              <a:rPr lang="en-US" sz="2800" dirty="0">
                <a:solidFill>
                  <a:schemeClr val="bg1"/>
                </a:solidFill>
              </a:rPr>
              <a:t> The report of this came to the ears of the church in Jerusalem, and they sent Barnabas to Antioch. </a:t>
            </a:r>
          </a:p>
        </p:txBody>
      </p:sp>
    </p:spTree>
    <p:extLst>
      <p:ext uri="{BB962C8B-B14F-4D97-AF65-F5344CB8AC3E}">
        <p14:creationId xmlns:p14="http://schemas.microsoft.com/office/powerpoint/2010/main" val="346752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46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Acts 11:19-30 English Standard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23</a:t>
            </a:r>
            <a:r>
              <a:rPr lang="en-US" sz="2800" dirty="0">
                <a:solidFill>
                  <a:schemeClr val="bg1"/>
                </a:solidFill>
              </a:rPr>
              <a:t> When he came and saw the grace of God, he was glad, and he exhorted them all to remain faithful to the Lord with steadfast purpose,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24</a:t>
            </a:r>
            <a:r>
              <a:rPr lang="en-US" sz="2800" dirty="0">
                <a:solidFill>
                  <a:schemeClr val="bg1"/>
                </a:solidFill>
              </a:rPr>
              <a:t> for he was a good man, full of the Holy Spirit and of faith. And a great many people were added to the Lord.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25</a:t>
            </a:r>
            <a:r>
              <a:rPr lang="en-US" sz="2800" dirty="0">
                <a:solidFill>
                  <a:schemeClr val="bg1"/>
                </a:solidFill>
              </a:rPr>
              <a:t> So Barnabas went to Tarsus to look for Saul,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26</a:t>
            </a:r>
            <a:r>
              <a:rPr lang="en-US" sz="2800" dirty="0">
                <a:solidFill>
                  <a:schemeClr val="bg1"/>
                </a:solidFill>
              </a:rPr>
              <a:t> and when he had found him, he brought him to Antioch. For a whole year they met with the church and taught a great many people. And in Antioch the disciples were first called Christians. </a:t>
            </a:r>
          </a:p>
        </p:txBody>
      </p:sp>
    </p:spTree>
    <p:extLst>
      <p:ext uri="{BB962C8B-B14F-4D97-AF65-F5344CB8AC3E}">
        <p14:creationId xmlns:p14="http://schemas.microsoft.com/office/powerpoint/2010/main" val="46690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746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Acts 11:19-30 English Standard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76961" y="1213220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27</a:t>
            </a:r>
            <a:r>
              <a:rPr lang="en-US" sz="2800" dirty="0">
                <a:solidFill>
                  <a:schemeClr val="bg1"/>
                </a:solidFill>
              </a:rPr>
              <a:t> Now in these days prophets came down from Jerusalem to Antioch.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28</a:t>
            </a:r>
            <a:r>
              <a:rPr lang="en-US" sz="2800" dirty="0">
                <a:solidFill>
                  <a:schemeClr val="bg1"/>
                </a:solidFill>
              </a:rPr>
              <a:t> And one of them named Agabus stood up and foretold by the Spirit that there would be a great famine over all the world (this took place in the days of Claudius).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29</a:t>
            </a:r>
            <a:r>
              <a:rPr lang="en-US" sz="2800" dirty="0">
                <a:solidFill>
                  <a:schemeClr val="bg1"/>
                </a:solidFill>
              </a:rPr>
              <a:t> So the disciples determined, every one according to his ability, to send relief to the brothers living in Judea.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30</a:t>
            </a:r>
            <a:r>
              <a:rPr lang="en-US" sz="2800" dirty="0">
                <a:solidFill>
                  <a:schemeClr val="bg1"/>
                </a:solidFill>
              </a:rPr>
              <a:t> And they did so, sending it to the elders by the hand of Barnabas and Saul. </a:t>
            </a:r>
          </a:p>
        </p:txBody>
      </p:sp>
    </p:spTree>
    <p:extLst>
      <p:ext uri="{BB962C8B-B14F-4D97-AF65-F5344CB8AC3E}">
        <p14:creationId xmlns:p14="http://schemas.microsoft.com/office/powerpoint/2010/main" val="222837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hand&#13;&#10;&#13;&#10;Description automatically generated">
            <a:extLst>
              <a:ext uri="{FF2B5EF4-FFF2-40B4-BE49-F238E27FC236}">
                <a16:creationId xmlns:a16="http://schemas.microsoft.com/office/drawing/2014/main" id="{69EB68D5-85CE-D942-9281-7B5E489BA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CB77F-F547-1847-9258-EB46DF17A4E1}"/>
              </a:ext>
            </a:extLst>
          </p:cNvPr>
          <p:cNvSpPr txBox="1"/>
          <p:nvPr/>
        </p:nvSpPr>
        <p:spPr>
          <a:xfrm>
            <a:off x="5863151" y="950797"/>
            <a:ext cx="546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FD62F-3E42-6246-AAF3-D9BEE384B343}"/>
              </a:ext>
            </a:extLst>
          </p:cNvPr>
          <p:cNvSpPr txBox="1"/>
          <p:nvPr/>
        </p:nvSpPr>
        <p:spPr>
          <a:xfrm>
            <a:off x="5634010" y="3187852"/>
            <a:ext cx="59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8834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Acts 11:19-30</a:t>
            </a:r>
          </a:p>
        </p:txBody>
      </p:sp>
    </p:spTree>
    <p:extLst>
      <p:ext uri="{BB962C8B-B14F-4D97-AF65-F5344CB8AC3E}">
        <p14:creationId xmlns:p14="http://schemas.microsoft.com/office/powerpoint/2010/main" val="207606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799271" y="667800"/>
            <a:ext cx="105934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1: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Suffering is one of the ways God reaches people</a:t>
            </a:r>
          </a:p>
        </p:txBody>
      </p:sp>
    </p:spTree>
    <p:extLst>
      <p:ext uri="{BB962C8B-B14F-4D97-AF65-F5344CB8AC3E}">
        <p14:creationId xmlns:p14="http://schemas.microsoft.com/office/powerpoint/2010/main" val="373543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799271" y="667800"/>
            <a:ext cx="105934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2: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Nothing and no one can stop the message of Jesus from spreading</a:t>
            </a:r>
          </a:p>
        </p:txBody>
      </p:sp>
    </p:spTree>
    <p:extLst>
      <p:ext uri="{BB962C8B-B14F-4D97-AF65-F5344CB8AC3E}">
        <p14:creationId xmlns:p14="http://schemas.microsoft.com/office/powerpoint/2010/main" val="354850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952323DE-C3D9-634E-93DF-440BA07FA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6F27C6-3CA8-024F-AE80-45310D4800AC}"/>
              </a:ext>
            </a:extLst>
          </p:cNvPr>
          <p:cNvSpPr txBox="1"/>
          <p:nvPr/>
        </p:nvSpPr>
        <p:spPr>
          <a:xfrm>
            <a:off x="10524226" y="1846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577B1A-CC60-3948-B057-93A0272D9C92}"/>
              </a:ext>
            </a:extLst>
          </p:cNvPr>
          <p:cNvSpPr/>
          <p:nvPr/>
        </p:nvSpPr>
        <p:spPr>
          <a:xfrm>
            <a:off x="20" y="1"/>
            <a:ext cx="1219198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6C185-5B3E-9F48-A3DD-07AA6B27EBF1}"/>
              </a:ext>
            </a:extLst>
          </p:cNvPr>
          <p:cNvSpPr txBox="1"/>
          <p:nvPr/>
        </p:nvSpPr>
        <p:spPr>
          <a:xfrm>
            <a:off x="799271" y="667800"/>
            <a:ext cx="105934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The Grace of God on Display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0"/>
              <a:solidFill>
                <a:schemeClr val="bg1"/>
              </a:solidFill>
              <a:effectLst>
                <a:outerShdw blurRad="50800" dist="63500" dir="5400000" algn="t" rotWithShape="0">
                  <a:prstClr val="black">
                    <a:alpha val="70000"/>
                  </a:prstClr>
                </a:outerShdw>
              </a:effectLst>
              <a:latin typeface="Roboto Slab" pitchFamily="2" charset="0"/>
              <a:ea typeface="Roboto Slab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3: 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50800" dist="63500" dir="5400000" algn="t" rotWithShape="0">
                    <a:prstClr val="black">
                      <a:alpha val="70000"/>
                    </a:prstClr>
                  </a:outerShdw>
                </a:effectLst>
                <a:latin typeface="Roboto Slab" pitchFamily="2" charset="0"/>
                <a:ea typeface="Roboto Slab" pitchFamily="2" charset="0"/>
              </a:rPr>
              <a:t>God uses ordinary people for His Kingdom purposes</a:t>
            </a:r>
          </a:p>
        </p:txBody>
      </p:sp>
    </p:spTree>
    <p:extLst>
      <p:ext uri="{BB962C8B-B14F-4D97-AF65-F5344CB8AC3E}">
        <p14:creationId xmlns:p14="http://schemas.microsoft.com/office/powerpoint/2010/main" val="278127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449</Words>
  <Application>Microsoft Macintosh PowerPoint</Application>
  <PresentationFormat>Widescreen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4</cp:revision>
  <dcterms:created xsi:type="dcterms:W3CDTF">2019-02-03T13:52:52Z</dcterms:created>
  <dcterms:modified xsi:type="dcterms:W3CDTF">2019-02-03T14:15:47Z</dcterms:modified>
</cp:coreProperties>
</file>