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64" r:id="rId2"/>
    <p:sldId id="492" r:id="rId3"/>
    <p:sldId id="506" r:id="rId4"/>
    <p:sldId id="416" r:id="rId5"/>
    <p:sldId id="493" r:id="rId6"/>
    <p:sldId id="501" r:id="rId7"/>
    <p:sldId id="502" r:id="rId8"/>
    <p:sldId id="504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B92"/>
    <a:srgbClr val="FF8834"/>
    <a:srgbClr val="FF8F33"/>
    <a:srgbClr val="AFD2FF"/>
    <a:srgbClr val="EAAC8A"/>
    <a:srgbClr val="FCBC66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4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8" y="5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067FD-053F-481D-AF80-08AAF8E1C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E89E5-BE22-4013-A40D-AA9F9810B8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D679-28E2-4797-ACBF-E651DC9EB029}" type="datetimeFigureOut">
              <a:rPr lang="en-US" smtClean="0"/>
              <a:t>1/27/19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07471-32E4-4033-A623-E011F3C1D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78963-EEA5-4DE9-A7DB-909652847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4B94-D5B4-41CA-BE64-D6967262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E7D3A-F83E-4C2C-B8BE-A402C05D76F1}" type="datetimeFigureOut">
              <a:rPr lang="en-US" smtClean="0"/>
              <a:t>1/27/19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129AE-AD37-4363-8312-30846EB2B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6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30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8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02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8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29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00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9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2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4C13-53E4-4BF0-B3D8-D4EEC771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371B9-432A-49D4-B481-7AF158D1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CBC1-B69D-42FF-8714-A356926C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44019-4C1E-4F06-9FF1-1434AA0A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5F7D-B2B5-45F2-8DD5-B26AC43D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6ADB-07F0-40A3-AA8B-63A0059E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38603-98BE-4B21-ACD7-82BFC688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CF91E-1953-481F-AD05-A82D61D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5ED6-7919-4532-A0A3-4A98214C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AE13-34A6-4629-8F47-849CA3B7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63A55-8BB3-40A6-88A6-44201570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31BC9-FCF5-4BEC-9FE9-E9F51ED9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6D2F-2B35-43FA-9E4E-8D436E4A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134A-0FF1-44AE-AB75-DEE90BD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7DB92-4EFC-4D68-AD6A-442F4D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0D03-E85B-4952-B59A-666B3F8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3ED9-BEED-4842-95B1-261DB8525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0A89-5C8C-49A5-8A58-8341055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1364-B5C0-4A0D-A0FA-EA4C8008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39F8-B551-46E8-82EF-A9F0ED18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9FB-84FD-4BF6-90C8-17FA19F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926F7-A006-4ECE-B706-DCE13B61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F1E3E-39AE-4A5D-84A0-B5D203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79A02-7EBA-4A47-B650-E1561E2F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C7E4-660F-4420-80CD-294CF79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DBC4-DDA6-4701-950F-15D41F55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0F0E-3AFF-4A37-917F-6D1EB4D4A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FC7A7-3BED-4140-B490-5788178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1FCA2-A746-4EF3-A24B-DC79F430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4B378-C0C9-4883-8DF0-2FB5DBDD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EB97-2E50-4B58-91AD-1FB30B67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7086-8B9C-4706-B9DC-C309E9A3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CCDD6-CC82-4898-A5B6-9D5720A2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6F54D-98E6-46F4-AD44-FCBD41AA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8793B-9B58-4612-902E-AFAF1A2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116A5-A3E7-4F19-9059-A96C21BF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FC124-15BF-4635-9518-5592DD5F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6276C-4B93-4E77-B3FD-31CD719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9DFA0-8083-4106-9B7B-C871415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C637-D99D-457A-AE49-F71386E4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5469B-1F9E-47BA-BAE9-B77BFBF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C7BAD-50F1-43C2-9C7F-E0750760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C713E-B010-485F-A56B-AF3287CD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F157D-2F0C-4C8E-9313-718981B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65603-4C39-4476-BE1F-B055B5F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62F9-6CD3-4449-8BF0-834962F7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4E62-850D-423B-8A89-C7ACAE73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49A9-9708-4C4A-8FF6-10052580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8462A-17A3-4B4C-ACC8-419280DA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CE627-5CF9-406C-82DF-6999E08F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8B525-1009-4A95-B2AF-342D9C12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AF35C-19CD-4616-AF32-AA28C2DD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B8CD-86A0-4D02-A768-D5B45E2C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A32CE-2350-4AB9-8529-0F92C8980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8D1C4-8038-42F3-9DD6-6A53EC15B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0DA64-E594-4768-BDD2-45114C56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7B08-3BAB-422D-BFFA-F57A2214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118F-1065-4C6C-A227-DC152DBD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5CC17-B0BB-4110-B797-ACEDDD3A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50FD-4570-4B8E-B715-DA7A615B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A380-E1FB-414E-AE3F-3E801BD4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7175-54D9-4F3E-A899-3E0E6A19D225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5332-2FAD-40D8-AC23-5B389D80F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81DD-EF16-4E56-8F48-4C517833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ar/folders/qy/cv6jb4bd6dqdf4f22pzmyzbm0000gn/T/com.microsoft.Powerpoint/converted_emf.em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noycadcoin.blogspot.com/2014/01/revit-structure-tool-to-succes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9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39ED5BAE-EC98-CB41-B08D-7E30A5BF26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t="9198" r="3981" b="8735"/>
          <a:stretch/>
        </p:blipFill>
        <p:spPr>
          <a:xfrm>
            <a:off x="946355" y="672119"/>
            <a:ext cx="10299289" cy="55137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191D2A-5FD7-9E4D-BF41-CE5A94010C4F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7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Revit - A Tool to Success | Pinoy CAD+Coin">
            <a:extLst>
              <a:ext uri="{FF2B5EF4-FFF2-40B4-BE49-F238E27FC236}">
                <a16:creationId xmlns:a16="http://schemas.microsoft.com/office/drawing/2014/main" id="{B751E4BC-53DB-624C-9655-08443BE6C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9382" y="1095419"/>
            <a:ext cx="4047843" cy="3298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5589968" y="4859946"/>
            <a:ext cx="602415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chemeClr val="accent4"/>
                </a:solidFill>
              </a:rPr>
              <a:t>Interested?  Email us at </a:t>
            </a:r>
          </a:p>
          <a:p>
            <a:pPr algn="ctr">
              <a:spcAft>
                <a:spcPts val="600"/>
              </a:spcAft>
            </a:pPr>
            <a:r>
              <a:rPr lang="en-US" sz="3600" b="1" dirty="0" err="1">
                <a:solidFill>
                  <a:schemeClr val="accent4"/>
                </a:solidFill>
              </a:rPr>
              <a:t>Applications@DarbyCreek.org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1AFC3C-EB63-E043-9143-1E64671C9388}"/>
              </a:ext>
            </a:extLst>
          </p:cNvPr>
          <p:cNvSpPr txBox="1"/>
          <p:nvPr/>
        </p:nvSpPr>
        <p:spPr>
          <a:xfrm>
            <a:off x="6717792" y="704223"/>
            <a:ext cx="468951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Part-time Youth Ministry Leader &amp; </a:t>
            </a:r>
          </a:p>
          <a:p>
            <a:pPr algn="ctr"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Administrative Assistant</a:t>
            </a:r>
          </a:p>
          <a:p>
            <a:pPr algn="ctr"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(16-20 hours / </a:t>
            </a:r>
            <a:r>
              <a:rPr lang="en-US" sz="4400" b="1" dirty="0" err="1">
                <a:solidFill>
                  <a:schemeClr val="bg1"/>
                </a:solidFill>
              </a:rPr>
              <a:t>wk</a:t>
            </a:r>
            <a:r>
              <a:rPr lang="en-US" sz="4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2F892-0EAA-944C-B972-8DBE12DD3C85}"/>
              </a:ext>
            </a:extLst>
          </p:cNvPr>
          <p:cNvSpPr txBox="1"/>
          <p:nvPr/>
        </p:nvSpPr>
        <p:spPr>
          <a:xfrm>
            <a:off x="419382" y="4737826"/>
            <a:ext cx="2849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Today is the last day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to let us know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if you are interested</a:t>
            </a:r>
          </a:p>
        </p:txBody>
      </p:sp>
    </p:spTree>
    <p:extLst>
      <p:ext uri="{BB962C8B-B14F-4D97-AF65-F5344CB8AC3E}">
        <p14:creationId xmlns:p14="http://schemas.microsoft.com/office/powerpoint/2010/main" val="255649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hand&#13;&#10;&#13;&#10;Description automatically generated">
            <a:extLst>
              <a:ext uri="{FF2B5EF4-FFF2-40B4-BE49-F238E27FC236}">
                <a16:creationId xmlns:a16="http://schemas.microsoft.com/office/drawing/2014/main" id="{69EB68D5-85CE-D942-9281-7B5E489BA2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BCB77F-F547-1847-9258-EB46DF17A4E1}"/>
              </a:ext>
            </a:extLst>
          </p:cNvPr>
          <p:cNvSpPr txBox="1"/>
          <p:nvPr/>
        </p:nvSpPr>
        <p:spPr>
          <a:xfrm>
            <a:off x="3581400" y="1160347"/>
            <a:ext cx="8062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Ordinary People</a:t>
            </a:r>
            <a:br>
              <a:rPr lang="en-US" sz="5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</a:br>
            <a:r>
              <a:rPr lang="en-US" sz="5400" b="1" i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Extra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ordinary Purpose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4FD62F-3E42-6246-AAF3-D9BEE384B343}"/>
              </a:ext>
            </a:extLst>
          </p:cNvPr>
          <p:cNvSpPr txBox="1"/>
          <p:nvPr/>
        </p:nvSpPr>
        <p:spPr>
          <a:xfrm>
            <a:off x="4772927" y="2914673"/>
            <a:ext cx="6819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4400" b="1" dirty="0">
                <a:ln w="0"/>
                <a:solidFill>
                  <a:srgbClr val="FF8834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Lessons from Stephen</a:t>
            </a:r>
            <a:br>
              <a:rPr lang="en-US" sz="4400" b="1" dirty="0">
                <a:ln w="0"/>
                <a:solidFill>
                  <a:srgbClr val="FF8834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</a:br>
            <a:r>
              <a:rPr lang="en-US" sz="4400" b="1" dirty="0">
                <a:ln w="0"/>
                <a:solidFill>
                  <a:srgbClr val="FF8834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Acts 6-8:1</a:t>
            </a:r>
          </a:p>
        </p:txBody>
      </p:sp>
    </p:spTree>
    <p:extLst>
      <p:ext uri="{BB962C8B-B14F-4D97-AF65-F5344CB8AC3E}">
        <p14:creationId xmlns:p14="http://schemas.microsoft.com/office/powerpoint/2010/main" val="8075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hand&#10;&#10;Description automatically generated">
            <a:extLst>
              <a:ext uri="{FF2B5EF4-FFF2-40B4-BE49-F238E27FC236}">
                <a16:creationId xmlns:a16="http://schemas.microsoft.com/office/drawing/2014/main" id="{952323DE-C3D9-634E-93DF-440BA07FA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6F27C6-3CA8-024F-AE80-45310D4800AC}"/>
              </a:ext>
            </a:extLst>
          </p:cNvPr>
          <p:cNvSpPr txBox="1"/>
          <p:nvPr/>
        </p:nvSpPr>
        <p:spPr>
          <a:xfrm>
            <a:off x="10524226" y="1846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577B1A-CC60-3948-B057-93A0272D9C92}"/>
              </a:ext>
            </a:extLst>
          </p:cNvPr>
          <p:cNvSpPr/>
          <p:nvPr/>
        </p:nvSpPr>
        <p:spPr>
          <a:xfrm>
            <a:off x="20" y="1"/>
            <a:ext cx="1219198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16C185-5B3E-9F48-A3DD-07AA6B27EBF1}"/>
              </a:ext>
            </a:extLst>
          </p:cNvPr>
          <p:cNvSpPr txBox="1"/>
          <p:nvPr/>
        </p:nvSpPr>
        <p:spPr>
          <a:xfrm>
            <a:off x="281806" y="655608"/>
            <a:ext cx="1162840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>
                <a:ln w="0"/>
                <a:solidFill>
                  <a:srgbClr val="FFC0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Last Week’s Ministry Take-Aways</a:t>
            </a:r>
          </a:p>
          <a:p>
            <a:pPr>
              <a:spcAft>
                <a:spcPts val="600"/>
              </a:spcAft>
            </a:pPr>
            <a:endParaRPr lang="en-US" sz="10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300" b="1" dirty="0">
                <a:ln w="0"/>
                <a:solidFill>
                  <a:srgbClr val="FFC0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#1: </a:t>
            </a:r>
            <a:r>
              <a:rPr lang="en-US" sz="23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God Desires Us to be Faithful with the Ministry Opportunities He Gives</a:t>
            </a:r>
          </a:p>
          <a:p>
            <a:pPr>
              <a:spcAft>
                <a:spcPts val="600"/>
              </a:spcAft>
            </a:pPr>
            <a:endParaRPr lang="en-US" sz="10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300" b="1" dirty="0">
                <a:ln w="0"/>
                <a:solidFill>
                  <a:srgbClr val="FFC0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#2: </a:t>
            </a:r>
            <a:r>
              <a:rPr lang="en-US" sz="23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We Cannot Minister to Others Effectively Apart from the Power God Supplies</a:t>
            </a:r>
          </a:p>
          <a:p>
            <a:pPr>
              <a:spcAft>
                <a:spcPts val="600"/>
              </a:spcAft>
            </a:pPr>
            <a:endParaRPr lang="en-US" sz="10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300" b="1" dirty="0">
                <a:ln w="0"/>
                <a:solidFill>
                  <a:srgbClr val="FFC0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#3: </a:t>
            </a:r>
            <a:r>
              <a:rPr lang="en-US" sz="23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Service for Jesus Begins with Self-Denial and Centers on Him</a:t>
            </a:r>
          </a:p>
          <a:p>
            <a:pPr>
              <a:spcAft>
                <a:spcPts val="600"/>
              </a:spcAft>
            </a:pPr>
            <a:endParaRPr lang="en-US" sz="10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300" b="1" dirty="0">
                <a:ln w="0"/>
                <a:solidFill>
                  <a:srgbClr val="FFC0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#4: </a:t>
            </a:r>
            <a:r>
              <a:rPr lang="en-US" sz="23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Word (Gospel) and Deed (Service) Go Together</a:t>
            </a:r>
          </a:p>
          <a:p>
            <a:pPr>
              <a:spcAft>
                <a:spcPts val="600"/>
              </a:spcAft>
            </a:pPr>
            <a:endParaRPr lang="en-US" sz="24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  <a:p>
            <a:pPr>
              <a:spcAft>
                <a:spcPts val="600"/>
              </a:spcAft>
            </a:pPr>
            <a:endParaRPr lang="en-US" sz="24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  <a:p>
            <a:pPr>
              <a:spcAft>
                <a:spcPts val="600"/>
              </a:spcAft>
            </a:pPr>
            <a:endParaRPr lang="en-US" sz="24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3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hand&#10;&#10;Description automatically generated">
            <a:extLst>
              <a:ext uri="{FF2B5EF4-FFF2-40B4-BE49-F238E27FC236}">
                <a16:creationId xmlns:a16="http://schemas.microsoft.com/office/drawing/2014/main" id="{952323DE-C3D9-634E-93DF-440BA07FA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6F27C6-3CA8-024F-AE80-45310D4800AC}"/>
              </a:ext>
            </a:extLst>
          </p:cNvPr>
          <p:cNvSpPr txBox="1"/>
          <p:nvPr/>
        </p:nvSpPr>
        <p:spPr>
          <a:xfrm>
            <a:off x="10524226" y="1846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577B1A-CC60-3948-B057-93A0272D9C92}"/>
              </a:ext>
            </a:extLst>
          </p:cNvPr>
          <p:cNvSpPr/>
          <p:nvPr/>
        </p:nvSpPr>
        <p:spPr>
          <a:xfrm>
            <a:off x="20" y="1"/>
            <a:ext cx="1219198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16C185-5B3E-9F48-A3DD-07AA6B27EBF1}"/>
              </a:ext>
            </a:extLst>
          </p:cNvPr>
          <p:cNvSpPr txBox="1"/>
          <p:nvPr/>
        </p:nvSpPr>
        <p:spPr>
          <a:xfrm>
            <a:off x="281806" y="655608"/>
            <a:ext cx="1162840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ln w="0"/>
                <a:solidFill>
                  <a:srgbClr val="FFC0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Lessons from Stephen</a:t>
            </a:r>
          </a:p>
          <a:p>
            <a:pPr algn="ctr">
              <a:spcAft>
                <a:spcPts val="600"/>
              </a:spcAft>
            </a:pPr>
            <a:endParaRPr lang="en-US" sz="54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4400" b="1" dirty="0">
                <a:ln w="0"/>
                <a:solidFill>
                  <a:srgbClr val="FFC0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Lesson #1 </a:t>
            </a:r>
          </a:p>
          <a:p>
            <a:pPr algn="ctr">
              <a:spcAft>
                <a:spcPts val="600"/>
              </a:spcAft>
            </a:pP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Accept the Call to Service</a:t>
            </a:r>
          </a:p>
          <a:p>
            <a:pPr algn="ctr">
              <a:spcAft>
                <a:spcPts val="600"/>
              </a:spcAft>
            </a:pPr>
            <a:r>
              <a:rPr lang="en-US" sz="3200" b="1" i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Acts 6:1-7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C5B06A-D927-824B-A0C2-71778CF4024E}"/>
              </a:ext>
            </a:extLst>
          </p:cNvPr>
          <p:cNvSpPr txBox="1"/>
          <p:nvPr/>
        </p:nvSpPr>
        <p:spPr>
          <a:xfrm>
            <a:off x="5595678" y="5971559"/>
            <a:ext cx="631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Ordinary People, Extraordinary Purpose</a:t>
            </a:r>
            <a:endParaRPr lang="en-US" sz="2400" b="1" i="1" dirty="0">
              <a:ln w="0"/>
              <a:solidFill>
                <a:srgbClr val="FFC000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7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hand&#10;&#10;Description automatically generated">
            <a:extLst>
              <a:ext uri="{FF2B5EF4-FFF2-40B4-BE49-F238E27FC236}">
                <a16:creationId xmlns:a16="http://schemas.microsoft.com/office/drawing/2014/main" id="{952323DE-C3D9-634E-93DF-440BA07FA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6F27C6-3CA8-024F-AE80-45310D4800AC}"/>
              </a:ext>
            </a:extLst>
          </p:cNvPr>
          <p:cNvSpPr txBox="1"/>
          <p:nvPr/>
        </p:nvSpPr>
        <p:spPr>
          <a:xfrm>
            <a:off x="10524226" y="1846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577B1A-CC60-3948-B057-93A0272D9C92}"/>
              </a:ext>
            </a:extLst>
          </p:cNvPr>
          <p:cNvSpPr/>
          <p:nvPr/>
        </p:nvSpPr>
        <p:spPr>
          <a:xfrm>
            <a:off x="20" y="1"/>
            <a:ext cx="1219198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16C185-5B3E-9F48-A3DD-07AA6B27EBF1}"/>
              </a:ext>
            </a:extLst>
          </p:cNvPr>
          <p:cNvSpPr txBox="1"/>
          <p:nvPr/>
        </p:nvSpPr>
        <p:spPr>
          <a:xfrm>
            <a:off x="281806" y="655608"/>
            <a:ext cx="1162840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ln w="0"/>
                <a:solidFill>
                  <a:srgbClr val="FFC0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Lessons from Stephen</a:t>
            </a:r>
          </a:p>
          <a:p>
            <a:pPr algn="ctr">
              <a:spcAft>
                <a:spcPts val="600"/>
              </a:spcAft>
            </a:pPr>
            <a:endParaRPr lang="en-US" sz="54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4400" b="1" dirty="0">
                <a:ln w="0"/>
                <a:solidFill>
                  <a:srgbClr val="FFC0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Lesson #2 </a:t>
            </a:r>
          </a:p>
          <a:p>
            <a:pPr algn="ctr">
              <a:spcAft>
                <a:spcPts val="600"/>
              </a:spcAft>
            </a:pP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Be Filled with the Holy Spirit</a:t>
            </a:r>
          </a:p>
          <a:p>
            <a:pPr algn="ctr">
              <a:spcAft>
                <a:spcPts val="600"/>
              </a:spcAft>
            </a:pPr>
            <a:r>
              <a:rPr lang="en-US" sz="3200" b="1" i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Acts 6:5, 8-15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3D82A-3BCD-564B-A6B5-C7540485D330}"/>
              </a:ext>
            </a:extLst>
          </p:cNvPr>
          <p:cNvSpPr txBox="1"/>
          <p:nvPr/>
        </p:nvSpPr>
        <p:spPr>
          <a:xfrm>
            <a:off x="5595678" y="5971559"/>
            <a:ext cx="631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Ordinary People, Extraordinary Purpose</a:t>
            </a:r>
            <a:endParaRPr lang="en-US" sz="2400" b="1" i="1" dirty="0">
              <a:ln w="0"/>
              <a:solidFill>
                <a:srgbClr val="FFC000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7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hand&#10;&#10;Description automatically generated">
            <a:extLst>
              <a:ext uri="{FF2B5EF4-FFF2-40B4-BE49-F238E27FC236}">
                <a16:creationId xmlns:a16="http://schemas.microsoft.com/office/drawing/2014/main" id="{952323DE-C3D9-634E-93DF-440BA07FA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6F27C6-3CA8-024F-AE80-45310D4800AC}"/>
              </a:ext>
            </a:extLst>
          </p:cNvPr>
          <p:cNvSpPr txBox="1"/>
          <p:nvPr/>
        </p:nvSpPr>
        <p:spPr>
          <a:xfrm>
            <a:off x="10524226" y="1846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577B1A-CC60-3948-B057-93A0272D9C92}"/>
              </a:ext>
            </a:extLst>
          </p:cNvPr>
          <p:cNvSpPr/>
          <p:nvPr/>
        </p:nvSpPr>
        <p:spPr>
          <a:xfrm>
            <a:off x="20" y="1"/>
            <a:ext cx="1219198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16C185-5B3E-9F48-A3DD-07AA6B27EBF1}"/>
              </a:ext>
            </a:extLst>
          </p:cNvPr>
          <p:cNvSpPr txBox="1"/>
          <p:nvPr/>
        </p:nvSpPr>
        <p:spPr>
          <a:xfrm>
            <a:off x="281806" y="655608"/>
            <a:ext cx="1162840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ln w="0"/>
                <a:solidFill>
                  <a:srgbClr val="FFC0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Lessons from Stephen</a:t>
            </a:r>
          </a:p>
          <a:p>
            <a:pPr algn="ctr">
              <a:spcAft>
                <a:spcPts val="600"/>
              </a:spcAft>
            </a:pPr>
            <a:endParaRPr lang="en-US" sz="54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4400" b="1" dirty="0">
                <a:ln w="0"/>
                <a:solidFill>
                  <a:srgbClr val="FFC0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Lesson #3 </a:t>
            </a:r>
          </a:p>
          <a:p>
            <a:pPr algn="ctr">
              <a:spcAft>
                <a:spcPts val="600"/>
              </a:spcAft>
            </a:pP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Trust in the Truth of God’s Word</a:t>
            </a:r>
          </a:p>
          <a:p>
            <a:pPr algn="ctr">
              <a:spcAft>
                <a:spcPts val="600"/>
              </a:spcAft>
            </a:pPr>
            <a:r>
              <a:rPr lang="en-US" sz="3200" b="1" i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Acts 7:1, 51-8:1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508FB-9140-3647-A1B3-9ABD66D5331D}"/>
              </a:ext>
            </a:extLst>
          </p:cNvPr>
          <p:cNvSpPr txBox="1"/>
          <p:nvPr/>
        </p:nvSpPr>
        <p:spPr>
          <a:xfrm>
            <a:off x="5595678" y="5971559"/>
            <a:ext cx="631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Ordinary People, Extraordinary Purpose</a:t>
            </a:r>
            <a:endParaRPr lang="en-US" sz="2400" b="1" i="1" dirty="0">
              <a:ln w="0"/>
              <a:solidFill>
                <a:srgbClr val="FFC000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hand&#13;&#10;&#13;&#10;Description automatically generated">
            <a:extLst>
              <a:ext uri="{FF2B5EF4-FFF2-40B4-BE49-F238E27FC236}">
                <a16:creationId xmlns:a16="http://schemas.microsoft.com/office/drawing/2014/main" id="{69EB68D5-85CE-D942-9281-7B5E489BA2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BCB77F-F547-1847-9258-EB46DF17A4E1}"/>
              </a:ext>
            </a:extLst>
          </p:cNvPr>
          <p:cNvSpPr txBox="1"/>
          <p:nvPr/>
        </p:nvSpPr>
        <p:spPr>
          <a:xfrm>
            <a:off x="3581400" y="1160347"/>
            <a:ext cx="8062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Ordinary People</a:t>
            </a:r>
            <a:br>
              <a:rPr lang="en-US" sz="5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</a:br>
            <a:r>
              <a:rPr lang="en-US" sz="5400" b="1" i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Extra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ordinary Purpose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4FD62F-3E42-6246-AAF3-D9BEE384B343}"/>
              </a:ext>
            </a:extLst>
          </p:cNvPr>
          <p:cNvSpPr txBox="1"/>
          <p:nvPr/>
        </p:nvSpPr>
        <p:spPr>
          <a:xfrm>
            <a:off x="4772927" y="2914673"/>
            <a:ext cx="6819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4400" b="1" dirty="0">
                <a:ln w="0"/>
                <a:solidFill>
                  <a:srgbClr val="FF8834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Lessons from Stephen</a:t>
            </a:r>
            <a:br>
              <a:rPr lang="en-US" sz="4400" b="1" dirty="0">
                <a:ln w="0"/>
                <a:solidFill>
                  <a:srgbClr val="FF8834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</a:br>
            <a:r>
              <a:rPr lang="en-US" sz="4400" b="1" dirty="0">
                <a:ln w="0"/>
                <a:solidFill>
                  <a:srgbClr val="FF8834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Acts 6-8:1</a:t>
            </a:r>
          </a:p>
        </p:txBody>
      </p:sp>
    </p:spTree>
    <p:extLst>
      <p:ext uri="{BB962C8B-B14F-4D97-AF65-F5344CB8AC3E}">
        <p14:creationId xmlns:p14="http://schemas.microsoft.com/office/powerpoint/2010/main" val="298079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8083</TotalTime>
  <Words>176</Words>
  <Application>Microsoft Macintosh PowerPoint</Application>
  <PresentationFormat>Widescreen</PresentationFormat>
  <Paragraphs>48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20</cp:revision>
  <cp:lastPrinted>2019-01-13T14:28:27Z</cp:lastPrinted>
  <dcterms:created xsi:type="dcterms:W3CDTF">2019-01-13T11:59:37Z</dcterms:created>
  <dcterms:modified xsi:type="dcterms:W3CDTF">2019-01-27T13:23:59Z</dcterms:modified>
</cp:coreProperties>
</file>