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89" r:id="rId2"/>
    <p:sldId id="464" r:id="rId3"/>
    <p:sldId id="463" r:id="rId4"/>
    <p:sldId id="417" r:id="rId5"/>
    <p:sldId id="416" r:id="rId6"/>
    <p:sldId id="465" r:id="rId7"/>
    <p:sldId id="469" r:id="rId8"/>
    <p:sldId id="467" r:id="rId9"/>
    <p:sldId id="468" r:id="rId10"/>
    <p:sldId id="470" r:id="rId11"/>
    <p:sldId id="473" r:id="rId12"/>
    <p:sldId id="471" r:id="rId13"/>
    <p:sldId id="472" r:id="rId14"/>
    <p:sldId id="466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F33"/>
    <a:srgbClr val="AFD2FF"/>
    <a:srgbClr val="FF8834"/>
    <a:srgbClr val="EAAC8A"/>
    <a:srgbClr val="FCBC66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AA0A64-D73D-BB49-B3E8-136BB9131376}" v="62" dt="2018-12-30T14:00:02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6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16" y="3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 Burlile" userId="d79ce6c6-0766-4527-9480-6c1e60f43179" providerId="ADAL" clId="{48AA0A64-D73D-BB49-B3E8-136BB9131376}"/>
    <pc:docChg chg="undo custSel mod addSld delSld modSld sldOrd">
      <pc:chgData name="Greg Burlile" userId="d79ce6c6-0766-4527-9480-6c1e60f43179" providerId="ADAL" clId="{48AA0A64-D73D-BB49-B3E8-136BB9131376}" dt="2018-12-30T14:00:02.022" v="567"/>
      <pc:docMkLst>
        <pc:docMk/>
      </pc:docMkLst>
      <pc:sldChg chg="modSp">
        <pc:chgData name="Greg Burlile" userId="d79ce6c6-0766-4527-9480-6c1e60f43179" providerId="ADAL" clId="{48AA0A64-D73D-BB49-B3E8-136BB9131376}" dt="2018-12-30T11:24:53.402" v="18" actId="1076"/>
        <pc:sldMkLst>
          <pc:docMk/>
          <pc:sldMk cId="1869526386" sldId="389"/>
        </pc:sldMkLst>
        <pc:spChg chg="mod">
          <ac:chgData name="Greg Burlile" userId="d79ce6c6-0766-4527-9480-6c1e60f43179" providerId="ADAL" clId="{48AA0A64-D73D-BB49-B3E8-136BB9131376}" dt="2018-12-30T11:24:53.402" v="18" actId="1076"/>
          <ac:spMkLst>
            <pc:docMk/>
            <pc:sldMk cId="1869526386" sldId="389"/>
            <ac:spMk id="9" creationId="{DD05902C-358B-7B48-8538-256C7CE53FE9}"/>
          </ac:spMkLst>
        </pc:spChg>
      </pc:sldChg>
      <pc:sldChg chg="modSp">
        <pc:chgData name="Greg Burlile" userId="d79ce6c6-0766-4527-9480-6c1e60f43179" providerId="ADAL" clId="{48AA0A64-D73D-BB49-B3E8-136BB9131376}" dt="2018-12-30T11:34:23.639" v="115" actId="207"/>
        <pc:sldMkLst>
          <pc:docMk/>
          <pc:sldMk cId="3735436812" sldId="416"/>
        </pc:sldMkLst>
        <pc:spChg chg="mod">
          <ac:chgData name="Greg Burlile" userId="d79ce6c6-0766-4527-9480-6c1e60f43179" providerId="ADAL" clId="{48AA0A64-D73D-BB49-B3E8-136BB9131376}" dt="2018-12-30T11:33:00.702" v="96" actId="20577"/>
          <ac:spMkLst>
            <pc:docMk/>
            <pc:sldMk cId="3735436812" sldId="416"/>
            <ac:spMk id="4" creationId="{B3DCE8CF-29CD-417C-88E8-3D6151555E23}"/>
          </ac:spMkLst>
        </pc:spChg>
        <pc:spChg chg="mod">
          <ac:chgData name="Greg Burlile" userId="d79ce6c6-0766-4527-9480-6c1e60f43179" providerId="ADAL" clId="{48AA0A64-D73D-BB49-B3E8-136BB9131376}" dt="2018-12-30T11:34:23.639" v="115" actId="207"/>
          <ac:spMkLst>
            <pc:docMk/>
            <pc:sldMk cId="3735436812" sldId="416"/>
            <ac:spMk id="5" creationId="{58D02B44-D672-42DB-AB0A-7B80D5D6B9CF}"/>
          </ac:spMkLst>
        </pc:spChg>
      </pc:sldChg>
      <pc:sldChg chg="addSp delSp modSp mod setBg setClrOvrMap">
        <pc:chgData name="Greg Burlile" userId="d79ce6c6-0766-4527-9480-6c1e60f43179" providerId="ADAL" clId="{48AA0A64-D73D-BB49-B3E8-136BB9131376}" dt="2018-12-30T13:14:15.410" v="214" actId="20577"/>
        <pc:sldMkLst>
          <pc:docMk/>
          <pc:sldMk cId="2335040653" sldId="417"/>
        </pc:sldMkLst>
        <pc:spChg chg="del">
          <ac:chgData name="Greg Burlile" userId="d79ce6c6-0766-4527-9480-6c1e60f43179" providerId="ADAL" clId="{48AA0A64-D73D-BB49-B3E8-136BB9131376}" dt="2018-12-30T13:09:40.512" v="122" actId="478"/>
          <ac:spMkLst>
            <pc:docMk/>
            <pc:sldMk cId="2335040653" sldId="417"/>
            <ac:spMk id="6" creationId="{62BFDB26-5CAD-6742-A1B5-E31A05294F19}"/>
          </ac:spMkLst>
        </pc:spChg>
        <pc:spChg chg="del mod topLvl">
          <ac:chgData name="Greg Burlile" userId="d79ce6c6-0766-4527-9480-6c1e60f43179" providerId="ADAL" clId="{48AA0A64-D73D-BB49-B3E8-136BB9131376}" dt="2018-12-30T13:11:28.494" v="184" actId="478"/>
          <ac:spMkLst>
            <pc:docMk/>
            <pc:sldMk cId="2335040653" sldId="417"/>
            <ac:spMk id="7" creationId="{B60DF920-F3BF-814B-99A9-7D8088BE3B61}"/>
          </ac:spMkLst>
        </pc:spChg>
        <pc:spChg chg="mod">
          <ac:chgData name="Greg Burlile" userId="d79ce6c6-0766-4527-9480-6c1e60f43179" providerId="ADAL" clId="{48AA0A64-D73D-BB49-B3E8-136BB9131376}" dt="2018-12-30T13:14:15.410" v="214" actId="20577"/>
          <ac:spMkLst>
            <pc:docMk/>
            <pc:sldMk cId="2335040653" sldId="417"/>
            <ac:spMk id="8" creationId="{507D9370-4CA3-5B49-ABDE-49CD8CBC38A5}"/>
          </ac:spMkLst>
        </pc:spChg>
        <pc:spChg chg="del">
          <ac:chgData name="Greg Burlile" userId="d79ce6c6-0766-4527-9480-6c1e60f43179" providerId="ADAL" clId="{48AA0A64-D73D-BB49-B3E8-136BB9131376}" dt="2018-12-30T13:09:35.018" v="119" actId="478"/>
          <ac:spMkLst>
            <pc:docMk/>
            <pc:sldMk cId="2335040653" sldId="417"/>
            <ac:spMk id="9" creationId="{EA8A6593-9222-044E-958C-69D1469C2A03}"/>
          </ac:spMkLst>
        </pc:spChg>
        <pc:spChg chg="mod">
          <ac:chgData name="Greg Burlile" userId="d79ce6c6-0766-4527-9480-6c1e60f43179" providerId="ADAL" clId="{48AA0A64-D73D-BB49-B3E8-136BB9131376}" dt="2018-12-30T13:13:54.763" v="197" actId="1076"/>
          <ac:spMkLst>
            <pc:docMk/>
            <pc:sldMk cId="2335040653" sldId="417"/>
            <ac:spMk id="11" creationId="{D2FBFCCC-3944-B94C-89D5-B128027A6C25}"/>
          </ac:spMkLst>
        </pc:spChg>
        <pc:spChg chg="add del">
          <ac:chgData name="Greg Burlile" userId="d79ce6c6-0766-4527-9480-6c1e60f43179" providerId="ADAL" clId="{48AA0A64-D73D-BB49-B3E8-136BB9131376}" dt="2018-12-30T13:13:23.565" v="191" actId="26606"/>
          <ac:spMkLst>
            <pc:docMk/>
            <pc:sldMk cId="2335040653" sldId="417"/>
            <ac:spMk id="17" creationId="{71B2258F-86CA-4D4D-8270-BC05FCDEBFB3}"/>
          </ac:spMkLst>
        </pc:spChg>
        <pc:spChg chg="add">
          <ac:chgData name="Greg Burlile" userId="d79ce6c6-0766-4527-9480-6c1e60f43179" providerId="ADAL" clId="{48AA0A64-D73D-BB49-B3E8-136BB9131376}" dt="2018-12-30T13:13:23.576" v="192" actId="26606"/>
          <ac:spMkLst>
            <pc:docMk/>
            <pc:sldMk cId="2335040653" sldId="417"/>
            <ac:spMk id="19" creationId="{1DB7C82F-AB7E-4F0C-B829-FA1B9C415180}"/>
          </ac:spMkLst>
        </pc:spChg>
        <pc:grpChg chg="del mod">
          <ac:chgData name="Greg Burlile" userId="d79ce6c6-0766-4527-9480-6c1e60f43179" providerId="ADAL" clId="{48AA0A64-D73D-BB49-B3E8-136BB9131376}" dt="2018-12-30T13:09:37.409" v="121" actId="478"/>
          <ac:grpSpMkLst>
            <pc:docMk/>
            <pc:sldMk cId="2335040653" sldId="417"/>
            <ac:grpSpMk id="10" creationId="{339969A3-C68A-0C4C-A22A-FA531B7A810B}"/>
          </ac:grpSpMkLst>
        </pc:grpChg>
        <pc:picChg chg="add del mod">
          <ac:chgData name="Greg Burlile" userId="d79ce6c6-0766-4527-9480-6c1e60f43179" providerId="ADAL" clId="{48AA0A64-D73D-BB49-B3E8-136BB9131376}" dt="2018-12-30T13:12:49.796" v="185" actId="478"/>
          <ac:picMkLst>
            <pc:docMk/>
            <pc:sldMk cId="2335040653" sldId="417"/>
            <ac:picMk id="4" creationId="{24109C7D-71DA-C74A-9CD7-686340B9D838}"/>
          </ac:picMkLst>
        </pc:picChg>
        <pc:picChg chg="add mod ord">
          <ac:chgData name="Greg Burlile" userId="d79ce6c6-0766-4527-9480-6c1e60f43179" providerId="ADAL" clId="{48AA0A64-D73D-BB49-B3E8-136BB9131376}" dt="2018-12-30T13:13:23.576" v="192" actId="26606"/>
          <ac:picMkLst>
            <pc:docMk/>
            <pc:sldMk cId="2335040653" sldId="417"/>
            <ac:picMk id="12" creationId="{1D98150A-8CF9-2D42-B8D4-3C52396EDEC6}"/>
          </ac:picMkLst>
        </pc:picChg>
        <pc:picChg chg="del mod">
          <ac:chgData name="Greg Burlile" userId="d79ce6c6-0766-4527-9480-6c1e60f43179" providerId="ADAL" clId="{48AA0A64-D73D-BB49-B3E8-136BB9131376}" dt="2018-12-30T13:09:29.818" v="117" actId="478"/>
          <ac:picMkLst>
            <pc:docMk/>
            <pc:sldMk cId="2335040653" sldId="417"/>
            <ac:picMk id="16" creationId="{BFCDDF7A-650D-2540-BEFB-0B7F896461EB}"/>
          </ac:picMkLst>
        </pc:picChg>
        <pc:cxnChg chg="del topLvl">
          <ac:chgData name="Greg Burlile" userId="d79ce6c6-0766-4527-9480-6c1e60f43179" providerId="ADAL" clId="{48AA0A64-D73D-BB49-B3E8-136BB9131376}" dt="2018-12-30T13:09:37.409" v="121" actId="478"/>
          <ac:cxnSpMkLst>
            <pc:docMk/>
            <pc:sldMk cId="2335040653" sldId="417"/>
            <ac:cxnSpMk id="3" creationId="{8E93ADC3-014A-9548-8AC0-2DBD7A2E693A}"/>
          </ac:cxnSpMkLst>
        </pc:cxnChg>
      </pc:sldChg>
      <pc:sldChg chg="del">
        <pc:chgData name="Greg Burlile" userId="d79ce6c6-0766-4527-9480-6c1e60f43179" providerId="ADAL" clId="{48AA0A64-D73D-BB49-B3E8-136BB9131376}" dt="2018-12-30T11:24:21.169" v="0" actId="2696"/>
        <pc:sldMkLst>
          <pc:docMk/>
          <pc:sldMk cId="1959964418" sldId="418"/>
        </pc:sldMkLst>
      </pc:sldChg>
      <pc:sldChg chg="del">
        <pc:chgData name="Greg Burlile" userId="d79ce6c6-0766-4527-9480-6c1e60f43179" providerId="ADAL" clId="{48AA0A64-D73D-BB49-B3E8-136BB9131376}" dt="2018-12-30T13:14:43.579" v="217" actId="2696"/>
        <pc:sldMkLst>
          <pc:docMk/>
          <pc:sldMk cId="2950642477" sldId="424"/>
        </pc:sldMkLst>
      </pc:sldChg>
      <pc:sldChg chg="addSp delSp modSp del mod setBg">
        <pc:chgData name="Greg Burlile" userId="d79ce6c6-0766-4527-9480-6c1e60f43179" providerId="ADAL" clId="{48AA0A64-D73D-BB49-B3E8-136BB9131376}" dt="2018-12-30T11:30:51.601" v="56" actId="2696"/>
        <pc:sldMkLst>
          <pc:docMk/>
          <pc:sldMk cId="970226942" sldId="450"/>
        </pc:sldMkLst>
        <pc:spChg chg="del">
          <ac:chgData name="Greg Burlile" userId="d79ce6c6-0766-4527-9480-6c1e60f43179" providerId="ADAL" clId="{48AA0A64-D73D-BB49-B3E8-136BB9131376}" dt="2018-12-30T11:25:17.807" v="20" actId="478"/>
          <ac:spMkLst>
            <pc:docMk/>
            <pc:sldMk cId="970226942" sldId="450"/>
            <ac:spMk id="3" creationId="{903DBFA7-AA4C-764B-8BC9-B4E31F50BD49}"/>
          </ac:spMkLst>
        </pc:spChg>
        <pc:spChg chg="add">
          <ac:chgData name="Greg Burlile" userId="d79ce6c6-0766-4527-9480-6c1e60f43179" providerId="ADAL" clId="{48AA0A64-D73D-BB49-B3E8-136BB9131376}" dt="2018-12-30T11:27:05.667" v="24" actId="26606"/>
          <ac:spMkLst>
            <pc:docMk/>
            <pc:sldMk cId="970226942" sldId="450"/>
            <ac:spMk id="9" creationId="{32BC26D8-82FB-445E-AA49-62A77D7C1EE0}"/>
          </ac:spMkLst>
        </pc:spChg>
        <pc:spChg chg="add">
          <ac:chgData name="Greg Burlile" userId="d79ce6c6-0766-4527-9480-6c1e60f43179" providerId="ADAL" clId="{48AA0A64-D73D-BB49-B3E8-136BB9131376}" dt="2018-12-30T11:27:05.667" v="24" actId="26606"/>
          <ac:spMkLst>
            <pc:docMk/>
            <pc:sldMk cId="970226942" sldId="450"/>
            <ac:spMk id="11" creationId="{CB44330D-EA18-4254-AA95-EB49948539B8}"/>
          </ac:spMkLst>
        </pc:spChg>
        <pc:picChg chg="del">
          <ac:chgData name="Greg Burlile" userId="d79ce6c6-0766-4527-9480-6c1e60f43179" providerId="ADAL" clId="{48AA0A64-D73D-BB49-B3E8-136BB9131376}" dt="2018-12-30T11:25:15.064" v="19" actId="478"/>
          <ac:picMkLst>
            <pc:docMk/>
            <pc:sldMk cId="970226942" sldId="450"/>
            <ac:picMk id="2" creationId="{3810DAE1-52B5-6346-8963-30DB8E784FFB}"/>
          </ac:picMkLst>
        </pc:picChg>
        <pc:picChg chg="add del mod">
          <ac:chgData name="Greg Burlile" userId="d79ce6c6-0766-4527-9480-6c1e60f43179" providerId="ADAL" clId="{48AA0A64-D73D-BB49-B3E8-136BB9131376}" dt="2018-12-30T11:29:59.037" v="47" actId="478"/>
          <ac:picMkLst>
            <pc:docMk/>
            <pc:sldMk cId="970226942" sldId="450"/>
            <ac:picMk id="4" creationId="{15D2C96E-6BF3-314F-B266-DCCACED8F140}"/>
          </ac:picMkLst>
        </pc:picChg>
        <pc:picChg chg="add del mod">
          <ac:chgData name="Greg Burlile" userId="d79ce6c6-0766-4527-9480-6c1e60f43179" providerId="ADAL" clId="{48AA0A64-D73D-BB49-B3E8-136BB9131376}" dt="2018-12-30T11:30:40.212" v="53" actId="478"/>
          <ac:picMkLst>
            <pc:docMk/>
            <pc:sldMk cId="970226942" sldId="450"/>
            <ac:picMk id="6" creationId="{8704D652-DF9F-744B-AB6F-499F162752D5}"/>
          </ac:picMkLst>
        </pc:picChg>
      </pc:sldChg>
      <pc:sldChg chg="del">
        <pc:chgData name="Greg Burlile" userId="d79ce6c6-0766-4527-9480-6c1e60f43179" providerId="ADAL" clId="{48AA0A64-D73D-BB49-B3E8-136BB9131376}" dt="2018-12-30T11:33:04.362" v="97" actId="2696"/>
        <pc:sldMkLst>
          <pc:docMk/>
          <pc:sldMk cId="3278484878" sldId="453"/>
        </pc:sldMkLst>
      </pc:sldChg>
      <pc:sldChg chg="del">
        <pc:chgData name="Greg Burlile" userId="d79ce6c6-0766-4527-9480-6c1e60f43179" providerId="ADAL" clId="{48AA0A64-D73D-BB49-B3E8-136BB9131376}" dt="2018-12-30T11:33:05.030" v="98" actId="2696"/>
        <pc:sldMkLst>
          <pc:docMk/>
          <pc:sldMk cId="2550692021" sldId="454"/>
        </pc:sldMkLst>
      </pc:sldChg>
      <pc:sldChg chg="del">
        <pc:chgData name="Greg Burlile" userId="d79ce6c6-0766-4527-9480-6c1e60f43179" providerId="ADAL" clId="{48AA0A64-D73D-BB49-B3E8-136BB9131376}" dt="2018-12-30T11:33:05.615" v="99" actId="2696"/>
        <pc:sldMkLst>
          <pc:docMk/>
          <pc:sldMk cId="4191416748" sldId="455"/>
        </pc:sldMkLst>
      </pc:sldChg>
      <pc:sldChg chg="del">
        <pc:chgData name="Greg Burlile" userId="d79ce6c6-0766-4527-9480-6c1e60f43179" providerId="ADAL" clId="{48AA0A64-D73D-BB49-B3E8-136BB9131376}" dt="2018-12-30T11:33:06.320" v="100" actId="2696"/>
        <pc:sldMkLst>
          <pc:docMk/>
          <pc:sldMk cId="2224460477" sldId="456"/>
        </pc:sldMkLst>
      </pc:sldChg>
      <pc:sldChg chg="del">
        <pc:chgData name="Greg Burlile" userId="d79ce6c6-0766-4527-9480-6c1e60f43179" providerId="ADAL" clId="{48AA0A64-D73D-BB49-B3E8-136BB9131376}" dt="2018-12-30T11:33:07.430" v="101" actId="2696"/>
        <pc:sldMkLst>
          <pc:docMk/>
          <pc:sldMk cId="2177985782" sldId="457"/>
        </pc:sldMkLst>
      </pc:sldChg>
      <pc:sldChg chg="del">
        <pc:chgData name="Greg Burlile" userId="d79ce6c6-0766-4527-9480-6c1e60f43179" providerId="ADAL" clId="{48AA0A64-D73D-BB49-B3E8-136BB9131376}" dt="2018-12-30T11:33:15.620" v="105" actId="2696"/>
        <pc:sldMkLst>
          <pc:docMk/>
          <pc:sldMk cId="4175602017" sldId="458"/>
        </pc:sldMkLst>
      </pc:sldChg>
      <pc:sldChg chg="del">
        <pc:chgData name="Greg Burlile" userId="d79ce6c6-0766-4527-9480-6c1e60f43179" providerId="ADAL" clId="{48AA0A64-D73D-BB49-B3E8-136BB9131376}" dt="2018-12-30T11:33:13.644" v="103" actId="2696"/>
        <pc:sldMkLst>
          <pc:docMk/>
          <pc:sldMk cId="3561810210" sldId="459"/>
        </pc:sldMkLst>
      </pc:sldChg>
      <pc:sldChg chg="del">
        <pc:chgData name="Greg Burlile" userId="d79ce6c6-0766-4527-9480-6c1e60f43179" providerId="ADAL" clId="{48AA0A64-D73D-BB49-B3E8-136BB9131376}" dt="2018-12-30T11:33:12.679" v="102" actId="2696"/>
        <pc:sldMkLst>
          <pc:docMk/>
          <pc:sldMk cId="4038541623" sldId="460"/>
        </pc:sldMkLst>
      </pc:sldChg>
      <pc:sldChg chg="del">
        <pc:chgData name="Greg Burlile" userId="d79ce6c6-0766-4527-9480-6c1e60f43179" providerId="ADAL" clId="{48AA0A64-D73D-BB49-B3E8-136BB9131376}" dt="2018-12-30T11:33:14.426" v="104" actId="2696"/>
        <pc:sldMkLst>
          <pc:docMk/>
          <pc:sldMk cId="3748961082" sldId="461"/>
        </pc:sldMkLst>
      </pc:sldChg>
      <pc:sldChg chg="delSp add del">
        <pc:chgData name="Greg Burlile" userId="d79ce6c6-0766-4527-9480-6c1e60f43179" providerId="ADAL" clId="{48AA0A64-D73D-BB49-B3E8-136BB9131376}" dt="2018-12-30T11:27:28.289" v="29" actId="2696"/>
        <pc:sldMkLst>
          <pc:docMk/>
          <pc:sldMk cId="3910347804" sldId="462"/>
        </pc:sldMkLst>
        <pc:picChg chg="del">
          <ac:chgData name="Greg Burlile" userId="d79ce6c6-0766-4527-9480-6c1e60f43179" providerId="ADAL" clId="{48AA0A64-D73D-BB49-B3E8-136BB9131376}" dt="2018-12-30T11:27:15.522" v="26" actId="478"/>
          <ac:picMkLst>
            <pc:docMk/>
            <pc:sldMk cId="3910347804" sldId="462"/>
            <ac:picMk id="4" creationId="{15D2C96E-6BF3-314F-B266-DCCACED8F140}"/>
          </ac:picMkLst>
        </pc:picChg>
      </pc:sldChg>
      <pc:sldChg chg="addSp delSp modSp add ord setBg">
        <pc:chgData name="Greg Burlile" userId="d79ce6c6-0766-4527-9480-6c1e60f43179" providerId="ADAL" clId="{48AA0A64-D73D-BB49-B3E8-136BB9131376}" dt="2018-12-30T11:29:34.115" v="46" actId="14100"/>
        <pc:sldMkLst>
          <pc:docMk/>
          <pc:sldMk cId="1393947571" sldId="463"/>
        </pc:sldMkLst>
        <pc:spChg chg="del">
          <ac:chgData name="Greg Burlile" userId="d79ce6c6-0766-4527-9480-6c1e60f43179" providerId="ADAL" clId="{48AA0A64-D73D-BB49-B3E8-136BB9131376}" dt="2018-12-30T11:27:32.362" v="31" actId="478"/>
          <ac:spMkLst>
            <pc:docMk/>
            <pc:sldMk cId="1393947571" sldId="463"/>
            <ac:spMk id="4" creationId="{B3DCE8CF-29CD-417C-88E8-3D6151555E23}"/>
          </ac:spMkLst>
        </pc:spChg>
        <pc:spChg chg="del">
          <ac:chgData name="Greg Burlile" userId="d79ce6c6-0766-4527-9480-6c1e60f43179" providerId="ADAL" clId="{48AA0A64-D73D-BB49-B3E8-136BB9131376}" dt="2018-12-30T11:27:30.800" v="30" actId="478"/>
          <ac:spMkLst>
            <pc:docMk/>
            <pc:sldMk cId="1393947571" sldId="463"/>
            <ac:spMk id="5" creationId="{58D02B44-D672-42DB-AB0A-7B80D5D6B9CF}"/>
          </ac:spMkLst>
        </pc:spChg>
        <pc:spChg chg="add mod">
          <ac:chgData name="Greg Burlile" userId="d79ce6c6-0766-4527-9480-6c1e60f43179" providerId="ADAL" clId="{48AA0A64-D73D-BB49-B3E8-136BB9131376}" dt="2018-12-30T11:28:08.112" v="35" actId="164"/>
          <ac:spMkLst>
            <pc:docMk/>
            <pc:sldMk cId="1393947571" sldId="463"/>
            <ac:spMk id="6" creationId="{283AD060-30E1-6742-9E3E-A61938508931}"/>
          </ac:spMkLst>
        </pc:spChg>
        <pc:spChg chg="add mod">
          <ac:chgData name="Greg Burlile" userId="d79ce6c6-0766-4527-9480-6c1e60f43179" providerId="ADAL" clId="{48AA0A64-D73D-BB49-B3E8-136BB9131376}" dt="2018-12-30T11:28:08.112" v="35" actId="164"/>
          <ac:spMkLst>
            <pc:docMk/>
            <pc:sldMk cId="1393947571" sldId="463"/>
            <ac:spMk id="7" creationId="{BCDBB084-43F7-4944-8958-D3A649308FCB}"/>
          </ac:spMkLst>
        </pc:spChg>
        <pc:spChg chg="add mod">
          <ac:chgData name="Greg Burlile" userId="d79ce6c6-0766-4527-9480-6c1e60f43179" providerId="ADAL" clId="{48AA0A64-D73D-BB49-B3E8-136BB9131376}" dt="2018-12-30T11:28:08.112" v="35" actId="164"/>
          <ac:spMkLst>
            <pc:docMk/>
            <pc:sldMk cId="1393947571" sldId="463"/>
            <ac:spMk id="8" creationId="{0A934F16-55E0-3648-AE4C-421023DE62F3}"/>
          </ac:spMkLst>
        </pc:spChg>
        <pc:spChg chg="add mod">
          <ac:chgData name="Greg Burlile" userId="d79ce6c6-0766-4527-9480-6c1e60f43179" providerId="ADAL" clId="{48AA0A64-D73D-BB49-B3E8-136BB9131376}" dt="2018-12-30T11:28:08.112" v="35" actId="164"/>
          <ac:spMkLst>
            <pc:docMk/>
            <pc:sldMk cId="1393947571" sldId="463"/>
            <ac:spMk id="9" creationId="{FB30B127-DAB6-8B42-9179-219136F1D021}"/>
          </ac:spMkLst>
        </pc:spChg>
        <pc:spChg chg="add mod">
          <ac:chgData name="Greg Burlile" userId="d79ce6c6-0766-4527-9480-6c1e60f43179" providerId="ADAL" clId="{48AA0A64-D73D-BB49-B3E8-136BB9131376}" dt="2018-12-30T11:28:08.112" v="35" actId="164"/>
          <ac:spMkLst>
            <pc:docMk/>
            <pc:sldMk cId="1393947571" sldId="463"/>
            <ac:spMk id="10" creationId="{B343666A-8A23-9D48-8858-8F388E34677E}"/>
          </ac:spMkLst>
        </pc:spChg>
        <pc:spChg chg="add del">
          <ac:chgData name="Greg Burlile" userId="d79ce6c6-0766-4527-9480-6c1e60f43179" providerId="ADAL" clId="{48AA0A64-D73D-BB49-B3E8-136BB9131376}" dt="2018-12-30T11:29:03.034" v="41"/>
          <ac:spMkLst>
            <pc:docMk/>
            <pc:sldMk cId="1393947571" sldId="463"/>
            <ac:spMk id="12" creationId="{96ABDD71-136C-0C4B-845B-DEB6D7E80920}"/>
          </ac:spMkLst>
        </pc:spChg>
        <pc:spChg chg="add del">
          <ac:chgData name="Greg Burlile" userId="d79ce6c6-0766-4527-9480-6c1e60f43179" providerId="ADAL" clId="{48AA0A64-D73D-BB49-B3E8-136BB9131376}" dt="2018-12-30T11:29:03.034" v="41"/>
          <ac:spMkLst>
            <pc:docMk/>
            <pc:sldMk cId="1393947571" sldId="463"/>
            <ac:spMk id="13" creationId="{6041F1C8-EBE0-6A49-A3E3-34E4F460BFF7}"/>
          </ac:spMkLst>
        </pc:spChg>
        <pc:spChg chg="add del">
          <ac:chgData name="Greg Burlile" userId="d79ce6c6-0766-4527-9480-6c1e60f43179" providerId="ADAL" clId="{48AA0A64-D73D-BB49-B3E8-136BB9131376}" dt="2018-12-30T11:29:03.034" v="41"/>
          <ac:spMkLst>
            <pc:docMk/>
            <pc:sldMk cId="1393947571" sldId="463"/>
            <ac:spMk id="14" creationId="{F5601BF8-2C64-AE47-A563-AA0ACDA8A209}"/>
          </ac:spMkLst>
        </pc:spChg>
        <pc:spChg chg="add del">
          <ac:chgData name="Greg Burlile" userId="d79ce6c6-0766-4527-9480-6c1e60f43179" providerId="ADAL" clId="{48AA0A64-D73D-BB49-B3E8-136BB9131376}" dt="2018-12-30T11:29:03.034" v="41"/>
          <ac:spMkLst>
            <pc:docMk/>
            <pc:sldMk cId="1393947571" sldId="463"/>
            <ac:spMk id="15" creationId="{3DD2F386-8E7F-AE47-9EB2-1ED8E03C68A2}"/>
          </ac:spMkLst>
        </pc:spChg>
        <pc:spChg chg="add del">
          <ac:chgData name="Greg Burlile" userId="d79ce6c6-0766-4527-9480-6c1e60f43179" providerId="ADAL" clId="{48AA0A64-D73D-BB49-B3E8-136BB9131376}" dt="2018-12-30T11:29:03.034" v="41"/>
          <ac:spMkLst>
            <pc:docMk/>
            <pc:sldMk cId="1393947571" sldId="463"/>
            <ac:spMk id="16" creationId="{9577362C-3D0F-774A-A49B-9A7A78E20880}"/>
          </ac:spMkLst>
        </pc:spChg>
        <pc:spChg chg="add">
          <ac:chgData name="Greg Burlile" userId="d79ce6c6-0766-4527-9480-6c1e60f43179" providerId="ADAL" clId="{48AA0A64-D73D-BB49-B3E8-136BB9131376}" dt="2018-12-30T11:29:20.585" v="44" actId="26606"/>
          <ac:spMkLst>
            <pc:docMk/>
            <pc:sldMk cId="1393947571" sldId="463"/>
            <ac:spMk id="23" creationId="{32BC26D8-82FB-445E-AA49-62A77D7C1EE0}"/>
          </ac:spMkLst>
        </pc:spChg>
        <pc:spChg chg="add">
          <ac:chgData name="Greg Burlile" userId="d79ce6c6-0766-4527-9480-6c1e60f43179" providerId="ADAL" clId="{48AA0A64-D73D-BB49-B3E8-136BB9131376}" dt="2018-12-30T11:29:20.585" v="44" actId="26606"/>
          <ac:spMkLst>
            <pc:docMk/>
            <pc:sldMk cId="1393947571" sldId="463"/>
            <ac:spMk id="25" creationId="{CB44330D-EA18-4254-AA95-EB49948539B8}"/>
          </ac:spMkLst>
        </pc:spChg>
        <pc:grpChg chg="add del mod">
          <ac:chgData name="Greg Burlile" userId="d79ce6c6-0766-4527-9480-6c1e60f43179" providerId="ADAL" clId="{48AA0A64-D73D-BB49-B3E8-136BB9131376}" dt="2018-12-30T11:28:31.718" v="39" actId="478"/>
          <ac:grpSpMkLst>
            <pc:docMk/>
            <pc:sldMk cId="1393947571" sldId="463"/>
            <ac:grpSpMk id="2" creationId="{55C49B01-46F0-C444-97B9-806B409AFBA3}"/>
          </ac:grpSpMkLst>
        </pc:grpChg>
        <pc:picChg chg="add mod">
          <ac:chgData name="Greg Burlile" userId="d79ce6c6-0766-4527-9480-6c1e60f43179" providerId="ADAL" clId="{48AA0A64-D73D-BB49-B3E8-136BB9131376}" dt="2018-12-30T11:28:08.112" v="35" actId="164"/>
          <ac:picMkLst>
            <pc:docMk/>
            <pc:sldMk cId="1393947571" sldId="463"/>
            <ac:picMk id="11" creationId="{D9BBD965-FCEC-A946-83AD-BDE60A044316}"/>
          </ac:picMkLst>
        </pc:picChg>
        <pc:picChg chg="add del">
          <ac:chgData name="Greg Burlile" userId="d79ce6c6-0766-4527-9480-6c1e60f43179" providerId="ADAL" clId="{48AA0A64-D73D-BB49-B3E8-136BB9131376}" dt="2018-12-30T11:29:03.034" v="41"/>
          <ac:picMkLst>
            <pc:docMk/>
            <pc:sldMk cId="1393947571" sldId="463"/>
            <ac:picMk id="17" creationId="{6C66A865-374D-474D-A62A-258B4B72F657}"/>
          </ac:picMkLst>
        </pc:picChg>
        <pc:picChg chg="add mod">
          <ac:chgData name="Greg Burlile" userId="d79ce6c6-0766-4527-9480-6c1e60f43179" providerId="ADAL" clId="{48AA0A64-D73D-BB49-B3E8-136BB9131376}" dt="2018-12-30T11:29:34.115" v="46" actId="14100"/>
          <ac:picMkLst>
            <pc:docMk/>
            <pc:sldMk cId="1393947571" sldId="463"/>
            <ac:picMk id="18" creationId="{4D0AF877-8379-8546-8C26-2753E7E5DBDC}"/>
          </ac:picMkLst>
        </pc:picChg>
      </pc:sldChg>
      <pc:sldChg chg="addSp delSp modSp add mod ord setBg">
        <pc:chgData name="Greg Burlile" userId="d79ce6c6-0766-4527-9480-6c1e60f43179" providerId="ADAL" clId="{48AA0A64-D73D-BB49-B3E8-136BB9131376}" dt="2018-12-30T11:32:21.304" v="79" actId="1076"/>
        <pc:sldMkLst>
          <pc:docMk/>
          <pc:sldMk cId="2508878705" sldId="464"/>
        </pc:sldMkLst>
        <pc:spChg chg="del">
          <ac:chgData name="Greg Burlile" userId="d79ce6c6-0766-4527-9480-6c1e60f43179" providerId="ADAL" clId="{48AA0A64-D73D-BB49-B3E8-136BB9131376}" dt="2018-12-30T11:30:57.828" v="59" actId="478"/>
          <ac:spMkLst>
            <pc:docMk/>
            <pc:sldMk cId="2508878705" sldId="464"/>
            <ac:spMk id="4" creationId="{B3DCE8CF-29CD-417C-88E8-3D6151555E23}"/>
          </ac:spMkLst>
        </pc:spChg>
        <pc:spChg chg="del">
          <ac:chgData name="Greg Burlile" userId="d79ce6c6-0766-4527-9480-6c1e60f43179" providerId="ADAL" clId="{48AA0A64-D73D-BB49-B3E8-136BB9131376}" dt="2018-12-30T11:30:56.395" v="58" actId="478"/>
          <ac:spMkLst>
            <pc:docMk/>
            <pc:sldMk cId="2508878705" sldId="464"/>
            <ac:spMk id="5" creationId="{58D02B44-D672-42DB-AB0A-7B80D5D6B9CF}"/>
          </ac:spMkLst>
        </pc:spChg>
        <pc:spChg chg="add del">
          <ac:chgData name="Greg Burlile" userId="d79ce6c6-0766-4527-9480-6c1e60f43179" providerId="ADAL" clId="{48AA0A64-D73D-BB49-B3E8-136BB9131376}" dt="2018-12-30T11:31:22.720" v="66" actId="26606"/>
          <ac:spMkLst>
            <pc:docMk/>
            <pc:sldMk cId="2508878705" sldId="464"/>
            <ac:spMk id="8" creationId="{53BB5D57-6178-4F62-B472-0312F6D95A85}"/>
          </ac:spMkLst>
        </pc:spChg>
        <pc:spChg chg="add del">
          <ac:chgData name="Greg Burlile" userId="d79ce6c6-0766-4527-9480-6c1e60f43179" providerId="ADAL" clId="{48AA0A64-D73D-BB49-B3E8-136BB9131376}" dt="2018-12-30T11:31:22.720" v="66" actId="26606"/>
          <ac:spMkLst>
            <pc:docMk/>
            <pc:sldMk cId="2508878705" sldId="464"/>
            <ac:spMk id="10" creationId="{4C61BD32-7542-4D52-BA5A-3ADE869BF8AC}"/>
          </ac:spMkLst>
        </pc:spChg>
        <pc:spChg chg="add">
          <ac:chgData name="Greg Burlile" userId="d79ce6c6-0766-4527-9480-6c1e60f43179" providerId="ADAL" clId="{48AA0A64-D73D-BB49-B3E8-136BB9131376}" dt="2018-12-30T11:31:49.205" v="72" actId="26606"/>
          <ac:spMkLst>
            <pc:docMk/>
            <pc:sldMk cId="2508878705" sldId="464"/>
            <ac:spMk id="12" creationId="{32BC26D8-82FB-445E-AA49-62A77D7C1EE0}"/>
          </ac:spMkLst>
        </pc:spChg>
        <pc:spChg chg="add">
          <ac:chgData name="Greg Burlile" userId="d79ce6c6-0766-4527-9480-6c1e60f43179" providerId="ADAL" clId="{48AA0A64-D73D-BB49-B3E8-136BB9131376}" dt="2018-12-30T11:31:49.205" v="72" actId="26606"/>
          <ac:spMkLst>
            <pc:docMk/>
            <pc:sldMk cId="2508878705" sldId="464"/>
            <ac:spMk id="14" creationId="{CB44330D-EA18-4254-AA95-EB49948539B8}"/>
          </ac:spMkLst>
        </pc:spChg>
        <pc:picChg chg="add del mod">
          <ac:chgData name="Greg Burlile" userId="d79ce6c6-0766-4527-9480-6c1e60f43179" providerId="ADAL" clId="{48AA0A64-D73D-BB49-B3E8-136BB9131376}" dt="2018-12-30T11:31:23.468" v="68" actId="931"/>
          <ac:picMkLst>
            <pc:docMk/>
            <pc:sldMk cId="2508878705" sldId="464"/>
            <ac:picMk id="3" creationId="{280ABE6C-71C9-6043-ACC1-0D6FAA221E9F}"/>
          </ac:picMkLst>
        </pc:picChg>
        <pc:picChg chg="add mod modCrop">
          <ac:chgData name="Greg Burlile" userId="d79ce6c6-0766-4527-9480-6c1e60f43179" providerId="ADAL" clId="{48AA0A64-D73D-BB49-B3E8-136BB9131376}" dt="2018-12-30T11:32:21.304" v="79" actId="1076"/>
          <ac:picMkLst>
            <pc:docMk/>
            <pc:sldMk cId="2508878705" sldId="464"/>
            <ac:picMk id="7" creationId="{39ED5BAE-EC98-CB41-B08D-7E30A5BF26FF}"/>
          </ac:picMkLst>
        </pc:picChg>
      </pc:sldChg>
      <pc:sldChg chg="modSp add ord">
        <pc:chgData name="Greg Burlile" userId="d79ce6c6-0766-4527-9480-6c1e60f43179" providerId="ADAL" clId="{48AA0A64-D73D-BB49-B3E8-136BB9131376}" dt="2018-12-30T13:19:05.554" v="255" actId="20577"/>
        <pc:sldMkLst>
          <pc:docMk/>
          <pc:sldMk cId="1390447522" sldId="465"/>
        </pc:sldMkLst>
        <pc:spChg chg="mod">
          <ac:chgData name="Greg Burlile" userId="d79ce6c6-0766-4527-9480-6c1e60f43179" providerId="ADAL" clId="{48AA0A64-D73D-BB49-B3E8-136BB9131376}" dt="2018-12-30T13:16:02.941" v="230" actId="1076"/>
          <ac:spMkLst>
            <pc:docMk/>
            <pc:sldMk cId="1390447522" sldId="465"/>
            <ac:spMk id="8" creationId="{507D9370-4CA3-5B49-ABDE-49CD8CBC38A5}"/>
          </ac:spMkLst>
        </pc:spChg>
        <pc:spChg chg="mod">
          <ac:chgData name="Greg Burlile" userId="d79ce6c6-0766-4527-9480-6c1e60f43179" providerId="ADAL" clId="{48AA0A64-D73D-BB49-B3E8-136BB9131376}" dt="2018-12-30T13:19:05.554" v="255" actId="20577"/>
          <ac:spMkLst>
            <pc:docMk/>
            <pc:sldMk cId="1390447522" sldId="465"/>
            <ac:spMk id="11" creationId="{D2FBFCCC-3944-B94C-89D5-B128027A6C25}"/>
          </ac:spMkLst>
        </pc:spChg>
      </pc:sldChg>
      <pc:sldChg chg="add">
        <pc:chgData name="Greg Burlile" userId="d79ce6c6-0766-4527-9480-6c1e60f43179" providerId="ADAL" clId="{48AA0A64-D73D-BB49-B3E8-136BB9131376}" dt="2018-12-30T13:14:48.250" v="218"/>
        <pc:sldMkLst>
          <pc:docMk/>
          <pc:sldMk cId="3565719630" sldId="466"/>
        </pc:sldMkLst>
      </pc:sldChg>
      <pc:sldChg chg="modSp add modAnim">
        <pc:chgData name="Greg Burlile" userId="d79ce6c6-0766-4527-9480-6c1e60f43179" providerId="ADAL" clId="{48AA0A64-D73D-BB49-B3E8-136BB9131376}" dt="2018-12-30T13:32:22.705" v="430"/>
        <pc:sldMkLst>
          <pc:docMk/>
          <pc:sldMk cId="286485227" sldId="467"/>
        </pc:sldMkLst>
        <pc:spChg chg="mod">
          <ac:chgData name="Greg Burlile" userId="d79ce6c6-0766-4527-9480-6c1e60f43179" providerId="ADAL" clId="{48AA0A64-D73D-BB49-B3E8-136BB9131376}" dt="2018-12-30T13:31:01.310" v="425" actId="1076"/>
          <ac:spMkLst>
            <pc:docMk/>
            <pc:sldMk cId="286485227" sldId="467"/>
            <ac:spMk id="8" creationId="{507D9370-4CA3-5B49-ABDE-49CD8CBC38A5}"/>
          </ac:spMkLst>
        </pc:spChg>
        <pc:spChg chg="mod">
          <ac:chgData name="Greg Burlile" userId="d79ce6c6-0766-4527-9480-6c1e60f43179" providerId="ADAL" clId="{48AA0A64-D73D-BB49-B3E8-136BB9131376}" dt="2018-12-30T13:30:26.125" v="418" actId="1076"/>
          <ac:spMkLst>
            <pc:docMk/>
            <pc:sldMk cId="286485227" sldId="467"/>
            <ac:spMk id="11" creationId="{D2FBFCCC-3944-B94C-89D5-B128027A6C25}"/>
          </ac:spMkLst>
        </pc:spChg>
      </pc:sldChg>
      <pc:sldChg chg="modSp add">
        <pc:chgData name="Greg Burlile" userId="d79ce6c6-0766-4527-9480-6c1e60f43179" providerId="ADAL" clId="{48AA0A64-D73D-BB49-B3E8-136BB9131376}" dt="2018-12-30T13:51:18.482" v="491" actId="1076"/>
        <pc:sldMkLst>
          <pc:docMk/>
          <pc:sldMk cId="2159405544" sldId="468"/>
        </pc:sldMkLst>
        <pc:spChg chg="mod">
          <ac:chgData name="Greg Burlile" userId="d79ce6c6-0766-4527-9480-6c1e60f43179" providerId="ADAL" clId="{48AA0A64-D73D-BB49-B3E8-136BB9131376}" dt="2018-12-30T13:51:18.482" v="491" actId="1076"/>
          <ac:spMkLst>
            <pc:docMk/>
            <pc:sldMk cId="2159405544" sldId="468"/>
            <ac:spMk id="8" creationId="{507D9370-4CA3-5B49-ABDE-49CD8CBC38A5}"/>
          </ac:spMkLst>
        </pc:spChg>
        <pc:spChg chg="mod">
          <ac:chgData name="Greg Burlile" userId="d79ce6c6-0766-4527-9480-6c1e60f43179" providerId="ADAL" clId="{48AA0A64-D73D-BB49-B3E8-136BB9131376}" dt="2018-12-30T13:51:14.177" v="490" actId="1076"/>
          <ac:spMkLst>
            <pc:docMk/>
            <pc:sldMk cId="2159405544" sldId="468"/>
            <ac:spMk id="11" creationId="{D2FBFCCC-3944-B94C-89D5-B128027A6C25}"/>
          </ac:spMkLst>
        </pc:spChg>
      </pc:sldChg>
      <pc:sldChg chg="addSp delSp modSp add">
        <pc:chgData name="Greg Burlile" userId="d79ce6c6-0766-4527-9480-6c1e60f43179" providerId="ADAL" clId="{48AA0A64-D73D-BB49-B3E8-136BB9131376}" dt="2018-12-30T13:38:46.961" v="462" actId="1076"/>
        <pc:sldMkLst>
          <pc:docMk/>
          <pc:sldMk cId="1245497120" sldId="469"/>
        </pc:sldMkLst>
        <pc:spChg chg="del">
          <ac:chgData name="Greg Burlile" userId="d79ce6c6-0766-4527-9480-6c1e60f43179" providerId="ADAL" clId="{48AA0A64-D73D-BB49-B3E8-136BB9131376}" dt="2018-12-30T13:36:13.690" v="447" actId="478"/>
          <ac:spMkLst>
            <pc:docMk/>
            <pc:sldMk cId="1245497120" sldId="469"/>
            <ac:spMk id="8" creationId="{507D9370-4CA3-5B49-ABDE-49CD8CBC38A5}"/>
          </ac:spMkLst>
        </pc:spChg>
        <pc:spChg chg="del">
          <ac:chgData name="Greg Burlile" userId="d79ce6c6-0766-4527-9480-6c1e60f43179" providerId="ADAL" clId="{48AA0A64-D73D-BB49-B3E8-136BB9131376}" dt="2018-12-30T13:34:02.190" v="432" actId="478"/>
          <ac:spMkLst>
            <pc:docMk/>
            <pc:sldMk cId="1245497120" sldId="469"/>
            <ac:spMk id="11" creationId="{D2FBFCCC-3944-B94C-89D5-B128027A6C25}"/>
          </ac:spMkLst>
        </pc:spChg>
        <pc:picChg chg="add del mod">
          <ac:chgData name="Greg Burlile" userId="d79ce6c6-0766-4527-9480-6c1e60f43179" providerId="ADAL" clId="{48AA0A64-D73D-BB49-B3E8-136BB9131376}" dt="2018-12-30T13:36:01.530" v="443" actId="478"/>
          <ac:picMkLst>
            <pc:docMk/>
            <pc:sldMk cId="1245497120" sldId="469"/>
            <ac:picMk id="3" creationId="{98CA4F0C-74DD-9C44-849D-7AC2FFF13605}"/>
          </ac:picMkLst>
        </pc:picChg>
        <pc:picChg chg="add mod">
          <ac:chgData name="Greg Burlile" userId="d79ce6c6-0766-4527-9480-6c1e60f43179" providerId="ADAL" clId="{48AA0A64-D73D-BB49-B3E8-136BB9131376}" dt="2018-12-30T13:38:46.961" v="462" actId="1076"/>
          <ac:picMkLst>
            <pc:docMk/>
            <pc:sldMk cId="1245497120" sldId="469"/>
            <ac:picMk id="5" creationId="{327E2B3E-1D8A-9E4B-85A7-22B3D2EF428D}"/>
          </ac:picMkLst>
        </pc:picChg>
        <pc:picChg chg="add mod modCrop">
          <ac:chgData name="Greg Burlile" userId="d79ce6c6-0766-4527-9480-6c1e60f43179" providerId="ADAL" clId="{48AA0A64-D73D-BB49-B3E8-136BB9131376}" dt="2018-12-30T13:38:15.164" v="460" actId="1076"/>
          <ac:picMkLst>
            <pc:docMk/>
            <pc:sldMk cId="1245497120" sldId="469"/>
            <ac:picMk id="6" creationId="{C7D616D5-B322-2C41-9106-A71E71A2F0ED}"/>
          </ac:picMkLst>
        </pc:picChg>
      </pc:sldChg>
      <pc:sldChg chg="modSp add">
        <pc:chgData name="Greg Burlile" userId="d79ce6c6-0766-4527-9480-6c1e60f43179" providerId="ADAL" clId="{48AA0A64-D73D-BB49-B3E8-136BB9131376}" dt="2018-12-30T13:47:10.715" v="468" actId="1076"/>
        <pc:sldMkLst>
          <pc:docMk/>
          <pc:sldMk cId="2660732250" sldId="470"/>
        </pc:sldMkLst>
        <pc:spChg chg="mod">
          <ac:chgData name="Greg Burlile" userId="d79ce6c6-0766-4527-9480-6c1e60f43179" providerId="ADAL" clId="{48AA0A64-D73D-BB49-B3E8-136BB9131376}" dt="2018-12-30T13:47:10.715" v="468" actId="1076"/>
          <ac:spMkLst>
            <pc:docMk/>
            <pc:sldMk cId="2660732250" sldId="470"/>
            <ac:spMk id="8" creationId="{507D9370-4CA3-5B49-ABDE-49CD8CBC38A5}"/>
          </ac:spMkLst>
        </pc:spChg>
        <pc:spChg chg="mod">
          <ac:chgData name="Greg Burlile" userId="d79ce6c6-0766-4527-9480-6c1e60f43179" providerId="ADAL" clId="{48AA0A64-D73D-BB49-B3E8-136BB9131376}" dt="2018-12-30T13:47:05.870" v="467" actId="1076"/>
          <ac:spMkLst>
            <pc:docMk/>
            <pc:sldMk cId="2660732250" sldId="470"/>
            <ac:spMk id="11" creationId="{D2FBFCCC-3944-B94C-89D5-B128027A6C25}"/>
          </ac:spMkLst>
        </pc:spChg>
      </pc:sldChg>
      <pc:sldChg chg="modSp add">
        <pc:chgData name="Greg Burlile" userId="d79ce6c6-0766-4527-9480-6c1e60f43179" providerId="ADAL" clId="{48AA0A64-D73D-BB49-B3E8-136BB9131376}" dt="2018-12-30T13:48:14.940" v="482" actId="20577"/>
        <pc:sldMkLst>
          <pc:docMk/>
          <pc:sldMk cId="2326354632" sldId="471"/>
        </pc:sldMkLst>
        <pc:spChg chg="mod">
          <ac:chgData name="Greg Burlile" userId="d79ce6c6-0766-4527-9480-6c1e60f43179" providerId="ADAL" clId="{48AA0A64-D73D-BB49-B3E8-136BB9131376}" dt="2018-12-30T13:48:14.940" v="482" actId="20577"/>
          <ac:spMkLst>
            <pc:docMk/>
            <pc:sldMk cId="2326354632" sldId="471"/>
            <ac:spMk id="8" creationId="{507D9370-4CA3-5B49-ABDE-49CD8CBC38A5}"/>
          </ac:spMkLst>
        </pc:spChg>
        <pc:spChg chg="mod">
          <ac:chgData name="Greg Burlile" userId="d79ce6c6-0766-4527-9480-6c1e60f43179" providerId="ADAL" clId="{48AA0A64-D73D-BB49-B3E8-136BB9131376}" dt="2018-12-30T13:48:10.119" v="480" actId="20577"/>
          <ac:spMkLst>
            <pc:docMk/>
            <pc:sldMk cId="2326354632" sldId="471"/>
            <ac:spMk id="11" creationId="{D2FBFCCC-3944-B94C-89D5-B128027A6C25}"/>
          </ac:spMkLst>
        </pc:spChg>
      </pc:sldChg>
      <pc:sldChg chg="modSp add">
        <pc:chgData name="Greg Burlile" userId="d79ce6c6-0766-4527-9480-6c1e60f43179" providerId="ADAL" clId="{48AA0A64-D73D-BB49-B3E8-136BB9131376}" dt="2018-12-30T13:51:51.782" v="497" actId="20577"/>
        <pc:sldMkLst>
          <pc:docMk/>
          <pc:sldMk cId="622865423" sldId="472"/>
        </pc:sldMkLst>
        <pc:spChg chg="mod">
          <ac:chgData name="Greg Burlile" userId="d79ce6c6-0766-4527-9480-6c1e60f43179" providerId="ADAL" clId="{48AA0A64-D73D-BB49-B3E8-136BB9131376}" dt="2018-12-30T13:51:51.782" v="497" actId="20577"/>
          <ac:spMkLst>
            <pc:docMk/>
            <pc:sldMk cId="622865423" sldId="472"/>
            <ac:spMk id="8" creationId="{507D9370-4CA3-5B49-ABDE-49CD8CBC38A5}"/>
          </ac:spMkLst>
        </pc:spChg>
        <pc:spChg chg="mod">
          <ac:chgData name="Greg Burlile" userId="d79ce6c6-0766-4527-9480-6c1e60f43179" providerId="ADAL" clId="{48AA0A64-D73D-BB49-B3E8-136BB9131376}" dt="2018-12-30T13:49:27.982" v="488" actId="1076"/>
          <ac:spMkLst>
            <pc:docMk/>
            <pc:sldMk cId="622865423" sldId="472"/>
            <ac:spMk id="11" creationId="{D2FBFCCC-3944-B94C-89D5-B128027A6C25}"/>
          </ac:spMkLst>
        </pc:spChg>
      </pc:sldChg>
      <pc:sldChg chg="addSp modSp add ord">
        <pc:chgData name="Greg Burlile" userId="d79ce6c6-0766-4527-9480-6c1e60f43179" providerId="ADAL" clId="{48AA0A64-D73D-BB49-B3E8-136BB9131376}" dt="2018-12-30T14:00:02.022" v="567"/>
        <pc:sldMkLst>
          <pc:docMk/>
          <pc:sldMk cId="2443082940" sldId="473"/>
        </pc:sldMkLst>
        <pc:spChg chg="mod">
          <ac:chgData name="Greg Burlile" userId="d79ce6c6-0766-4527-9480-6c1e60f43179" providerId="ADAL" clId="{48AA0A64-D73D-BB49-B3E8-136BB9131376}" dt="2018-12-30T13:54:13.715" v="532" actId="20577"/>
          <ac:spMkLst>
            <pc:docMk/>
            <pc:sldMk cId="2443082940" sldId="473"/>
            <ac:spMk id="4" creationId="{B3DCE8CF-29CD-417C-88E8-3D6151555E23}"/>
          </ac:spMkLst>
        </pc:spChg>
        <pc:spChg chg="mod">
          <ac:chgData name="Greg Burlile" userId="d79ce6c6-0766-4527-9480-6c1e60f43179" providerId="ADAL" clId="{48AA0A64-D73D-BB49-B3E8-136BB9131376}" dt="2018-12-30T13:55:54.498" v="566" actId="403"/>
          <ac:spMkLst>
            <pc:docMk/>
            <pc:sldMk cId="2443082940" sldId="473"/>
            <ac:spMk id="5" creationId="{58D02B44-D672-42DB-AB0A-7B80D5D6B9CF}"/>
          </ac:spMkLst>
        </pc:spChg>
        <pc:spChg chg="add mod">
          <ac:chgData name="Greg Burlile" userId="d79ce6c6-0766-4527-9480-6c1e60f43179" providerId="ADAL" clId="{48AA0A64-D73D-BB49-B3E8-136BB9131376}" dt="2018-12-30T13:54:48.266" v="557" actId="20577"/>
          <ac:spMkLst>
            <pc:docMk/>
            <pc:sldMk cId="2443082940" sldId="473"/>
            <ac:spMk id="6" creationId="{7D9A1EB1-714C-D742-9D93-B742ADDD57ED}"/>
          </ac:spMkLst>
        </pc:spChg>
        <pc:spChg chg="add mod">
          <ac:chgData name="Greg Burlile" userId="d79ce6c6-0766-4527-9480-6c1e60f43179" providerId="ADAL" clId="{48AA0A64-D73D-BB49-B3E8-136BB9131376}" dt="2018-12-30T13:55:45.062" v="565" actId="403"/>
          <ac:spMkLst>
            <pc:docMk/>
            <pc:sldMk cId="2443082940" sldId="473"/>
            <ac:spMk id="7" creationId="{E315DDAC-DE53-5A4B-8E01-33FC9D381D1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3067FD-053F-481D-AF80-08AAF8E1C8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FE89E5-BE22-4013-A40D-AA9F9810B8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9D679-28E2-4797-ACBF-E651DC9EB029}" type="datetimeFigureOut">
              <a:rPr lang="en-US" smtClean="0"/>
              <a:t>12/30/18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C07471-32E4-4033-A623-E011F3C1DD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478963-EEA5-4DE9-A7DB-909652847F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54B94-D5B4-41CA-BE64-D6967262C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80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E7D3A-F83E-4C2C-B8BE-A402C05D76F1}" type="datetimeFigureOut">
              <a:rPr lang="en-US" smtClean="0"/>
              <a:t>12/30/18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129AE-AD37-4363-8312-30846EB2B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60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4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4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50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66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90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47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30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47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58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8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49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10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97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21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84C13-53E4-4BF0-B3D8-D4EEC7713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A371B9-432A-49D4-B481-7AF158D1F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CBC1-B69D-42FF-8714-A356926C2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12/30/18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44019-4C1E-4F06-9FF1-1434AA0AF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B5F7D-B2B5-45F2-8DD5-B26AC43DD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19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E6ADB-07F0-40A3-AA8B-63A0059E1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838603-98BE-4B21-ACD7-82BFC6887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CF91E-1953-481F-AD05-A82D61D27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12/30/18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E5ED6-7919-4532-A0A3-4A98214C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6AE13-34A6-4629-8F47-849CA3B7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0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B63A55-8BB3-40A6-88A6-442015703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F31BC9-FCF5-4BEC-9FE9-E9F51ED97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F6D2F-2B35-43FA-9E4E-8D436E4A6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12/30/18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2134A-0FF1-44AE-AB75-DEE90BDB1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7DB92-4EFC-4D68-AD6A-442F4DEAF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10D03-E85B-4952-B59A-666B3F89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C3ED9-BEED-4842-95B1-261DB8525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90A89-5C8C-49A5-8A58-8341055B2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12/30/18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E1364-B5C0-4A0D-A0FA-EA4C8008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939F8-B551-46E8-82EF-A9F0ED18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7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99FB-84FD-4BF6-90C8-17FA19FF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926F7-A006-4ECE-B706-DCE13B61A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F1E3E-39AE-4A5D-84A0-B5D20367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12/30/18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79A02-7EBA-4A47-B650-E1561E2F3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7C7E4-660F-4420-80CD-294CF795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1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CDBC4-DDA6-4701-950F-15D41F557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C0F0E-3AFF-4A37-917F-6D1EB4D4A6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FC7A7-3BED-4140-B490-578817874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1FCA2-A746-4EF3-A24B-DC79F430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12/30/18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4B378-C0C9-4883-8DF0-2FB5DBDD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8EB97-2E50-4B58-91AD-1FB30B67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0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E7086-8B9C-4706-B9DC-C309E9A3C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CCDD6-CC82-4898-A5B6-9D5720A28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76F54D-98E6-46F4-AD44-FCBD41AAB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58793B-9B58-4612-902E-AFAF1A229A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4116A5-A3E7-4F19-9059-A96C21BF8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FC124-15BF-4635-9518-5592DD5F8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12/30/18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26276C-4B93-4E77-B3FD-31CD71934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69DFA0-8083-4106-9B7B-C871415B9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4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FC637-D99D-457A-AE49-F71386E46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25469B-1F9E-47BA-BAE9-B77BFBF90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12/30/18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C7BAD-50F1-43C2-9C7F-E0750760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C713E-B010-485F-A56B-AF3287CDE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7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EF157D-2F0C-4C8E-9313-718981BFE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12/30/18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A65603-4C39-4476-BE1F-B055B5F5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062F9-6CD3-4449-8BF0-834962F7F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5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54E62-850D-423B-8A89-C7ACAE735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649A9-9708-4C4A-8FF6-10052580B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8462A-17A3-4B4C-ACC8-419280DAE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CE627-5CF9-406C-82DF-6999E08FD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12/30/18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8B525-1009-4A95-B2AF-342D9C12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AF35C-19CD-4616-AF32-AA28C2DD0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4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0B8CD-86A0-4D02-A768-D5B45E2C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9A32CE-2350-4AB9-8529-0F92C8980A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8D1C4-8038-42F3-9DD6-6A53EC15B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0DA64-E594-4768-BDD2-45114C561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12/30/18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07B08-3BAB-422D-BFFA-F57A2214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F118F-1065-4C6C-A227-DC152DBD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5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F5CC17-B0BB-4110-B797-ACEDDD3A1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150FD-4570-4B8E-B715-DA7A615B1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1A380-E1FB-414E-AE3F-3E801BD49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C7175-54D9-4F3E-A899-3E0E6A19D225}" type="datetimeFigureOut">
              <a:rPr lang="en-US" smtClean="0"/>
              <a:t>12/30/18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A5332-2FAD-40D8-AC23-5B389D80F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581DD-EF16-4E56-8F48-4C517833F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05902C-358B-7B48-8538-256C7CE53FE9}"/>
              </a:ext>
            </a:extLst>
          </p:cNvPr>
          <p:cNvSpPr txBox="1"/>
          <p:nvPr/>
        </p:nvSpPr>
        <p:spPr>
          <a:xfrm>
            <a:off x="819342" y="1004320"/>
            <a:ext cx="266619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</a:rPr>
              <a:t>50 Days in Acts Reading Plan</a:t>
            </a:r>
          </a:p>
          <a:p>
            <a:pPr algn="ctr"/>
            <a:endParaRPr lang="en-US" sz="4400" b="1" dirty="0">
              <a:solidFill>
                <a:srgbClr val="7030A0"/>
              </a:solidFill>
            </a:endParaRPr>
          </a:p>
          <a:p>
            <a:pPr algn="ctr"/>
            <a:r>
              <a:rPr lang="en-US" sz="4400" b="1" dirty="0">
                <a:solidFill>
                  <a:srgbClr val="7030A0"/>
                </a:solidFill>
              </a:rPr>
              <a:t>Starts Tuesday!</a:t>
            </a:r>
          </a:p>
        </p:txBody>
      </p:sp>
      <p:pic>
        <p:nvPicPr>
          <p:cNvPr id="3" name="Picture 2" descr="A close up of a piece of paper&#13;&#10;&#13;&#10;Description automatically generated">
            <a:extLst>
              <a:ext uri="{FF2B5EF4-FFF2-40B4-BE49-F238E27FC236}">
                <a16:creationId xmlns:a16="http://schemas.microsoft.com/office/drawing/2014/main" id="{81FD8313-56CE-4F49-A3C0-FF0CB1830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23159" y="1202185"/>
            <a:ext cx="5915149" cy="44363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DBDE6E-306E-4D44-8C58-5124D1C7656C}"/>
              </a:ext>
            </a:extLst>
          </p:cNvPr>
          <p:cNvSpPr txBox="1"/>
          <p:nvPr/>
        </p:nvSpPr>
        <p:spPr>
          <a:xfrm>
            <a:off x="8723852" y="1329915"/>
            <a:ext cx="26661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Pick One Up from the Bulletin Board Area OR the Café Tables</a:t>
            </a:r>
          </a:p>
        </p:txBody>
      </p:sp>
    </p:spTree>
    <p:extLst>
      <p:ext uri="{BB962C8B-B14F-4D97-AF65-F5344CB8AC3E}">
        <p14:creationId xmlns:p14="http://schemas.microsoft.com/office/powerpoint/2010/main" val="1869526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A picture containing sky, outdoor&#13;&#10;&#13;&#10;Description automatically generated">
            <a:extLst>
              <a:ext uri="{FF2B5EF4-FFF2-40B4-BE49-F238E27FC236}">
                <a16:creationId xmlns:a16="http://schemas.microsoft.com/office/drawing/2014/main" id="{1D98150A-8CF9-2D42-B8D4-3C52396EDE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7" r="-1" b="-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FBFCCC-3944-B94C-89D5-B128027A6C25}"/>
              </a:ext>
            </a:extLst>
          </p:cNvPr>
          <p:cNvSpPr txBox="1"/>
          <p:nvPr/>
        </p:nvSpPr>
        <p:spPr>
          <a:xfrm>
            <a:off x="6755748" y="1982230"/>
            <a:ext cx="48818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800" b="1" dirty="0">
                <a:ln w="0"/>
                <a:solidFill>
                  <a:srgbClr val="00B0F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3: </a:t>
            </a:r>
            <a:r>
              <a:rPr lang="en-US" sz="4800" b="1" dirty="0">
                <a:ln w="0"/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Asking for Prayer Support is Critical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7D9370-4CA3-5B49-ABDE-49CD8CBC38A5}"/>
              </a:ext>
            </a:extLst>
          </p:cNvPr>
          <p:cNvSpPr txBox="1"/>
          <p:nvPr/>
        </p:nvSpPr>
        <p:spPr>
          <a:xfrm>
            <a:off x="6536982" y="5287092"/>
            <a:ext cx="5319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>
                <a:ln w="0"/>
                <a:solidFill>
                  <a:srgbClr val="00B0F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Colossians 4:3</a:t>
            </a:r>
          </a:p>
        </p:txBody>
      </p:sp>
    </p:spTree>
    <p:extLst>
      <p:ext uri="{BB962C8B-B14F-4D97-AF65-F5344CB8AC3E}">
        <p14:creationId xmlns:p14="http://schemas.microsoft.com/office/powerpoint/2010/main" val="2660732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DCE8CF-29CD-417C-88E8-3D6151555E23}"/>
              </a:ext>
            </a:extLst>
          </p:cNvPr>
          <p:cNvSpPr txBox="1"/>
          <p:nvPr/>
        </p:nvSpPr>
        <p:spPr>
          <a:xfrm>
            <a:off x="407963" y="393895"/>
            <a:ext cx="3019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John 14:13 ESV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02B44-D672-42DB-AB0A-7B80D5D6B9CF}"/>
              </a:ext>
            </a:extLst>
          </p:cNvPr>
          <p:cNvSpPr txBox="1"/>
          <p:nvPr/>
        </p:nvSpPr>
        <p:spPr>
          <a:xfrm>
            <a:off x="676961" y="1213220"/>
            <a:ext cx="107617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Whatever you ask in my name, this I will do, </a:t>
            </a:r>
            <a:r>
              <a:rPr lang="en-US" sz="4400" dirty="0">
                <a:solidFill>
                  <a:schemeClr val="bg1"/>
                </a:solidFill>
              </a:rPr>
              <a:t>that the Father may be glorified in the Son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9A1EB1-714C-D742-9D93-B742ADDD57ED}"/>
              </a:ext>
            </a:extLst>
          </p:cNvPr>
          <p:cNvSpPr txBox="1"/>
          <p:nvPr/>
        </p:nvSpPr>
        <p:spPr>
          <a:xfrm>
            <a:off x="407963" y="3301687"/>
            <a:ext cx="4388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2 Corinthians 1:11 ESV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15DDAC-DE53-5A4B-8E01-33FC9D381D12}"/>
              </a:ext>
            </a:extLst>
          </p:cNvPr>
          <p:cNvSpPr txBox="1"/>
          <p:nvPr/>
        </p:nvSpPr>
        <p:spPr>
          <a:xfrm>
            <a:off x="676961" y="4121012"/>
            <a:ext cx="1076178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You also must help us by prayer, </a:t>
            </a:r>
            <a:r>
              <a:rPr lang="en-US" sz="4400" dirty="0">
                <a:solidFill>
                  <a:schemeClr val="bg1"/>
                </a:solidFill>
              </a:rPr>
              <a:t>so that many will give thanks on our behalf </a:t>
            </a:r>
            <a:r>
              <a:rPr lang="en-US" sz="2800" dirty="0">
                <a:solidFill>
                  <a:schemeClr val="bg1"/>
                </a:solidFill>
              </a:rPr>
              <a:t>for the blessing granted us through the prayers of many.</a:t>
            </a:r>
          </a:p>
        </p:txBody>
      </p:sp>
    </p:spTree>
    <p:extLst>
      <p:ext uri="{BB962C8B-B14F-4D97-AF65-F5344CB8AC3E}">
        <p14:creationId xmlns:p14="http://schemas.microsoft.com/office/powerpoint/2010/main" val="2443082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A picture containing sky, outdoor&#13;&#10;&#13;&#10;Description automatically generated">
            <a:extLst>
              <a:ext uri="{FF2B5EF4-FFF2-40B4-BE49-F238E27FC236}">
                <a16:creationId xmlns:a16="http://schemas.microsoft.com/office/drawing/2014/main" id="{1D98150A-8CF9-2D42-B8D4-3C52396EDE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7" r="-1" b="-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FBFCCC-3944-B94C-89D5-B128027A6C25}"/>
              </a:ext>
            </a:extLst>
          </p:cNvPr>
          <p:cNvSpPr txBox="1"/>
          <p:nvPr/>
        </p:nvSpPr>
        <p:spPr>
          <a:xfrm>
            <a:off x="6755748" y="1982230"/>
            <a:ext cx="48818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800" b="1" dirty="0">
                <a:ln w="0"/>
                <a:solidFill>
                  <a:srgbClr val="00B0F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4: </a:t>
            </a:r>
            <a:r>
              <a:rPr lang="en-US" sz="4800" b="1" dirty="0">
                <a:ln w="0"/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Pray for Open Doors to Share Jesus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7D9370-4CA3-5B49-ABDE-49CD8CBC38A5}"/>
              </a:ext>
            </a:extLst>
          </p:cNvPr>
          <p:cNvSpPr txBox="1"/>
          <p:nvPr/>
        </p:nvSpPr>
        <p:spPr>
          <a:xfrm>
            <a:off x="6536982" y="5287092"/>
            <a:ext cx="5319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>
                <a:ln w="0"/>
                <a:solidFill>
                  <a:srgbClr val="00B0F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Colossians 4:3-4</a:t>
            </a:r>
          </a:p>
        </p:txBody>
      </p:sp>
    </p:spTree>
    <p:extLst>
      <p:ext uri="{BB962C8B-B14F-4D97-AF65-F5344CB8AC3E}">
        <p14:creationId xmlns:p14="http://schemas.microsoft.com/office/powerpoint/2010/main" val="2326354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A picture containing sky, outdoor&#13;&#10;&#13;&#10;Description automatically generated">
            <a:extLst>
              <a:ext uri="{FF2B5EF4-FFF2-40B4-BE49-F238E27FC236}">
                <a16:creationId xmlns:a16="http://schemas.microsoft.com/office/drawing/2014/main" id="{1D98150A-8CF9-2D42-B8D4-3C52396EDE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7" r="-1" b="-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FBFCCC-3944-B94C-89D5-B128027A6C25}"/>
              </a:ext>
            </a:extLst>
          </p:cNvPr>
          <p:cNvSpPr txBox="1"/>
          <p:nvPr/>
        </p:nvSpPr>
        <p:spPr>
          <a:xfrm>
            <a:off x="6329026" y="1905506"/>
            <a:ext cx="53193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800" b="1" dirty="0">
                <a:ln w="0"/>
                <a:solidFill>
                  <a:srgbClr val="00B0F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5: </a:t>
            </a:r>
            <a:r>
              <a:rPr lang="en-US" sz="4800" b="1" dirty="0">
                <a:ln w="0"/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Live Carefully and Purposefully before a Watching World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7D9370-4CA3-5B49-ABDE-49CD8CBC38A5}"/>
              </a:ext>
            </a:extLst>
          </p:cNvPr>
          <p:cNvSpPr txBox="1"/>
          <p:nvPr/>
        </p:nvSpPr>
        <p:spPr>
          <a:xfrm>
            <a:off x="6329026" y="5274900"/>
            <a:ext cx="5319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>
                <a:ln w="0"/>
                <a:solidFill>
                  <a:srgbClr val="00B0F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Colossians 4:5-6</a:t>
            </a:r>
          </a:p>
        </p:txBody>
      </p:sp>
    </p:spTree>
    <p:extLst>
      <p:ext uri="{BB962C8B-B14F-4D97-AF65-F5344CB8AC3E}">
        <p14:creationId xmlns:p14="http://schemas.microsoft.com/office/powerpoint/2010/main" val="622865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A picture containing sky, outdoor&#13;&#10;&#13;&#10;Description automatically generated">
            <a:extLst>
              <a:ext uri="{FF2B5EF4-FFF2-40B4-BE49-F238E27FC236}">
                <a16:creationId xmlns:a16="http://schemas.microsoft.com/office/drawing/2014/main" id="{1D98150A-8CF9-2D42-B8D4-3C52396EDE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7" r="-1" b="-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FBFCCC-3944-B94C-89D5-B128027A6C25}"/>
              </a:ext>
            </a:extLst>
          </p:cNvPr>
          <p:cNvSpPr txBox="1"/>
          <p:nvPr/>
        </p:nvSpPr>
        <p:spPr>
          <a:xfrm>
            <a:off x="6270320" y="962989"/>
            <a:ext cx="5463397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800" b="1" dirty="0">
                <a:ln w="0"/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Be Watchful in Prayer &amp;</a:t>
            </a:r>
          </a:p>
          <a:p>
            <a:pPr algn="ctr">
              <a:spcAft>
                <a:spcPts val="600"/>
              </a:spcAft>
            </a:pPr>
            <a:r>
              <a:rPr lang="en-US" sz="4800" b="1" dirty="0">
                <a:ln w="0"/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Watch Your Life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7D9370-4CA3-5B49-ABDE-49CD8CBC38A5}"/>
              </a:ext>
            </a:extLst>
          </p:cNvPr>
          <p:cNvSpPr txBox="1"/>
          <p:nvPr/>
        </p:nvSpPr>
        <p:spPr>
          <a:xfrm>
            <a:off x="6024154" y="3509744"/>
            <a:ext cx="5921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>
                <a:ln w="0"/>
                <a:solidFill>
                  <a:srgbClr val="00B0F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Colossians 4:2-6</a:t>
            </a:r>
          </a:p>
        </p:txBody>
      </p:sp>
    </p:spTree>
    <p:extLst>
      <p:ext uri="{BB962C8B-B14F-4D97-AF65-F5344CB8AC3E}">
        <p14:creationId xmlns:p14="http://schemas.microsoft.com/office/powerpoint/2010/main" val="3565719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9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39ED5BAE-EC98-CB41-B08D-7E30A5BF26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" t="9198" r="3981" b="8735"/>
          <a:stretch/>
        </p:blipFill>
        <p:spPr>
          <a:xfrm>
            <a:off x="946355" y="672119"/>
            <a:ext cx="10299289" cy="551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78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screenshot of a social media post&#13;&#10;&#13;&#10;Description automatically generated">
            <a:extLst>
              <a:ext uri="{FF2B5EF4-FFF2-40B4-BE49-F238E27FC236}">
                <a16:creationId xmlns:a16="http://schemas.microsoft.com/office/drawing/2014/main" id="{4D0AF877-8379-8546-8C26-2753E7E5D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11" y="502042"/>
            <a:ext cx="10263576" cy="587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47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A picture containing sky, outdoor&#13;&#10;&#13;&#10;Description automatically generated">
            <a:extLst>
              <a:ext uri="{FF2B5EF4-FFF2-40B4-BE49-F238E27FC236}">
                <a16:creationId xmlns:a16="http://schemas.microsoft.com/office/drawing/2014/main" id="{1D98150A-8CF9-2D42-B8D4-3C52396EDE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7" r="-1" b="-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FBFCCC-3944-B94C-89D5-B128027A6C25}"/>
              </a:ext>
            </a:extLst>
          </p:cNvPr>
          <p:cNvSpPr txBox="1"/>
          <p:nvPr/>
        </p:nvSpPr>
        <p:spPr>
          <a:xfrm>
            <a:off x="6270320" y="962989"/>
            <a:ext cx="5463397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800" b="1" dirty="0">
                <a:ln w="0"/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Be Watchful in Prayer &amp;</a:t>
            </a:r>
          </a:p>
          <a:p>
            <a:pPr algn="ctr">
              <a:spcAft>
                <a:spcPts val="600"/>
              </a:spcAft>
            </a:pPr>
            <a:r>
              <a:rPr lang="en-US" sz="4800" b="1" dirty="0">
                <a:ln w="0"/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Watch Your Life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7D9370-4CA3-5B49-ABDE-49CD8CBC38A5}"/>
              </a:ext>
            </a:extLst>
          </p:cNvPr>
          <p:cNvSpPr txBox="1"/>
          <p:nvPr/>
        </p:nvSpPr>
        <p:spPr>
          <a:xfrm>
            <a:off x="6024154" y="3509744"/>
            <a:ext cx="5921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>
                <a:ln w="0"/>
                <a:solidFill>
                  <a:srgbClr val="00B0F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Colossians 4:2-6</a:t>
            </a:r>
          </a:p>
        </p:txBody>
      </p:sp>
    </p:spTree>
    <p:extLst>
      <p:ext uri="{BB962C8B-B14F-4D97-AF65-F5344CB8AC3E}">
        <p14:creationId xmlns:p14="http://schemas.microsoft.com/office/powerpoint/2010/main" val="2335040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DCE8CF-29CD-417C-88E8-3D6151555E23}"/>
              </a:ext>
            </a:extLst>
          </p:cNvPr>
          <p:cNvSpPr txBox="1"/>
          <p:nvPr/>
        </p:nvSpPr>
        <p:spPr>
          <a:xfrm>
            <a:off x="407963" y="393895"/>
            <a:ext cx="7916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Colossians 4:2-6 English Standard Version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02B44-D672-42DB-AB0A-7B80D5D6B9CF}"/>
              </a:ext>
            </a:extLst>
          </p:cNvPr>
          <p:cNvSpPr txBox="1"/>
          <p:nvPr/>
        </p:nvSpPr>
        <p:spPr>
          <a:xfrm>
            <a:off x="676961" y="1213220"/>
            <a:ext cx="107617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2</a:t>
            </a:r>
            <a:r>
              <a:rPr lang="en-US" sz="2800" dirty="0">
                <a:solidFill>
                  <a:schemeClr val="bg1"/>
                </a:solidFill>
              </a:rPr>
              <a:t> Continue steadfastly in prayer, being watchful in it with thanksgiving.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3</a:t>
            </a:r>
            <a:r>
              <a:rPr lang="en-US" sz="2800" dirty="0">
                <a:solidFill>
                  <a:schemeClr val="bg1"/>
                </a:solidFill>
              </a:rPr>
              <a:t> At the same time, pray also for us, that God may open to us a door for the word, to declare the mystery of Christ, on account of which I am in prison—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4</a:t>
            </a:r>
            <a:r>
              <a:rPr lang="en-US" sz="2800" dirty="0">
                <a:solidFill>
                  <a:schemeClr val="bg1"/>
                </a:solidFill>
              </a:rPr>
              <a:t> that I may make it clear, which is how I ought to speak.</a:t>
            </a:r>
          </a:p>
          <a:p>
            <a:r>
              <a:rPr lang="en-US" sz="2800" dirty="0">
                <a:solidFill>
                  <a:srgbClr val="FFFF00"/>
                </a:solidFill>
              </a:rPr>
              <a:t>5</a:t>
            </a:r>
            <a:r>
              <a:rPr lang="en-US" sz="2800" dirty="0">
                <a:solidFill>
                  <a:schemeClr val="bg1"/>
                </a:solidFill>
              </a:rPr>
              <a:t> Walk in wisdom toward outsiders, making the best use of the time.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6</a:t>
            </a:r>
            <a:r>
              <a:rPr lang="en-US" sz="2800" dirty="0">
                <a:solidFill>
                  <a:schemeClr val="bg1"/>
                </a:solidFill>
              </a:rPr>
              <a:t> Let your speech always be gracious, seasoned with salt, so that you may know how you ought to answer each person.</a:t>
            </a:r>
          </a:p>
        </p:txBody>
      </p:sp>
    </p:spTree>
    <p:extLst>
      <p:ext uri="{BB962C8B-B14F-4D97-AF65-F5344CB8AC3E}">
        <p14:creationId xmlns:p14="http://schemas.microsoft.com/office/powerpoint/2010/main" val="3735436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A picture containing sky, outdoor&#13;&#10;&#13;&#10;Description automatically generated">
            <a:extLst>
              <a:ext uri="{FF2B5EF4-FFF2-40B4-BE49-F238E27FC236}">
                <a16:creationId xmlns:a16="http://schemas.microsoft.com/office/drawing/2014/main" id="{1D98150A-8CF9-2D42-B8D4-3C52396EDE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7" r="-1" b="-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FBFCCC-3944-B94C-89D5-B128027A6C25}"/>
              </a:ext>
            </a:extLst>
          </p:cNvPr>
          <p:cNvSpPr txBox="1"/>
          <p:nvPr/>
        </p:nvSpPr>
        <p:spPr>
          <a:xfrm>
            <a:off x="6096000" y="2274838"/>
            <a:ext cx="59790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800" b="1" dirty="0">
                <a:ln w="0"/>
                <a:solidFill>
                  <a:srgbClr val="00B0F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1: </a:t>
            </a:r>
            <a:r>
              <a:rPr lang="en-US" sz="4800" b="1" dirty="0">
                <a:ln w="0"/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Prayer is the First Thing to Drop Off Our Spiritual Radar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7D9370-4CA3-5B49-ABDE-49CD8CBC38A5}"/>
              </a:ext>
            </a:extLst>
          </p:cNvPr>
          <p:cNvSpPr txBox="1"/>
          <p:nvPr/>
        </p:nvSpPr>
        <p:spPr>
          <a:xfrm>
            <a:off x="6755750" y="5189556"/>
            <a:ext cx="5319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>
                <a:ln w="0"/>
                <a:solidFill>
                  <a:srgbClr val="00B0F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Colossians 4:2</a:t>
            </a:r>
          </a:p>
        </p:txBody>
      </p:sp>
    </p:spTree>
    <p:extLst>
      <p:ext uri="{BB962C8B-B14F-4D97-AF65-F5344CB8AC3E}">
        <p14:creationId xmlns:p14="http://schemas.microsoft.com/office/powerpoint/2010/main" val="1390447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A picture containing sky, outdoor&#13;&#10;&#13;&#10;Description automatically generated">
            <a:extLst>
              <a:ext uri="{FF2B5EF4-FFF2-40B4-BE49-F238E27FC236}">
                <a16:creationId xmlns:a16="http://schemas.microsoft.com/office/drawing/2014/main" id="{1D98150A-8CF9-2D42-B8D4-3C52396EDE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7" r="-1" b="-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5" name="Picture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327E2B3E-1D8A-9E4B-85A7-22B3D2EF42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232" y="895242"/>
            <a:ext cx="3206928" cy="19241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D616D5-B322-2C41-9106-A71E71A2F0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480" r="21040"/>
          <a:stretch/>
        </p:blipFill>
        <p:spPr>
          <a:xfrm>
            <a:off x="8403920" y="3429000"/>
            <a:ext cx="3206928" cy="298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97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A picture containing sky, outdoor&#13;&#10;&#13;&#10;Description automatically generated">
            <a:extLst>
              <a:ext uri="{FF2B5EF4-FFF2-40B4-BE49-F238E27FC236}">
                <a16:creationId xmlns:a16="http://schemas.microsoft.com/office/drawing/2014/main" id="{1D98150A-8CF9-2D42-B8D4-3C52396EDE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7" r="-1" b="-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FBFCCC-3944-B94C-89D5-B128027A6C25}"/>
              </a:ext>
            </a:extLst>
          </p:cNvPr>
          <p:cNvSpPr txBox="1"/>
          <p:nvPr/>
        </p:nvSpPr>
        <p:spPr>
          <a:xfrm>
            <a:off x="6695476" y="175717"/>
            <a:ext cx="48818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800" b="1" dirty="0">
                <a:ln w="0"/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Things that go together…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7D9370-4CA3-5B49-ABDE-49CD8CBC38A5}"/>
              </a:ext>
            </a:extLst>
          </p:cNvPr>
          <p:cNvSpPr txBox="1"/>
          <p:nvPr/>
        </p:nvSpPr>
        <p:spPr>
          <a:xfrm>
            <a:off x="6476710" y="1977025"/>
            <a:ext cx="5319343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>
                <a:ln w="0"/>
                <a:solidFill>
                  <a:srgbClr val="00B0F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Batman &amp;</a:t>
            </a:r>
          </a:p>
          <a:p>
            <a:pPr algn="ctr">
              <a:spcAft>
                <a:spcPts val="600"/>
              </a:spcAft>
            </a:pPr>
            <a:r>
              <a:rPr lang="en-US" sz="3200" b="1" dirty="0">
                <a:ln w="0"/>
                <a:solidFill>
                  <a:srgbClr val="FFFF0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Robin</a:t>
            </a:r>
          </a:p>
          <a:p>
            <a:pPr algn="ctr">
              <a:spcAft>
                <a:spcPts val="600"/>
              </a:spcAft>
            </a:pPr>
            <a:r>
              <a:rPr lang="en-US" sz="3200" b="1" dirty="0">
                <a:ln w="0"/>
                <a:solidFill>
                  <a:srgbClr val="00B0F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Sonny &amp;</a:t>
            </a:r>
          </a:p>
          <a:p>
            <a:pPr algn="ctr">
              <a:spcAft>
                <a:spcPts val="600"/>
              </a:spcAft>
            </a:pPr>
            <a:r>
              <a:rPr lang="en-US" sz="3200" b="1" dirty="0">
                <a:ln w="0"/>
                <a:solidFill>
                  <a:srgbClr val="FFFF0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Cher</a:t>
            </a:r>
            <a:r>
              <a:rPr lang="en-US" sz="3200" b="1" dirty="0">
                <a:ln w="0"/>
                <a:solidFill>
                  <a:srgbClr val="00B0F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US" sz="3200" b="1" dirty="0">
                <a:ln w="0"/>
                <a:solidFill>
                  <a:srgbClr val="00B0F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Peanut Butter &amp;</a:t>
            </a:r>
          </a:p>
          <a:p>
            <a:pPr algn="ctr">
              <a:spcAft>
                <a:spcPts val="600"/>
              </a:spcAft>
            </a:pPr>
            <a:r>
              <a:rPr lang="en-US" sz="3200" b="1" dirty="0">
                <a:ln w="0"/>
                <a:solidFill>
                  <a:srgbClr val="FFFF0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Jelly</a:t>
            </a:r>
          </a:p>
          <a:p>
            <a:pPr algn="ctr">
              <a:spcAft>
                <a:spcPts val="600"/>
              </a:spcAft>
            </a:pPr>
            <a:r>
              <a:rPr lang="en-US" sz="3200" b="1" dirty="0">
                <a:ln w="0"/>
                <a:solidFill>
                  <a:srgbClr val="00B0F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Adam &amp;</a:t>
            </a:r>
          </a:p>
          <a:p>
            <a:pPr algn="ctr">
              <a:spcAft>
                <a:spcPts val="600"/>
              </a:spcAft>
            </a:pPr>
            <a:r>
              <a:rPr lang="en-US" sz="3200" b="1" dirty="0">
                <a:ln w="0"/>
                <a:solidFill>
                  <a:srgbClr val="FFFF0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Eve</a:t>
            </a:r>
            <a:r>
              <a:rPr lang="en-US" sz="3200" b="1" dirty="0">
                <a:ln w="0"/>
                <a:solidFill>
                  <a:srgbClr val="00B0F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485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A picture containing sky, outdoor&#13;&#10;&#13;&#10;Description automatically generated">
            <a:extLst>
              <a:ext uri="{FF2B5EF4-FFF2-40B4-BE49-F238E27FC236}">
                <a16:creationId xmlns:a16="http://schemas.microsoft.com/office/drawing/2014/main" id="{1D98150A-8CF9-2D42-B8D4-3C52396EDE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7" r="-1" b="-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FBFCCC-3944-B94C-89D5-B128027A6C25}"/>
              </a:ext>
            </a:extLst>
          </p:cNvPr>
          <p:cNvSpPr txBox="1"/>
          <p:nvPr/>
        </p:nvSpPr>
        <p:spPr>
          <a:xfrm>
            <a:off x="6755748" y="1933462"/>
            <a:ext cx="48818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800" b="1" dirty="0">
                <a:ln w="0"/>
                <a:solidFill>
                  <a:srgbClr val="00B0F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2: </a:t>
            </a:r>
            <a:r>
              <a:rPr lang="en-US" sz="4800" b="1" dirty="0">
                <a:ln w="0"/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Prayer and Thanksgiving Go Together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7D9370-4CA3-5B49-ABDE-49CD8CBC38A5}"/>
              </a:ext>
            </a:extLst>
          </p:cNvPr>
          <p:cNvSpPr txBox="1"/>
          <p:nvPr/>
        </p:nvSpPr>
        <p:spPr>
          <a:xfrm>
            <a:off x="6536982" y="5189556"/>
            <a:ext cx="5319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>
                <a:ln w="0"/>
                <a:solidFill>
                  <a:srgbClr val="00B0F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Colossians 4:2</a:t>
            </a:r>
          </a:p>
        </p:txBody>
      </p:sp>
    </p:spTree>
    <p:extLst>
      <p:ext uri="{BB962C8B-B14F-4D97-AF65-F5344CB8AC3E}">
        <p14:creationId xmlns:p14="http://schemas.microsoft.com/office/powerpoint/2010/main" val="2159405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300</Words>
  <Application>Microsoft Macintosh PowerPoint</Application>
  <PresentationFormat>Widescreen</PresentationFormat>
  <Paragraphs>53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Roboto Slab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Burlile</dc:creator>
  <cp:lastModifiedBy>Greg Burlile</cp:lastModifiedBy>
  <cp:revision>1</cp:revision>
  <dcterms:created xsi:type="dcterms:W3CDTF">2018-12-30T13:13:23Z</dcterms:created>
  <dcterms:modified xsi:type="dcterms:W3CDTF">2018-12-30T14:00:12Z</dcterms:modified>
</cp:coreProperties>
</file>