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72" r:id="rId3"/>
    <p:sldId id="267" r:id="rId4"/>
    <p:sldId id="270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 at your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John Hopler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664" y="681487"/>
            <a:ext cx="10136037" cy="4830791"/>
          </a:xfrm>
        </p:spPr>
        <p:txBody>
          <a:bodyPr>
            <a:normAutofit/>
          </a:bodyPr>
          <a:lstStyle/>
          <a:p>
            <a:r>
              <a:rPr lang="en-US" sz="3600" cap="none" dirty="0"/>
              <a:t>"Therefore, my beloved brethren, be steadfast, immovable, always abounding in the work of the Lord, knowing that your toil is not in vain in the Lord."  </a:t>
            </a:r>
          </a:p>
          <a:p>
            <a:pPr algn="r"/>
            <a:r>
              <a:rPr lang="en-US" sz="3600" cap="none" dirty="0"/>
              <a:t>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445" y="381000"/>
            <a:ext cx="9946257" cy="1283898"/>
          </a:xfrm>
        </p:spPr>
        <p:txBody>
          <a:bodyPr>
            <a:normAutofit/>
          </a:bodyPr>
          <a:lstStyle/>
          <a:p>
            <a:r>
              <a:rPr lang="en-US" sz="3600" cap="none" dirty="0">
                <a:effectLst/>
              </a:rPr>
              <a:t>Three motivations from 1 Corinthians 15 to abound in our work: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01329"/>
            <a:ext cx="9601200" cy="4114800"/>
          </a:xfrm>
        </p:spPr>
        <p:txBody>
          <a:bodyPr>
            <a:normAutofit/>
          </a:bodyPr>
          <a:lstStyle/>
          <a:p>
            <a:r>
              <a:rPr lang="en-US" sz="3000" dirty="0"/>
              <a:t>The resurrection of Jesus Christ (vv. 3-4) </a:t>
            </a:r>
          </a:p>
          <a:p>
            <a:r>
              <a:rPr lang="en-US" sz="3000" dirty="0"/>
              <a:t>God's future triumph (vv. 21-28)</a:t>
            </a:r>
          </a:p>
          <a:p>
            <a:r>
              <a:rPr lang="en-US" sz="3000" dirty="0"/>
              <a:t>Our ultimate glorification (vv. 51-57)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240856"/>
          </a:xfrm>
        </p:spPr>
        <p:txBody>
          <a:bodyPr>
            <a:normAutofit/>
          </a:bodyPr>
          <a:lstStyle/>
          <a:p>
            <a:r>
              <a:rPr lang="en-US" sz="3600" cap="none" dirty="0">
                <a:effectLst/>
              </a:rPr>
              <a:t>Practical steps to abound in our work from the book </a:t>
            </a:r>
            <a:r>
              <a:rPr lang="en-US" sz="3600" i="1" cap="none" dirty="0">
                <a:effectLst/>
              </a:rPr>
              <a:t>Fish</a:t>
            </a:r>
            <a:endParaRPr lang="en-US" sz="3600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11889"/>
            <a:ext cx="5614358" cy="4117975"/>
          </a:xfrm>
        </p:spPr>
        <p:txBody>
          <a:bodyPr>
            <a:normAutofit/>
          </a:bodyPr>
          <a:lstStyle/>
          <a:p>
            <a:r>
              <a:rPr lang="en-US" sz="3400" b="1" dirty="0"/>
              <a:t>A</a:t>
            </a:r>
            <a:r>
              <a:rPr lang="en-US" sz="3000" dirty="0"/>
              <a:t>t your work, play</a:t>
            </a:r>
          </a:p>
          <a:p>
            <a:r>
              <a:rPr lang="en-US" sz="3400" b="1" dirty="0"/>
              <a:t>B</a:t>
            </a:r>
            <a:r>
              <a:rPr lang="en-US" sz="3000" dirty="0"/>
              <a:t>e present </a:t>
            </a:r>
          </a:p>
          <a:p>
            <a:r>
              <a:rPr lang="en-US" sz="3400" b="1" dirty="0"/>
              <a:t>C</a:t>
            </a:r>
            <a:r>
              <a:rPr lang="en-US" sz="3000" dirty="0"/>
              <a:t>hoose your attitude</a:t>
            </a:r>
          </a:p>
          <a:p>
            <a:r>
              <a:rPr lang="en-US" sz="3400" b="1" dirty="0"/>
              <a:t>D</a:t>
            </a:r>
            <a:r>
              <a:rPr lang="en-US" sz="3000" dirty="0"/>
              <a:t>ay—make someone's day. 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8F539-0FEB-40E5-80D6-14ACBE03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09" y="1276708"/>
            <a:ext cx="3030205" cy="46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DF55E-6278-4BB9-98AD-1D88E7DA5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7" y="470817"/>
            <a:ext cx="8445260" cy="59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1153</TotalTime>
  <Words>104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Cambria</vt:lpstr>
      <vt:lpstr>Red Line Business 16x9</vt:lpstr>
      <vt:lpstr>Play at your work</vt:lpstr>
      <vt:lpstr>PowerPoint Presentation</vt:lpstr>
      <vt:lpstr>Three motivations from 1 Corinthians 15 to abound in our work:</vt:lpstr>
      <vt:lpstr>Practical steps to abound in our work from the book Fish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at your work</dc:title>
  <dc:creator>Beth</dc:creator>
  <cp:lastModifiedBy>Beth</cp:lastModifiedBy>
  <cp:revision>7</cp:revision>
  <dcterms:created xsi:type="dcterms:W3CDTF">2018-10-02T19:47:35Z</dcterms:created>
  <dcterms:modified xsi:type="dcterms:W3CDTF">2018-10-03T15:01:09Z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