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76" r:id="rId4"/>
    <p:sldId id="277" r:id="rId5"/>
    <p:sldId id="278" r:id="rId6"/>
    <p:sldId id="279" r:id="rId7"/>
    <p:sldId id="281" r:id="rId8"/>
    <p:sldId id="282" r:id="rId9"/>
    <p:sldId id="283" r:id="rId10"/>
    <p:sldId id="284" r:id="rId11"/>
    <p:sldId id="285" r:id="rId12"/>
    <p:sldId id="286" r:id="rId13"/>
    <p:sldId id="287" r:id="rId14"/>
    <p:sldId id="288" r:id="rId15"/>
    <p:sldId id="289" r:id="rId16"/>
    <p:sldId id="290" r:id="rId17"/>
    <p:sldId id="291" r:id="rId18"/>
    <p:sldId id="292" r:id="rId19"/>
    <p:sldId id="261" r:id="rId20"/>
    <p:sldId id="264" r:id="rId21"/>
    <p:sldId id="262" r:id="rId22"/>
    <p:sldId id="263" r:id="rId23"/>
    <p:sldId id="265" r:id="rId24"/>
    <p:sldId id="267" r:id="rId25"/>
    <p:sldId id="270" r:id="rId26"/>
    <p:sldId id="269" r:id="rId27"/>
    <p:sldId id="271" r:id="rId28"/>
    <p:sldId id="294" r:id="rId29"/>
    <p:sldId id="293" r:id="rId30"/>
    <p:sldId id="316" r:id="rId31"/>
    <p:sldId id="275" r:id="rId32"/>
    <p:sldId id="295" r:id="rId33"/>
    <p:sldId id="296" r:id="rId34"/>
    <p:sldId id="315" r:id="rId35"/>
    <p:sldId id="298" r:id="rId36"/>
    <p:sldId id="299" r:id="rId37"/>
    <p:sldId id="300"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6250" autoAdjust="0"/>
    <p:restoredTop sz="94660"/>
  </p:normalViewPr>
  <p:slideViewPr>
    <p:cSldViewPr>
      <p:cViewPr varScale="1">
        <p:scale>
          <a:sx n="69" d="100"/>
          <a:sy n="69" d="100"/>
        </p:scale>
        <p:origin x="1932" y="7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819BA2C-F025-47C0-AD80-082768899646}" type="datetimeFigureOut">
              <a:rPr lang="en-US" smtClean="0"/>
              <a:t>10/25/2018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20CEB3-0200-439F-AF08-CCA2A4EFDD23}" type="slidenum">
              <a:rPr lang="en-US" smtClean="0"/>
              <a:t>‹#›</a:t>
            </a:fld>
            <a:endParaRPr lang="en-US"/>
          </a:p>
        </p:txBody>
      </p:sp>
    </p:spTree>
    <p:extLst>
      <p:ext uri="{BB962C8B-B14F-4D97-AF65-F5344CB8AC3E}">
        <p14:creationId xmlns:p14="http://schemas.microsoft.com/office/powerpoint/2010/main" val="4037990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19BA2C-F025-47C0-AD80-082768899646}" type="datetimeFigureOut">
              <a:rPr lang="en-US" smtClean="0"/>
              <a:t>10/25/2018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20CEB3-0200-439F-AF08-CCA2A4EFDD23}" type="slidenum">
              <a:rPr lang="en-US" smtClean="0"/>
              <a:t>‹#›</a:t>
            </a:fld>
            <a:endParaRPr lang="en-US"/>
          </a:p>
        </p:txBody>
      </p:sp>
    </p:spTree>
    <p:extLst>
      <p:ext uri="{BB962C8B-B14F-4D97-AF65-F5344CB8AC3E}">
        <p14:creationId xmlns:p14="http://schemas.microsoft.com/office/powerpoint/2010/main" val="1706086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19BA2C-F025-47C0-AD80-082768899646}" type="datetimeFigureOut">
              <a:rPr lang="en-US" smtClean="0"/>
              <a:t>10/25/2018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20CEB3-0200-439F-AF08-CCA2A4EFDD23}" type="slidenum">
              <a:rPr lang="en-US" smtClean="0"/>
              <a:t>‹#›</a:t>
            </a:fld>
            <a:endParaRPr lang="en-US"/>
          </a:p>
        </p:txBody>
      </p:sp>
    </p:spTree>
    <p:extLst>
      <p:ext uri="{BB962C8B-B14F-4D97-AF65-F5344CB8AC3E}">
        <p14:creationId xmlns:p14="http://schemas.microsoft.com/office/powerpoint/2010/main" val="30188086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4" y="2130427"/>
            <a:ext cx="7772401" cy="1470023"/>
          </a:xfrm>
        </p:spPr>
        <p:txBody>
          <a:bodyPr/>
          <a:lstStyle/>
          <a:p>
            <a:r>
              <a:rPr lang="en-US"/>
              <a:t>Click to edit Master title style</a:t>
            </a:r>
          </a:p>
        </p:txBody>
      </p:sp>
      <p:sp>
        <p:nvSpPr>
          <p:cNvPr id="3" name="Subtitle 2"/>
          <p:cNvSpPr>
            <a:spLocks noGrp="1"/>
          </p:cNvSpPr>
          <p:nvPr>
            <p:ph type="subTitle" idx="1"/>
          </p:nvPr>
        </p:nvSpPr>
        <p:spPr>
          <a:xfrm>
            <a:off x="1371603" y="3886200"/>
            <a:ext cx="6400803" cy="1752600"/>
          </a:xfrm>
        </p:spPr>
        <p:txBody>
          <a:bodyPr/>
          <a:lstStyle>
            <a:lvl1pPr marL="0" indent="0" algn="ctr">
              <a:buNone/>
              <a:defRPr>
                <a:solidFill>
                  <a:schemeClr val="tx1">
                    <a:tint val="75000"/>
                  </a:schemeClr>
                </a:solidFill>
              </a:defRPr>
            </a:lvl1pPr>
            <a:lvl2pPr marL="401726" indent="0" algn="ctr">
              <a:buNone/>
              <a:defRPr>
                <a:solidFill>
                  <a:schemeClr val="tx1">
                    <a:tint val="75000"/>
                  </a:schemeClr>
                </a:solidFill>
              </a:defRPr>
            </a:lvl2pPr>
            <a:lvl3pPr marL="803452" indent="0" algn="ctr">
              <a:buNone/>
              <a:defRPr>
                <a:solidFill>
                  <a:schemeClr val="tx1">
                    <a:tint val="75000"/>
                  </a:schemeClr>
                </a:solidFill>
              </a:defRPr>
            </a:lvl3pPr>
            <a:lvl4pPr marL="1205181" indent="0" algn="ctr">
              <a:buNone/>
              <a:defRPr>
                <a:solidFill>
                  <a:schemeClr val="tx1">
                    <a:tint val="75000"/>
                  </a:schemeClr>
                </a:solidFill>
              </a:defRPr>
            </a:lvl4pPr>
            <a:lvl5pPr marL="1606904" indent="0" algn="ctr">
              <a:buNone/>
              <a:defRPr>
                <a:solidFill>
                  <a:schemeClr val="tx1">
                    <a:tint val="75000"/>
                  </a:schemeClr>
                </a:solidFill>
              </a:defRPr>
            </a:lvl5pPr>
            <a:lvl6pPr marL="2008633" indent="0" algn="ctr">
              <a:buNone/>
              <a:defRPr>
                <a:solidFill>
                  <a:schemeClr val="tx1">
                    <a:tint val="75000"/>
                  </a:schemeClr>
                </a:solidFill>
              </a:defRPr>
            </a:lvl6pPr>
            <a:lvl7pPr marL="2410359" indent="0" algn="ctr">
              <a:buNone/>
              <a:defRPr>
                <a:solidFill>
                  <a:schemeClr val="tx1">
                    <a:tint val="75000"/>
                  </a:schemeClr>
                </a:solidFill>
              </a:defRPr>
            </a:lvl7pPr>
            <a:lvl8pPr marL="2812086" indent="0" algn="ctr">
              <a:buNone/>
              <a:defRPr>
                <a:solidFill>
                  <a:schemeClr val="tx1">
                    <a:tint val="75000"/>
                  </a:schemeClr>
                </a:solidFill>
              </a:defRPr>
            </a:lvl8pPr>
            <a:lvl9pPr marL="321381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4508C55-64AB-41EB-B197-A2562B02D618}" type="datetimeFigureOut">
              <a:rPr lang="en-US" smtClean="0"/>
              <a:t>10/25/2018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E271C-E2DA-4812-80F4-17348C5E7330}" type="slidenum">
              <a:rPr lang="en-US" smtClean="0"/>
              <a:t>‹#›</a:t>
            </a:fld>
            <a:endParaRPr lang="en-US"/>
          </a:p>
        </p:txBody>
      </p:sp>
    </p:spTree>
    <p:extLst>
      <p:ext uri="{BB962C8B-B14F-4D97-AF65-F5344CB8AC3E}">
        <p14:creationId xmlns:p14="http://schemas.microsoft.com/office/powerpoint/2010/main" val="29919516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508C55-64AB-41EB-B197-A2562B02D618}" type="datetimeFigureOut">
              <a:rPr lang="en-US" smtClean="0"/>
              <a:t>10/25/2018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E271C-E2DA-4812-80F4-17348C5E7330}" type="slidenum">
              <a:rPr lang="en-US" smtClean="0"/>
              <a:t>‹#›</a:t>
            </a:fld>
            <a:endParaRPr lang="en-US"/>
          </a:p>
        </p:txBody>
      </p:sp>
    </p:spTree>
    <p:extLst>
      <p:ext uri="{BB962C8B-B14F-4D97-AF65-F5344CB8AC3E}">
        <p14:creationId xmlns:p14="http://schemas.microsoft.com/office/powerpoint/2010/main" val="7473244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899"/>
            <a:ext cx="7772401" cy="1362075"/>
          </a:xfrm>
        </p:spPr>
        <p:txBody>
          <a:bodyPr anchor="t"/>
          <a:lstStyle>
            <a:lvl1pPr algn="l">
              <a:defRPr sz="3438" b="1" cap="all"/>
            </a:lvl1pPr>
          </a:lstStyle>
          <a:p>
            <a:r>
              <a:rPr lang="en-US"/>
              <a:t>Click to edit Master title style</a:t>
            </a:r>
          </a:p>
        </p:txBody>
      </p:sp>
      <p:sp>
        <p:nvSpPr>
          <p:cNvPr id="3" name="Text Placeholder 2"/>
          <p:cNvSpPr>
            <a:spLocks noGrp="1"/>
          </p:cNvSpPr>
          <p:nvPr>
            <p:ph type="body" idx="1"/>
          </p:nvPr>
        </p:nvSpPr>
        <p:spPr>
          <a:xfrm>
            <a:off x="722314" y="2906715"/>
            <a:ext cx="7772401" cy="1500188"/>
          </a:xfrm>
        </p:spPr>
        <p:txBody>
          <a:bodyPr anchor="b"/>
          <a:lstStyle>
            <a:lvl1pPr marL="0" indent="0">
              <a:buNone/>
              <a:defRPr sz="1875">
                <a:solidFill>
                  <a:schemeClr val="tx1">
                    <a:tint val="75000"/>
                  </a:schemeClr>
                </a:solidFill>
              </a:defRPr>
            </a:lvl1pPr>
            <a:lvl2pPr marL="401726" indent="0">
              <a:buNone/>
              <a:defRPr sz="1563">
                <a:solidFill>
                  <a:schemeClr val="tx1">
                    <a:tint val="75000"/>
                  </a:schemeClr>
                </a:solidFill>
              </a:defRPr>
            </a:lvl2pPr>
            <a:lvl3pPr marL="803452" indent="0">
              <a:buNone/>
              <a:defRPr sz="1563">
                <a:solidFill>
                  <a:schemeClr val="tx1">
                    <a:tint val="75000"/>
                  </a:schemeClr>
                </a:solidFill>
              </a:defRPr>
            </a:lvl3pPr>
            <a:lvl4pPr marL="1205181" indent="0">
              <a:buNone/>
              <a:defRPr sz="1250">
                <a:solidFill>
                  <a:schemeClr val="tx1">
                    <a:tint val="75000"/>
                  </a:schemeClr>
                </a:solidFill>
              </a:defRPr>
            </a:lvl4pPr>
            <a:lvl5pPr marL="1606904" indent="0">
              <a:buNone/>
              <a:defRPr sz="1250">
                <a:solidFill>
                  <a:schemeClr val="tx1">
                    <a:tint val="75000"/>
                  </a:schemeClr>
                </a:solidFill>
              </a:defRPr>
            </a:lvl5pPr>
            <a:lvl6pPr marL="2008633" indent="0">
              <a:buNone/>
              <a:defRPr sz="1250">
                <a:solidFill>
                  <a:schemeClr val="tx1">
                    <a:tint val="75000"/>
                  </a:schemeClr>
                </a:solidFill>
              </a:defRPr>
            </a:lvl6pPr>
            <a:lvl7pPr marL="2410359" indent="0">
              <a:buNone/>
              <a:defRPr sz="1250">
                <a:solidFill>
                  <a:schemeClr val="tx1">
                    <a:tint val="75000"/>
                  </a:schemeClr>
                </a:solidFill>
              </a:defRPr>
            </a:lvl7pPr>
            <a:lvl8pPr marL="2812086" indent="0">
              <a:buNone/>
              <a:defRPr sz="1250">
                <a:solidFill>
                  <a:schemeClr val="tx1">
                    <a:tint val="75000"/>
                  </a:schemeClr>
                </a:solidFill>
              </a:defRPr>
            </a:lvl8pPr>
            <a:lvl9pPr marL="3213812" indent="0">
              <a:buNone/>
              <a:defRPr sz="12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508C55-64AB-41EB-B197-A2562B02D618}" type="datetimeFigureOut">
              <a:rPr lang="en-US" smtClean="0"/>
              <a:t>10/25/2018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E271C-E2DA-4812-80F4-17348C5E7330}" type="slidenum">
              <a:rPr lang="en-US" smtClean="0"/>
              <a:t>‹#›</a:t>
            </a:fld>
            <a:endParaRPr lang="en-US"/>
          </a:p>
        </p:txBody>
      </p:sp>
    </p:spTree>
    <p:extLst>
      <p:ext uri="{BB962C8B-B14F-4D97-AF65-F5344CB8AC3E}">
        <p14:creationId xmlns:p14="http://schemas.microsoft.com/office/powerpoint/2010/main" val="3867303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3" y="1600213"/>
            <a:ext cx="4038600" cy="4525961"/>
          </a:xfrm>
        </p:spPr>
        <p:txBody>
          <a:bodyPr/>
          <a:lstStyle>
            <a:lvl1pPr>
              <a:defRPr sz="2500"/>
            </a:lvl1pPr>
            <a:lvl2pPr>
              <a:defRPr sz="2188"/>
            </a:lvl2pPr>
            <a:lvl3pPr>
              <a:defRPr sz="1875"/>
            </a:lvl3pPr>
            <a:lvl4pPr>
              <a:defRPr sz="1563"/>
            </a:lvl4pPr>
            <a:lvl5pPr>
              <a:defRPr sz="1563"/>
            </a:lvl5pPr>
            <a:lvl6pPr>
              <a:defRPr sz="1563"/>
            </a:lvl6pPr>
            <a:lvl7pPr>
              <a:defRPr sz="1563"/>
            </a:lvl7pPr>
            <a:lvl8pPr>
              <a:defRPr sz="1563"/>
            </a:lvl8pPr>
            <a:lvl9pPr>
              <a:defRPr sz="15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4" y="1600213"/>
            <a:ext cx="4038600" cy="4525961"/>
          </a:xfrm>
        </p:spPr>
        <p:txBody>
          <a:bodyPr/>
          <a:lstStyle>
            <a:lvl1pPr>
              <a:defRPr sz="2500"/>
            </a:lvl1pPr>
            <a:lvl2pPr>
              <a:defRPr sz="2188"/>
            </a:lvl2pPr>
            <a:lvl3pPr>
              <a:defRPr sz="1875"/>
            </a:lvl3pPr>
            <a:lvl4pPr>
              <a:defRPr sz="1563"/>
            </a:lvl4pPr>
            <a:lvl5pPr>
              <a:defRPr sz="1563"/>
            </a:lvl5pPr>
            <a:lvl6pPr>
              <a:defRPr sz="1563"/>
            </a:lvl6pPr>
            <a:lvl7pPr>
              <a:defRPr sz="1563"/>
            </a:lvl7pPr>
            <a:lvl8pPr>
              <a:defRPr sz="1563"/>
            </a:lvl8pPr>
            <a:lvl9pPr>
              <a:defRPr sz="15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508C55-64AB-41EB-B197-A2562B02D618}" type="datetimeFigureOut">
              <a:rPr lang="en-US" smtClean="0"/>
              <a:t>10/25/2018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7E271C-E2DA-4812-80F4-17348C5E7330}" type="slidenum">
              <a:rPr lang="en-US" smtClean="0"/>
              <a:t>‹#›</a:t>
            </a:fld>
            <a:endParaRPr lang="en-US"/>
          </a:p>
        </p:txBody>
      </p:sp>
    </p:spTree>
    <p:extLst>
      <p:ext uri="{BB962C8B-B14F-4D97-AF65-F5344CB8AC3E}">
        <p14:creationId xmlns:p14="http://schemas.microsoft.com/office/powerpoint/2010/main" val="7135442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9" y="1535113"/>
            <a:ext cx="4040188" cy="639761"/>
          </a:xfrm>
        </p:spPr>
        <p:txBody>
          <a:bodyPr anchor="b"/>
          <a:lstStyle>
            <a:lvl1pPr marL="0" indent="0">
              <a:buNone/>
              <a:defRPr sz="2188" b="1"/>
            </a:lvl1pPr>
            <a:lvl2pPr marL="401726" indent="0">
              <a:buNone/>
              <a:defRPr sz="1875" b="1"/>
            </a:lvl2pPr>
            <a:lvl3pPr marL="803452" indent="0">
              <a:buNone/>
              <a:defRPr sz="1563" b="1"/>
            </a:lvl3pPr>
            <a:lvl4pPr marL="1205181" indent="0">
              <a:buNone/>
              <a:defRPr sz="1563" b="1"/>
            </a:lvl4pPr>
            <a:lvl5pPr marL="1606904" indent="0">
              <a:buNone/>
              <a:defRPr sz="1563" b="1"/>
            </a:lvl5pPr>
            <a:lvl6pPr marL="2008633" indent="0">
              <a:buNone/>
              <a:defRPr sz="1563" b="1"/>
            </a:lvl6pPr>
            <a:lvl7pPr marL="2410359" indent="0">
              <a:buNone/>
              <a:defRPr sz="1563" b="1"/>
            </a:lvl7pPr>
            <a:lvl8pPr marL="2812086" indent="0">
              <a:buNone/>
              <a:defRPr sz="1563" b="1"/>
            </a:lvl8pPr>
            <a:lvl9pPr marL="3213812" indent="0">
              <a:buNone/>
              <a:defRPr sz="1563" b="1"/>
            </a:lvl9pPr>
          </a:lstStyle>
          <a:p>
            <a:pPr lvl="0"/>
            <a:r>
              <a:rPr lang="en-US"/>
              <a:t>Click to edit Master text styles</a:t>
            </a:r>
          </a:p>
        </p:txBody>
      </p:sp>
      <p:sp>
        <p:nvSpPr>
          <p:cNvPr id="4" name="Content Placeholder 3"/>
          <p:cNvSpPr>
            <a:spLocks noGrp="1"/>
          </p:cNvSpPr>
          <p:nvPr>
            <p:ph sz="half" idx="2"/>
          </p:nvPr>
        </p:nvSpPr>
        <p:spPr>
          <a:xfrm>
            <a:off x="457209" y="2174886"/>
            <a:ext cx="4040188" cy="3951289"/>
          </a:xfrm>
        </p:spPr>
        <p:txBody>
          <a:bodyPr/>
          <a:lstStyle>
            <a:lvl1pPr>
              <a:defRPr sz="2188"/>
            </a:lvl1pPr>
            <a:lvl2pPr>
              <a:defRPr sz="1875"/>
            </a:lvl2pPr>
            <a:lvl3pPr>
              <a:defRPr sz="1563"/>
            </a:lvl3pPr>
            <a:lvl4pPr>
              <a:defRPr sz="1563"/>
            </a:lvl4pPr>
            <a:lvl5pPr>
              <a:defRPr sz="1563"/>
            </a:lvl5pPr>
            <a:lvl6pPr>
              <a:defRPr sz="1563"/>
            </a:lvl6pPr>
            <a:lvl7pPr>
              <a:defRPr sz="1563"/>
            </a:lvl7pPr>
            <a:lvl8pPr>
              <a:defRPr sz="1563"/>
            </a:lvl8pPr>
            <a:lvl9pPr>
              <a:defRPr sz="15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1"/>
          </a:xfrm>
        </p:spPr>
        <p:txBody>
          <a:bodyPr anchor="b"/>
          <a:lstStyle>
            <a:lvl1pPr marL="0" indent="0">
              <a:buNone/>
              <a:defRPr sz="2188" b="1"/>
            </a:lvl1pPr>
            <a:lvl2pPr marL="401726" indent="0">
              <a:buNone/>
              <a:defRPr sz="1875" b="1"/>
            </a:lvl2pPr>
            <a:lvl3pPr marL="803452" indent="0">
              <a:buNone/>
              <a:defRPr sz="1563" b="1"/>
            </a:lvl3pPr>
            <a:lvl4pPr marL="1205181" indent="0">
              <a:buNone/>
              <a:defRPr sz="1563" b="1"/>
            </a:lvl4pPr>
            <a:lvl5pPr marL="1606904" indent="0">
              <a:buNone/>
              <a:defRPr sz="1563" b="1"/>
            </a:lvl5pPr>
            <a:lvl6pPr marL="2008633" indent="0">
              <a:buNone/>
              <a:defRPr sz="1563" b="1"/>
            </a:lvl6pPr>
            <a:lvl7pPr marL="2410359" indent="0">
              <a:buNone/>
              <a:defRPr sz="1563" b="1"/>
            </a:lvl7pPr>
            <a:lvl8pPr marL="2812086" indent="0">
              <a:buNone/>
              <a:defRPr sz="1563" b="1"/>
            </a:lvl8pPr>
            <a:lvl9pPr marL="3213812" indent="0">
              <a:buNone/>
              <a:defRPr sz="1563" b="1"/>
            </a:lvl9pPr>
          </a:lstStyle>
          <a:p>
            <a:pPr lvl="0"/>
            <a:r>
              <a:rPr lang="en-US"/>
              <a:t>Click to edit Master text styles</a:t>
            </a:r>
          </a:p>
        </p:txBody>
      </p:sp>
      <p:sp>
        <p:nvSpPr>
          <p:cNvPr id="6" name="Content Placeholder 5"/>
          <p:cNvSpPr>
            <a:spLocks noGrp="1"/>
          </p:cNvSpPr>
          <p:nvPr>
            <p:ph sz="quarter" idx="4"/>
          </p:nvPr>
        </p:nvSpPr>
        <p:spPr>
          <a:xfrm>
            <a:off x="4645028" y="2174886"/>
            <a:ext cx="4041775" cy="3951289"/>
          </a:xfrm>
        </p:spPr>
        <p:txBody>
          <a:bodyPr/>
          <a:lstStyle>
            <a:lvl1pPr>
              <a:defRPr sz="2188"/>
            </a:lvl1pPr>
            <a:lvl2pPr>
              <a:defRPr sz="1875"/>
            </a:lvl2pPr>
            <a:lvl3pPr>
              <a:defRPr sz="1563"/>
            </a:lvl3pPr>
            <a:lvl4pPr>
              <a:defRPr sz="1563"/>
            </a:lvl4pPr>
            <a:lvl5pPr>
              <a:defRPr sz="1563"/>
            </a:lvl5pPr>
            <a:lvl6pPr>
              <a:defRPr sz="1563"/>
            </a:lvl6pPr>
            <a:lvl7pPr>
              <a:defRPr sz="1563"/>
            </a:lvl7pPr>
            <a:lvl8pPr>
              <a:defRPr sz="1563"/>
            </a:lvl8pPr>
            <a:lvl9pPr>
              <a:defRPr sz="15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508C55-64AB-41EB-B197-A2562B02D618}" type="datetimeFigureOut">
              <a:rPr lang="en-US" smtClean="0"/>
              <a:t>10/25/2018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7E271C-E2DA-4812-80F4-17348C5E7330}" type="slidenum">
              <a:rPr lang="en-US" smtClean="0"/>
              <a:t>‹#›</a:t>
            </a:fld>
            <a:endParaRPr lang="en-US"/>
          </a:p>
        </p:txBody>
      </p:sp>
    </p:spTree>
    <p:extLst>
      <p:ext uri="{BB962C8B-B14F-4D97-AF65-F5344CB8AC3E}">
        <p14:creationId xmlns:p14="http://schemas.microsoft.com/office/powerpoint/2010/main" val="3550081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508C55-64AB-41EB-B197-A2562B02D618}" type="datetimeFigureOut">
              <a:rPr lang="en-US" smtClean="0"/>
              <a:t>10/25/2018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7E271C-E2DA-4812-80F4-17348C5E7330}" type="slidenum">
              <a:rPr lang="en-US" smtClean="0"/>
              <a:t>‹#›</a:t>
            </a:fld>
            <a:endParaRPr lang="en-US"/>
          </a:p>
        </p:txBody>
      </p:sp>
    </p:spTree>
    <p:extLst>
      <p:ext uri="{BB962C8B-B14F-4D97-AF65-F5344CB8AC3E}">
        <p14:creationId xmlns:p14="http://schemas.microsoft.com/office/powerpoint/2010/main" val="27234821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508C55-64AB-41EB-B197-A2562B02D618}" type="datetimeFigureOut">
              <a:rPr lang="en-US" smtClean="0"/>
              <a:t>10/25/2018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7E271C-E2DA-4812-80F4-17348C5E7330}" type="slidenum">
              <a:rPr lang="en-US" smtClean="0"/>
              <a:t>‹#›</a:t>
            </a:fld>
            <a:endParaRPr lang="en-US"/>
          </a:p>
        </p:txBody>
      </p:sp>
    </p:spTree>
    <p:extLst>
      <p:ext uri="{BB962C8B-B14F-4D97-AF65-F5344CB8AC3E}">
        <p14:creationId xmlns:p14="http://schemas.microsoft.com/office/powerpoint/2010/main" val="27896121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3"/>
            <a:ext cx="3008313" cy="1162050"/>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3575059" y="273052"/>
            <a:ext cx="5111748" cy="5853113"/>
          </a:xfrm>
        </p:spPr>
        <p:txBody>
          <a:bodyPr/>
          <a:lstStyle>
            <a:lvl1pPr>
              <a:defRPr sz="2813"/>
            </a:lvl1pPr>
            <a:lvl2pPr>
              <a:defRPr sz="2500"/>
            </a:lvl2pPr>
            <a:lvl3pPr>
              <a:defRPr sz="2188"/>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250"/>
            </a:lvl1pPr>
            <a:lvl2pPr marL="401726" indent="0">
              <a:buNone/>
              <a:defRPr sz="938"/>
            </a:lvl2pPr>
            <a:lvl3pPr marL="803452" indent="0">
              <a:buNone/>
              <a:defRPr sz="938"/>
            </a:lvl3pPr>
            <a:lvl4pPr marL="1205181" indent="0">
              <a:buNone/>
              <a:defRPr sz="938"/>
            </a:lvl4pPr>
            <a:lvl5pPr marL="1606904" indent="0">
              <a:buNone/>
              <a:defRPr sz="938"/>
            </a:lvl5pPr>
            <a:lvl6pPr marL="2008633" indent="0">
              <a:buNone/>
              <a:defRPr sz="938"/>
            </a:lvl6pPr>
            <a:lvl7pPr marL="2410359" indent="0">
              <a:buNone/>
              <a:defRPr sz="938"/>
            </a:lvl7pPr>
            <a:lvl8pPr marL="2812086" indent="0">
              <a:buNone/>
              <a:defRPr sz="938"/>
            </a:lvl8pPr>
            <a:lvl9pPr marL="3213812" indent="0">
              <a:buNone/>
              <a:defRPr sz="938"/>
            </a:lvl9pPr>
          </a:lstStyle>
          <a:p>
            <a:pPr lvl="0"/>
            <a:r>
              <a:rPr lang="en-US"/>
              <a:t>Click to edit Master text styles</a:t>
            </a:r>
          </a:p>
        </p:txBody>
      </p:sp>
      <p:sp>
        <p:nvSpPr>
          <p:cNvPr id="5" name="Date Placeholder 4"/>
          <p:cNvSpPr>
            <a:spLocks noGrp="1"/>
          </p:cNvSpPr>
          <p:nvPr>
            <p:ph type="dt" sz="half" idx="10"/>
          </p:nvPr>
        </p:nvSpPr>
        <p:spPr/>
        <p:txBody>
          <a:bodyPr/>
          <a:lstStyle/>
          <a:p>
            <a:fld id="{74508C55-64AB-41EB-B197-A2562B02D618}" type="datetimeFigureOut">
              <a:rPr lang="en-US" smtClean="0"/>
              <a:t>10/25/2018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7E271C-E2DA-4812-80F4-17348C5E7330}" type="slidenum">
              <a:rPr lang="en-US" smtClean="0"/>
              <a:t>‹#›</a:t>
            </a:fld>
            <a:endParaRPr lang="en-US"/>
          </a:p>
        </p:txBody>
      </p:sp>
    </p:spTree>
    <p:extLst>
      <p:ext uri="{BB962C8B-B14F-4D97-AF65-F5344CB8AC3E}">
        <p14:creationId xmlns:p14="http://schemas.microsoft.com/office/powerpoint/2010/main" val="3927296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19BA2C-F025-47C0-AD80-082768899646}" type="datetimeFigureOut">
              <a:rPr lang="en-US" smtClean="0"/>
              <a:t>10/25/2018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20CEB3-0200-439F-AF08-CCA2A4EFDD23}" type="slidenum">
              <a:rPr lang="en-US" smtClean="0"/>
              <a:t>‹#›</a:t>
            </a:fld>
            <a:endParaRPr lang="en-US"/>
          </a:p>
        </p:txBody>
      </p:sp>
    </p:spTree>
    <p:extLst>
      <p:ext uri="{BB962C8B-B14F-4D97-AF65-F5344CB8AC3E}">
        <p14:creationId xmlns:p14="http://schemas.microsoft.com/office/powerpoint/2010/main" val="20263641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1" cy="566738"/>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1792288" y="612773"/>
            <a:ext cx="5486401" cy="4114800"/>
          </a:xfrm>
        </p:spPr>
        <p:txBody>
          <a:bodyPr/>
          <a:lstStyle>
            <a:lvl1pPr marL="0" indent="0">
              <a:buNone/>
              <a:defRPr sz="2813"/>
            </a:lvl1pPr>
            <a:lvl2pPr marL="401726" indent="0">
              <a:buNone/>
              <a:defRPr sz="2500"/>
            </a:lvl2pPr>
            <a:lvl3pPr marL="803452" indent="0">
              <a:buNone/>
              <a:defRPr sz="2188"/>
            </a:lvl3pPr>
            <a:lvl4pPr marL="1205181" indent="0">
              <a:buNone/>
              <a:defRPr sz="1875"/>
            </a:lvl4pPr>
            <a:lvl5pPr marL="1606904" indent="0">
              <a:buNone/>
              <a:defRPr sz="1875"/>
            </a:lvl5pPr>
            <a:lvl6pPr marL="2008633" indent="0">
              <a:buNone/>
              <a:defRPr sz="1875"/>
            </a:lvl6pPr>
            <a:lvl7pPr marL="2410359" indent="0">
              <a:buNone/>
              <a:defRPr sz="1875"/>
            </a:lvl7pPr>
            <a:lvl8pPr marL="2812086" indent="0">
              <a:buNone/>
              <a:defRPr sz="1875"/>
            </a:lvl8pPr>
            <a:lvl9pPr marL="3213812" indent="0">
              <a:buNone/>
              <a:defRPr sz="1875"/>
            </a:lvl9pPr>
          </a:lstStyle>
          <a:p>
            <a:endParaRPr lang="en-US"/>
          </a:p>
        </p:txBody>
      </p:sp>
      <p:sp>
        <p:nvSpPr>
          <p:cNvPr id="4" name="Text Placeholder 3"/>
          <p:cNvSpPr>
            <a:spLocks noGrp="1"/>
          </p:cNvSpPr>
          <p:nvPr>
            <p:ph type="body" sz="half" idx="2"/>
          </p:nvPr>
        </p:nvSpPr>
        <p:spPr>
          <a:xfrm>
            <a:off x="1792288" y="5367341"/>
            <a:ext cx="5486401" cy="804863"/>
          </a:xfrm>
        </p:spPr>
        <p:txBody>
          <a:bodyPr/>
          <a:lstStyle>
            <a:lvl1pPr marL="0" indent="0">
              <a:buNone/>
              <a:defRPr sz="1250"/>
            </a:lvl1pPr>
            <a:lvl2pPr marL="401726" indent="0">
              <a:buNone/>
              <a:defRPr sz="938"/>
            </a:lvl2pPr>
            <a:lvl3pPr marL="803452" indent="0">
              <a:buNone/>
              <a:defRPr sz="938"/>
            </a:lvl3pPr>
            <a:lvl4pPr marL="1205181" indent="0">
              <a:buNone/>
              <a:defRPr sz="938"/>
            </a:lvl4pPr>
            <a:lvl5pPr marL="1606904" indent="0">
              <a:buNone/>
              <a:defRPr sz="938"/>
            </a:lvl5pPr>
            <a:lvl6pPr marL="2008633" indent="0">
              <a:buNone/>
              <a:defRPr sz="938"/>
            </a:lvl6pPr>
            <a:lvl7pPr marL="2410359" indent="0">
              <a:buNone/>
              <a:defRPr sz="938"/>
            </a:lvl7pPr>
            <a:lvl8pPr marL="2812086" indent="0">
              <a:buNone/>
              <a:defRPr sz="938"/>
            </a:lvl8pPr>
            <a:lvl9pPr marL="3213812" indent="0">
              <a:buNone/>
              <a:defRPr sz="938"/>
            </a:lvl9pPr>
          </a:lstStyle>
          <a:p>
            <a:pPr lvl="0"/>
            <a:r>
              <a:rPr lang="en-US"/>
              <a:t>Click to edit Master text styles</a:t>
            </a:r>
          </a:p>
        </p:txBody>
      </p:sp>
      <p:sp>
        <p:nvSpPr>
          <p:cNvPr id="5" name="Date Placeholder 4"/>
          <p:cNvSpPr>
            <a:spLocks noGrp="1"/>
          </p:cNvSpPr>
          <p:nvPr>
            <p:ph type="dt" sz="half" idx="10"/>
          </p:nvPr>
        </p:nvSpPr>
        <p:spPr/>
        <p:txBody>
          <a:bodyPr/>
          <a:lstStyle/>
          <a:p>
            <a:fld id="{74508C55-64AB-41EB-B197-A2562B02D618}" type="datetimeFigureOut">
              <a:rPr lang="en-US" smtClean="0"/>
              <a:t>10/25/2018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7E271C-E2DA-4812-80F4-17348C5E7330}" type="slidenum">
              <a:rPr lang="en-US" smtClean="0"/>
              <a:t>‹#›</a:t>
            </a:fld>
            <a:endParaRPr lang="en-US"/>
          </a:p>
        </p:txBody>
      </p:sp>
    </p:spTree>
    <p:extLst>
      <p:ext uri="{BB962C8B-B14F-4D97-AF65-F5344CB8AC3E}">
        <p14:creationId xmlns:p14="http://schemas.microsoft.com/office/powerpoint/2010/main" val="12159881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508C55-64AB-41EB-B197-A2562B02D618}" type="datetimeFigureOut">
              <a:rPr lang="en-US" smtClean="0"/>
              <a:t>10/25/2018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E271C-E2DA-4812-80F4-17348C5E7330}" type="slidenum">
              <a:rPr lang="en-US" smtClean="0"/>
              <a:t>‹#›</a:t>
            </a:fld>
            <a:endParaRPr lang="en-US"/>
          </a:p>
        </p:txBody>
      </p:sp>
    </p:spTree>
    <p:extLst>
      <p:ext uri="{BB962C8B-B14F-4D97-AF65-F5344CB8AC3E}">
        <p14:creationId xmlns:p14="http://schemas.microsoft.com/office/powerpoint/2010/main" val="497516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2"/>
            <a:ext cx="2057401" cy="585152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4" y="274642"/>
            <a:ext cx="6019799" cy="585152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508C55-64AB-41EB-B197-A2562B02D618}" type="datetimeFigureOut">
              <a:rPr lang="en-US" smtClean="0"/>
              <a:t>10/25/2018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E271C-E2DA-4812-80F4-17348C5E7330}" type="slidenum">
              <a:rPr lang="en-US" smtClean="0"/>
              <a:t>‹#›</a:t>
            </a:fld>
            <a:endParaRPr lang="en-US"/>
          </a:p>
        </p:txBody>
      </p:sp>
    </p:spTree>
    <p:extLst>
      <p:ext uri="{BB962C8B-B14F-4D97-AF65-F5344CB8AC3E}">
        <p14:creationId xmlns:p14="http://schemas.microsoft.com/office/powerpoint/2010/main" val="2800999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19BA2C-F025-47C0-AD80-082768899646}" type="datetimeFigureOut">
              <a:rPr lang="en-US" smtClean="0"/>
              <a:t>10/25/2018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20CEB3-0200-439F-AF08-CCA2A4EFDD23}" type="slidenum">
              <a:rPr lang="en-US" smtClean="0"/>
              <a:t>‹#›</a:t>
            </a:fld>
            <a:endParaRPr lang="en-US"/>
          </a:p>
        </p:txBody>
      </p:sp>
    </p:spTree>
    <p:extLst>
      <p:ext uri="{BB962C8B-B14F-4D97-AF65-F5344CB8AC3E}">
        <p14:creationId xmlns:p14="http://schemas.microsoft.com/office/powerpoint/2010/main" val="2548805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819BA2C-F025-47C0-AD80-082768899646}" type="datetimeFigureOut">
              <a:rPr lang="en-US" smtClean="0"/>
              <a:t>10/25/2018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20CEB3-0200-439F-AF08-CCA2A4EFDD23}" type="slidenum">
              <a:rPr lang="en-US" smtClean="0"/>
              <a:t>‹#›</a:t>
            </a:fld>
            <a:endParaRPr lang="en-US"/>
          </a:p>
        </p:txBody>
      </p:sp>
    </p:spTree>
    <p:extLst>
      <p:ext uri="{BB962C8B-B14F-4D97-AF65-F5344CB8AC3E}">
        <p14:creationId xmlns:p14="http://schemas.microsoft.com/office/powerpoint/2010/main" val="3179010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819BA2C-F025-47C0-AD80-082768899646}" type="datetimeFigureOut">
              <a:rPr lang="en-US" smtClean="0"/>
              <a:t>10/25/2018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20CEB3-0200-439F-AF08-CCA2A4EFDD23}" type="slidenum">
              <a:rPr lang="en-US" smtClean="0"/>
              <a:t>‹#›</a:t>
            </a:fld>
            <a:endParaRPr lang="en-US"/>
          </a:p>
        </p:txBody>
      </p:sp>
    </p:spTree>
    <p:extLst>
      <p:ext uri="{BB962C8B-B14F-4D97-AF65-F5344CB8AC3E}">
        <p14:creationId xmlns:p14="http://schemas.microsoft.com/office/powerpoint/2010/main" val="2529970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819BA2C-F025-47C0-AD80-082768899646}" type="datetimeFigureOut">
              <a:rPr lang="en-US" smtClean="0"/>
              <a:t>10/25/2018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20CEB3-0200-439F-AF08-CCA2A4EFDD23}" type="slidenum">
              <a:rPr lang="en-US" smtClean="0"/>
              <a:t>‹#›</a:t>
            </a:fld>
            <a:endParaRPr lang="en-US"/>
          </a:p>
        </p:txBody>
      </p:sp>
    </p:spTree>
    <p:extLst>
      <p:ext uri="{BB962C8B-B14F-4D97-AF65-F5344CB8AC3E}">
        <p14:creationId xmlns:p14="http://schemas.microsoft.com/office/powerpoint/2010/main" val="3854462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19BA2C-F025-47C0-AD80-082768899646}" type="datetimeFigureOut">
              <a:rPr lang="en-US" smtClean="0"/>
              <a:t>10/25/2018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20CEB3-0200-439F-AF08-CCA2A4EFDD23}" type="slidenum">
              <a:rPr lang="en-US" smtClean="0"/>
              <a:t>‹#›</a:t>
            </a:fld>
            <a:endParaRPr lang="en-US"/>
          </a:p>
        </p:txBody>
      </p:sp>
    </p:spTree>
    <p:extLst>
      <p:ext uri="{BB962C8B-B14F-4D97-AF65-F5344CB8AC3E}">
        <p14:creationId xmlns:p14="http://schemas.microsoft.com/office/powerpoint/2010/main" val="914869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819BA2C-F025-47C0-AD80-082768899646}" type="datetimeFigureOut">
              <a:rPr lang="en-US" smtClean="0"/>
              <a:t>10/25/2018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20CEB3-0200-439F-AF08-CCA2A4EFDD23}" type="slidenum">
              <a:rPr lang="en-US" smtClean="0"/>
              <a:t>‹#›</a:t>
            </a:fld>
            <a:endParaRPr lang="en-US"/>
          </a:p>
        </p:txBody>
      </p:sp>
    </p:spTree>
    <p:extLst>
      <p:ext uri="{BB962C8B-B14F-4D97-AF65-F5344CB8AC3E}">
        <p14:creationId xmlns:p14="http://schemas.microsoft.com/office/powerpoint/2010/main" val="2993486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819BA2C-F025-47C0-AD80-082768899646}" type="datetimeFigureOut">
              <a:rPr lang="en-US" smtClean="0"/>
              <a:t>10/25/2018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20CEB3-0200-439F-AF08-CCA2A4EFDD23}" type="slidenum">
              <a:rPr lang="en-US" smtClean="0"/>
              <a:t>‹#›</a:t>
            </a:fld>
            <a:endParaRPr lang="en-US"/>
          </a:p>
        </p:txBody>
      </p:sp>
    </p:spTree>
    <p:extLst>
      <p:ext uri="{BB962C8B-B14F-4D97-AF65-F5344CB8AC3E}">
        <p14:creationId xmlns:p14="http://schemas.microsoft.com/office/powerpoint/2010/main" val="606464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4000" r="-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19BA2C-F025-47C0-AD80-082768899646}" type="datetimeFigureOut">
              <a:rPr lang="en-US" smtClean="0"/>
              <a:t>10/25/2018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20CEB3-0200-439F-AF08-CCA2A4EFDD23}" type="slidenum">
              <a:rPr lang="en-US" smtClean="0"/>
              <a:t>‹#›</a:t>
            </a:fld>
            <a:endParaRPr lang="en-US"/>
          </a:p>
        </p:txBody>
      </p:sp>
    </p:spTree>
    <p:extLst>
      <p:ext uri="{BB962C8B-B14F-4D97-AF65-F5344CB8AC3E}">
        <p14:creationId xmlns:p14="http://schemas.microsoft.com/office/powerpoint/2010/main" val="39805041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7" y="274639"/>
            <a:ext cx="8229601" cy="1143000"/>
          </a:xfrm>
          <a:prstGeom prst="rect">
            <a:avLst/>
          </a:prstGeom>
        </p:spPr>
        <p:txBody>
          <a:bodyPr vert="horz" lIns="25708" tIns="12854" rIns="25708" bIns="12854" rtlCol="0" anchor="ctr">
            <a:normAutofit/>
          </a:bodyPr>
          <a:lstStyle/>
          <a:p>
            <a:r>
              <a:rPr lang="en-US"/>
              <a:t>Click to edit Master title style</a:t>
            </a:r>
          </a:p>
        </p:txBody>
      </p:sp>
      <p:sp>
        <p:nvSpPr>
          <p:cNvPr id="3" name="Text Placeholder 2"/>
          <p:cNvSpPr>
            <a:spLocks noGrp="1"/>
          </p:cNvSpPr>
          <p:nvPr>
            <p:ph type="body" idx="1"/>
          </p:nvPr>
        </p:nvSpPr>
        <p:spPr>
          <a:xfrm>
            <a:off x="457207" y="1600213"/>
            <a:ext cx="8229601" cy="4525961"/>
          </a:xfrm>
          <a:prstGeom prst="rect">
            <a:avLst/>
          </a:prstGeom>
        </p:spPr>
        <p:txBody>
          <a:bodyPr vert="horz" lIns="25708" tIns="12854" rIns="25708" bIns="1285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3" y="6356361"/>
            <a:ext cx="2133600" cy="365126"/>
          </a:xfrm>
          <a:prstGeom prst="rect">
            <a:avLst/>
          </a:prstGeom>
        </p:spPr>
        <p:txBody>
          <a:bodyPr vert="horz" lIns="25708" tIns="12854" rIns="25708" bIns="12854" rtlCol="0" anchor="ctr"/>
          <a:lstStyle>
            <a:lvl1pPr algn="l">
              <a:defRPr sz="938">
                <a:solidFill>
                  <a:schemeClr val="tx1">
                    <a:tint val="75000"/>
                  </a:schemeClr>
                </a:solidFill>
              </a:defRPr>
            </a:lvl1pPr>
          </a:lstStyle>
          <a:p>
            <a:fld id="{74508C55-64AB-41EB-B197-A2562B02D618}" type="datetimeFigureOut">
              <a:rPr lang="en-US" smtClean="0"/>
              <a:t>10/25/2018</a:t>
            </a:fld>
            <a:endParaRPr lang="en-US"/>
          </a:p>
        </p:txBody>
      </p:sp>
      <p:sp>
        <p:nvSpPr>
          <p:cNvPr id="5" name="Footer Placeholder 4"/>
          <p:cNvSpPr>
            <a:spLocks noGrp="1"/>
          </p:cNvSpPr>
          <p:nvPr>
            <p:ph type="ftr" sz="quarter" idx="3"/>
          </p:nvPr>
        </p:nvSpPr>
        <p:spPr>
          <a:xfrm>
            <a:off x="3124204" y="6356361"/>
            <a:ext cx="2895601" cy="365126"/>
          </a:xfrm>
          <a:prstGeom prst="rect">
            <a:avLst/>
          </a:prstGeom>
        </p:spPr>
        <p:txBody>
          <a:bodyPr vert="horz" lIns="25708" tIns="12854" rIns="25708" bIns="12854" rtlCol="0" anchor="ctr"/>
          <a:lstStyle>
            <a:lvl1pPr algn="ctr">
              <a:defRPr sz="938">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4" y="6356361"/>
            <a:ext cx="2133600" cy="365126"/>
          </a:xfrm>
          <a:prstGeom prst="rect">
            <a:avLst/>
          </a:prstGeom>
        </p:spPr>
        <p:txBody>
          <a:bodyPr vert="horz" lIns="25708" tIns="12854" rIns="25708" bIns="12854" rtlCol="0" anchor="ctr"/>
          <a:lstStyle>
            <a:lvl1pPr algn="r">
              <a:defRPr sz="938">
                <a:solidFill>
                  <a:schemeClr val="tx1">
                    <a:tint val="75000"/>
                  </a:schemeClr>
                </a:solidFill>
              </a:defRPr>
            </a:lvl1pPr>
          </a:lstStyle>
          <a:p>
            <a:fld id="{CE7E271C-E2DA-4812-80F4-17348C5E7330}" type="slidenum">
              <a:rPr lang="en-US" smtClean="0"/>
              <a:t>‹#›</a:t>
            </a:fld>
            <a:endParaRPr lang="en-US"/>
          </a:p>
        </p:txBody>
      </p:sp>
    </p:spTree>
    <p:extLst>
      <p:ext uri="{BB962C8B-B14F-4D97-AF65-F5344CB8AC3E}">
        <p14:creationId xmlns:p14="http://schemas.microsoft.com/office/powerpoint/2010/main" val="6024641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803452" rtl="0" eaLnBrk="1" latinLnBrk="0" hangingPunct="1">
        <a:spcBef>
          <a:spcPct val="0"/>
        </a:spcBef>
        <a:buNone/>
        <a:defRPr sz="3750" kern="1200">
          <a:solidFill>
            <a:schemeClr val="tx1"/>
          </a:solidFill>
          <a:latin typeface="+mj-lt"/>
          <a:ea typeface="+mj-ea"/>
          <a:cs typeface="+mj-cs"/>
        </a:defRPr>
      </a:lvl1pPr>
    </p:titleStyle>
    <p:bodyStyle>
      <a:lvl1pPr marL="301295" indent="-301295" algn="l" defTabSz="803452" rtl="0" eaLnBrk="1" latinLnBrk="0" hangingPunct="1">
        <a:spcBef>
          <a:spcPct val="20000"/>
        </a:spcBef>
        <a:buFont typeface="Arial" pitchFamily="34" charset="0"/>
        <a:buChar char="•"/>
        <a:defRPr sz="2813" kern="1200">
          <a:solidFill>
            <a:schemeClr val="tx1"/>
          </a:solidFill>
          <a:latin typeface="+mn-lt"/>
          <a:ea typeface="+mn-ea"/>
          <a:cs typeface="+mn-cs"/>
        </a:defRPr>
      </a:lvl1pPr>
      <a:lvl2pPr marL="652806" indent="-251077" algn="l" defTabSz="803452" rtl="0" eaLnBrk="1" latinLnBrk="0" hangingPunct="1">
        <a:spcBef>
          <a:spcPct val="20000"/>
        </a:spcBef>
        <a:buFont typeface="Arial" pitchFamily="34" charset="0"/>
        <a:buChar char="–"/>
        <a:defRPr sz="2500" kern="1200">
          <a:solidFill>
            <a:schemeClr val="tx1"/>
          </a:solidFill>
          <a:latin typeface="+mn-lt"/>
          <a:ea typeface="+mn-ea"/>
          <a:cs typeface="+mn-cs"/>
        </a:defRPr>
      </a:lvl2pPr>
      <a:lvl3pPr marL="1004315" indent="-200863" algn="l" defTabSz="803452" rtl="0" eaLnBrk="1" latinLnBrk="0" hangingPunct="1">
        <a:spcBef>
          <a:spcPct val="20000"/>
        </a:spcBef>
        <a:buFont typeface="Arial" pitchFamily="34" charset="0"/>
        <a:buChar char="•"/>
        <a:defRPr sz="2188" kern="1200">
          <a:solidFill>
            <a:schemeClr val="tx1"/>
          </a:solidFill>
          <a:latin typeface="+mn-lt"/>
          <a:ea typeface="+mn-ea"/>
          <a:cs typeface="+mn-cs"/>
        </a:defRPr>
      </a:lvl3pPr>
      <a:lvl4pPr marL="1406041" indent="-200863" algn="l" defTabSz="803452"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807767" indent="-200863" algn="l" defTabSz="803452"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209496" indent="-200863" algn="l" defTabSz="803452"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611219" indent="-200863" algn="l" defTabSz="803452"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012949" indent="-200863" algn="l" defTabSz="803452"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414675" indent="-200863" algn="l" defTabSz="803452" rtl="0" eaLnBrk="1" latinLnBrk="0" hangingPunct="1">
        <a:spcBef>
          <a:spcPct val="20000"/>
        </a:spcBef>
        <a:buFont typeface="Arial" pitchFamily="34" charset="0"/>
        <a:buChar char="•"/>
        <a:defRPr sz="1875" kern="1200">
          <a:solidFill>
            <a:schemeClr val="tx1"/>
          </a:solidFill>
          <a:latin typeface="+mn-lt"/>
          <a:ea typeface="+mn-ea"/>
          <a:cs typeface="+mn-cs"/>
        </a:defRPr>
      </a:lvl9pPr>
    </p:bodyStyle>
    <p:otherStyle>
      <a:defPPr>
        <a:defRPr lang="en-US"/>
      </a:defPPr>
      <a:lvl1pPr marL="0" algn="l" defTabSz="803452" rtl="0" eaLnBrk="1" latinLnBrk="0" hangingPunct="1">
        <a:defRPr sz="1563" kern="1200">
          <a:solidFill>
            <a:schemeClr val="tx1"/>
          </a:solidFill>
          <a:latin typeface="+mn-lt"/>
          <a:ea typeface="+mn-ea"/>
          <a:cs typeface="+mn-cs"/>
        </a:defRPr>
      </a:lvl1pPr>
      <a:lvl2pPr marL="401726" algn="l" defTabSz="803452" rtl="0" eaLnBrk="1" latinLnBrk="0" hangingPunct="1">
        <a:defRPr sz="1563" kern="1200">
          <a:solidFill>
            <a:schemeClr val="tx1"/>
          </a:solidFill>
          <a:latin typeface="+mn-lt"/>
          <a:ea typeface="+mn-ea"/>
          <a:cs typeface="+mn-cs"/>
        </a:defRPr>
      </a:lvl2pPr>
      <a:lvl3pPr marL="803452" algn="l" defTabSz="803452" rtl="0" eaLnBrk="1" latinLnBrk="0" hangingPunct="1">
        <a:defRPr sz="1563" kern="1200">
          <a:solidFill>
            <a:schemeClr val="tx1"/>
          </a:solidFill>
          <a:latin typeface="+mn-lt"/>
          <a:ea typeface="+mn-ea"/>
          <a:cs typeface="+mn-cs"/>
        </a:defRPr>
      </a:lvl3pPr>
      <a:lvl4pPr marL="1205181" algn="l" defTabSz="803452" rtl="0" eaLnBrk="1" latinLnBrk="0" hangingPunct="1">
        <a:defRPr sz="1563" kern="1200">
          <a:solidFill>
            <a:schemeClr val="tx1"/>
          </a:solidFill>
          <a:latin typeface="+mn-lt"/>
          <a:ea typeface="+mn-ea"/>
          <a:cs typeface="+mn-cs"/>
        </a:defRPr>
      </a:lvl4pPr>
      <a:lvl5pPr marL="1606904" algn="l" defTabSz="803452" rtl="0" eaLnBrk="1" latinLnBrk="0" hangingPunct="1">
        <a:defRPr sz="1563" kern="1200">
          <a:solidFill>
            <a:schemeClr val="tx1"/>
          </a:solidFill>
          <a:latin typeface="+mn-lt"/>
          <a:ea typeface="+mn-ea"/>
          <a:cs typeface="+mn-cs"/>
        </a:defRPr>
      </a:lvl5pPr>
      <a:lvl6pPr marL="2008633" algn="l" defTabSz="803452" rtl="0" eaLnBrk="1" latinLnBrk="0" hangingPunct="1">
        <a:defRPr sz="1563" kern="1200">
          <a:solidFill>
            <a:schemeClr val="tx1"/>
          </a:solidFill>
          <a:latin typeface="+mn-lt"/>
          <a:ea typeface="+mn-ea"/>
          <a:cs typeface="+mn-cs"/>
        </a:defRPr>
      </a:lvl6pPr>
      <a:lvl7pPr marL="2410359" algn="l" defTabSz="803452" rtl="0" eaLnBrk="1" latinLnBrk="0" hangingPunct="1">
        <a:defRPr sz="1563" kern="1200">
          <a:solidFill>
            <a:schemeClr val="tx1"/>
          </a:solidFill>
          <a:latin typeface="+mn-lt"/>
          <a:ea typeface="+mn-ea"/>
          <a:cs typeface="+mn-cs"/>
        </a:defRPr>
      </a:lvl7pPr>
      <a:lvl8pPr marL="2812086" algn="l" defTabSz="803452" rtl="0" eaLnBrk="1" latinLnBrk="0" hangingPunct="1">
        <a:defRPr sz="1563" kern="1200">
          <a:solidFill>
            <a:schemeClr val="tx1"/>
          </a:solidFill>
          <a:latin typeface="+mn-lt"/>
          <a:ea typeface="+mn-ea"/>
          <a:cs typeface="+mn-cs"/>
        </a:defRPr>
      </a:lvl8pPr>
      <a:lvl9pPr marL="3213812" algn="l" defTabSz="803452" rtl="0" eaLnBrk="1" latinLnBrk="0" hangingPunct="1">
        <a:defRPr sz="156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6.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jpeg"/><Relationship Id="rId7" Type="http://schemas.microsoft.com/office/2007/relationships/hdphoto" Target="../media/hdphoto3.wdp"/><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 Id="rId9" Type="http://schemas.microsoft.com/office/2007/relationships/hdphoto" Target="../media/hdphoto1.wdp"/></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jpeg"/><Relationship Id="rId7" Type="http://schemas.microsoft.com/office/2007/relationships/hdphoto" Target="../media/hdphoto3.wdp"/><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 Id="rId9" Type="http://schemas.microsoft.com/office/2007/relationships/hdphoto" Target="../media/hdphoto1.wdp"/></Relationships>
</file>

<file path=ppt/slides/_rels/slide2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6.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7" Type="http://schemas.microsoft.com/office/2007/relationships/hdphoto" Target="../media/hdphoto5.wdp"/><Relationship Id="rId2" Type="http://schemas.openxmlformats.org/officeDocument/2006/relationships/slideLayout" Target="../slideLayouts/slideLayout12.xml"/><Relationship Id="rId1" Type="http://schemas.openxmlformats.org/officeDocument/2006/relationships/themeOverride" Target="../theme/themeOverride1.xml"/><Relationship Id="rId6" Type="http://schemas.openxmlformats.org/officeDocument/2006/relationships/image" Target="../media/image9.png"/><Relationship Id="rId5" Type="http://schemas.microsoft.com/office/2007/relationships/hdphoto" Target="../media/hdphoto4.wdp"/><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152400"/>
            <a:ext cx="8839200" cy="378565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4800" dirty="0">
                <a:solidFill>
                  <a:schemeClr val="bg1"/>
                </a:solidFill>
                <a:effectLst>
                  <a:outerShdw blurRad="38100" dist="38100" dir="2700000" algn="tl">
                    <a:srgbClr val="000000">
                      <a:alpha val="43137"/>
                    </a:srgbClr>
                  </a:outerShdw>
                </a:effectLst>
                <a:latin typeface="Berlin Sans FB" panose="020E0602020502020306" pitchFamily="34" charset="0"/>
              </a:rPr>
              <a:t>Communicating The Gospel </a:t>
            </a:r>
          </a:p>
          <a:p>
            <a:pPr algn="ctr"/>
            <a:r>
              <a:rPr lang="en-US" sz="4800" dirty="0">
                <a:solidFill>
                  <a:schemeClr val="bg1"/>
                </a:solidFill>
                <a:effectLst>
                  <a:outerShdw blurRad="38100" dist="38100" dir="2700000" algn="tl">
                    <a:srgbClr val="000000">
                      <a:alpha val="43137"/>
                    </a:srgbClr>
                  </a:outerShdw>
                </a:effectLst>
                <a:latin typeface="Berlin Sans FB" panose="020E0602020502020306" pitchFamily="34" charset="0"/>
              </a:rPr>
              <a:t>In Our Culture</a:t>
            </a:r>
          </a:p>
          <a:p>
            <a:pPr algn="ctr"/>
            <a:endParaRPr lang="en-US" sz="3600" dirty="0">
              <a:solidFill>
                <a:schemeClr val="bg1"/>
              </a:solidFill>
              <a:effectLst>
                <a:outerShdw blurRad="38100" dist="38100" dir="2700000" algn="tl">
                  <a:srgbClr val="000000">
                    <a:alpha val="43137"/>
                  </a:srgbClr>
                </a:outerShdw>
              </a:effectLst>
              <a:latin typeface="Berlin Sans FB" panose="020E0602020502020306" pitchFamily="34" charset="0"/>
            </a:endParaRPr>
          </a:p>
          <a:p>
            <a:pPr algn="ctr"/>
            <a:r>
              <a:rPr lang="en-US" sz="3600" dirty="0">
                <a:solidFill>
                  <a:schemeClr val="bg1"/>
                </a:solidFill>
                <a:effectLst>
                  <a:outerShdw blurRad="38100" dist="38100" dir="2700000" algn="tl">
                    <a:srgbClr val="000000">
                      <a:alpha val="43137"/>
                    </a:srgbClr>
                  </a:outerShdw>
                </a:effectLst>
                <a:latin typeface="Berlin Sans FB" panose="020E0602020502020306" pitchFamily="34" charset="0"/>
              </a:rPr>
              <a:t>Darby Creek Community Church exists to glorify God by making disciples who know Christ, grow in Christ, and proclaim Christ.</a:t>
            </a:r>
          </a:p>
        </p:txBody>
      </p:sp>
    </p:spTree>
    <p:extLst>
      <p:ext uri="{BB962C8B-B14F-4D97-AF65-F5344CB8AC3E}">
        <p14:creationId xmlns:p14="http://schemas.microsoft.com/office/powerpoint/2010/main" val="25611723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152400"/>
            <a:ext cx="8839200" cy="452431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600" dirty="0">
                <a:solidFill>
                  <a:schemeClr val="bg1"/>
                </a:solidFill>
                <a:effectLst>
                  <a:outerShdw blurRad="38100" dist="38100" dir="2700000" algn="tl">
                    <a:srgbClr val="000000">
                      <a:alpha val="43137"/>
                    </a:srgbClr>
                  </a:outerShdw>
                </a:effectLst>
                <a:latin typeface="Berlin Sans FB" panose="020E0602020502020306" pitchFamily="34" charset="0"/>
              </a:rPr>
              <a:t>5) The solution is that God sent His Son Jesus</a:t>
            </a:r>
          </a:p>
          <a:p>
            <a:r>
              <a:rPr lang="en-US" sz="3600" dirty="0">
                <a:solidFill>
                  <a:schemeClr val="bg1"/>
                </a:solidFill>
                <a:effectLst>
                  <a:outerShdw blurRad="38100" dist="38100" dir="2700000" algn="tl">
                    <a:srgbClr val="000000">
                      <a:alpha val="43137"/>
                    </a:srgbClr>
                  </a:outerShdw>
                </a:effectLst>
                <a:latin typeface="Berlin Sans FB" panose="020E0602020502020306" pitchFamily="34" charset="0"/>
              </a:rPr>
              <a:t>     to die on the cross and pay the death</a:t>
            </a:r>
          </a:p>
          <a:p>
            <a:r>
              <a:rPr lang="en-US" sz="3600" dirty="0">
                <a:solidFill>
                  <a:schemeClr val="bg1"/>
                </a:solidFill>
                <a:effectLst>
                  <a:outerShdw blurRad="38100" dist="38100" dir="2700000" algn="tl">
                    <a:srgbClr val="000000">
                      <a:alpha val="43137"/>
                    </a:srgbClr>
                  </a:outerShdw>
                </a:effectLst>
                <a:latin typeface="Berlin Sans FB" panose="020E0602020502020306" pitchFamily="34" charset="0"/>
              </a:rPr>
              <a:t>     penalty for us, so that we don’t have to</a:t>
            </a:r>
          </a:p>
          <a:p>
            <a:r>
              <a:rPr lang="en-US" sz="3600" dirty="0">
                <a:solidFill>
                  <a:schemeClr val="bg1"/>
                </a:solidFill>
                <a:effectLst>
                  <a:outerShdw blurRad="38100" dist="38100" dir="2700000" algn="tl">
                    <a:srgbClr val="000000">
                      <a:alpha val="43137"/>
                    </a:srgbClr>
                  </a:outerShdw>
                </a:effectLst>
                <a:latin typeface="Berlin Sans FB" panose="020E0602020502020306" pitchFamily="34" charset="0"/>
              </a:rPr>
              <a:t>     pay it ourselves. </a:t>
            </a:r>
          </a:p>
          <a:p>
            <a:endParaRPr lang="en-US" sz="3600" dirty="0">
              <a:solidFill>
                <a:schemeClr val="bg1"/>
              </a:solidFill>
              <a:effectLst>
                <a:outerShdw blurRad="38100" dist="38100" dir="2700000" algn="tl">
                  <a:srgbClr val="000000">
                    <a:alpha val="43137"/>
                  </a:srgbClr>
                </a:outerShdw>
              </a:effectLst>
              <a:latin typeface="Berlin Sans FB" panose="020E0602020502020306" pitchFamily="34" charset="0"/>
            </a:endParaRPr>
          </a:p>
          <a:p>
            <a:pPr algn="ctr"/>
            <a:r>
              <a:rPr lang="en-US" sz="3600" u="sng" dirty="0">
                <a:solidFill>
                  <a:schemeClr val="bg1"/>
                </a:solidFill>
                <a:effectLst>
                  <a:outerShdw blurRad="38100" dist="38100" dir="2700000" algn="tl">
                    <a:srgbClr val="000000">
                      <a:alpha val="43137"/>
                    </a:srgbClr>
                  </a:outerShdw>
                </a:effectLst>
                <a:latin typeface="Berlin Sans FB" panose="020E0602020502020306" pitchFamily="34" charset="0"/>
              </a:rPr>
              <a:t>Romans 5:8 (ESV) </a:t>
            </a:r>
          </a:p>
          <a:p>
            <a:pPr algn="ctr"/>
            <a:r>
              <a:rPr lang="en-US" sz="3600" dirty="0">
                <a:solidFill>
                  <a:schemeClr val="bg1"/>
                </a:solidFill>
                <a:effectLst>
                  <a:outerShdw blurRad="38100" dist="38100" dir="2700000" algn="tl">
                    <a:srgbClr val="000000">
                      <a:alpha val="43137"/>
                    </a:srgbClr>
                  </a:outerShdw>
                </a:effectLst>
                <a:latin typeface="Berlin Sans FB" panose="020E0602020502020306" pitchFamily="34" charset="0"/>
              </a:rPr>
              <a:t>but God shows his love for us in that while </a:t>
            </a:r>
          </a:p>
          <a:p>
            <a:pPr algn="ctr"/>
            <a:r>
              <a:rPr lang="en-US" sz="3600" dirty="0">
                <a:solidFill>
                  <a:schemeClr val="bg1"/>
                </a:solidFill>
                <a:effectLst>
                  <a:outerShdw blurRad="38100" dist="38100" dir="2700000" algn="tl">
                    <a:srgbClr val="000000">
                      <a:alpha val="43137"/>
                    </a:srgbClr>
                  </a:outerShdw>
                </a:effectLst>
                <a:latin typeface="Berlin Sans FB" panose="020E0602020502020306" pitchFamily="34" charset="0"/>
              </a:rPr>
              <a:t>we were still sinners, Christ died for us.</a:t>
            </a:r>
          </a:p>
        </p:txBody>
      </p:sp>
    </p:spTree>
    <p:extLst>
      <p:ext uri="{BB962C8B-B14F-4D97-AF65-F5344CB8AC3E}">
        <p14:creationId xmlns:p14="http://schemas.microsoft.com/office/powerpoint/2010/main" val="21039111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152400"/>
            <a:ext cx="8839200" cy="4278094"/>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600" dirty="0">
                <a:solidFill>
                  <a:schemeClr val="bg1"/>
                </a:solidFill>
                <a:effectLst>
                  <a:outerShdw blurRad="38100" dist="38100" dir="2700000" algn="tl">
                    <a:srgbClr val="000000">
                      <a:alpha val="43137"/>
                    </a:srgbClr>
                  </a:outerShdw>
                </a:effectLst>
                <a:latin typeface="Berlin Sans FB" panose="020E0602020502020306" pitchFamily="34" charset="0"/>
              </a:rPr>
              <a:t>6) We respond to Jesus by making up our</a:t>
            </a:r>
          </a:p>
          <a:p>
            <a:r>
              <a:rPr lang="en-US" sz="3600" dirty="0">
                <a:solidFill>
                  <a:schemeClr val="bg1"/>
                </a:solidFill>
                <a:effectLst>
                  <a:outerShdw blurRad="38100" dist="38100" dir="2700000" algn="tl">
                    <a:srgbClr val="000000">
                      <a:alpha val="43137"/>
                    </a:srgbClr>
                  </a:outerShdw>
                </a:effectLst>
                <a:latin typeface="Berlin Sans FB" panose="020E0602020502020306" pitchFamily="34" charset="0"/>
              </a:rPr>
              <a:t>     minds to turn from sin and believe in Jesus</a:t>
            </a:r>
          </a:p>
          <a:p>
            <a:r>
              <a:rPr lang="en-US" sz="3600" dirty="0">
                <a:solidFill>
                  <a:schemeClr val="bg1"/>
                </a:solidFill>
                <a:effectLst>
                  <a:outerShdw blurRad="38100" dist="38100" dir="2700000" algn="tl">
                    <a:srgbClr val="000000">
                      <a:alpha val="43137"/>
                    </a:srgbClr>
                  </a:outerShdw>
                </a:effectLst>
                <a:latin typeface="Berlin Sans FB" panose="020E0602020502020306" pitchFamily="34" charset="0"/>
              </a:rPr>
              <a:t>     for salvation and eternal life. </a:t>
            </a:r>
          </a:p>
          <a:p>
            <a:endParaRPr lang="en-US" sz="3600" dirty="0">
              <a:solidFill>
                <a:schemeClr val="bg1"/>
              </a:solidFill>
              <a:effectLst>
                <a:outerShdw blurRad="38100" dist="38100" dir="2700000" algn="tl">
                  <a:srgbClr val="000000">
                    <a:alpha val="43137"/>
                  </a:srgbClr>
                </a:outerShdw>
              </a:effectLst>
              <a:latin typeface="Berlin Sans FB" panose="020E0602020502020306" pitchFamily="34" charset="0"/>
            </a:endParaRPr>
          </a:p>
          <a:p>
            <a:pPr algn="ctr"/>
            <a:r>
              <a:rPr lang="en-US" sz="3200" u="sng" dirty="0">
                <a:solidFill>
                  <a:schemeClr val="bg1"/>
                </a:solidFill>
                <a:effectLst>
                  <a:outerShdw blurRad="38100" dist="38100" dir="2700000" algn="tl">
                    <a:srgbClr val="000000">
                      <a:alpha val="43137"/>
                    </a:srgbClr>
                  </a:outerShdw>
                </a:effectLst>
                <a:latin typeface="Berlin Sans FB" panose="020E0602020502020306" pitchFamily="34" charset="0"/>
              </a:rPr>
              <a:t>Matthew 4:17 (ESV)</a:t>
            </a:r>
          </a:p>
          <a:p>
            <a:pPr algn="ctr"/>
            <a:r>
              <a:rPr lang="en-US" sz="3200" dirty="0">
                <a:solidFill>
                  <a:schemeClr val="bg1"/>
                </a:solidFill>
                <a:effectLst>
                  <a:outerShdw blurRad="38100" dist="38100" dir="2700000" algn="tl">
                    <a:srgbClr val="000000">
                      <a:alpha val="43137"/>
                    </a:srgbClr>
                  </a:outerShdw>
                </a:effectLst>
                <a:latin typeface="Berlin Sans FB" panose="020E0602020502020306" pitchFamily="34" charset="0"/>
              </a:rPr>
              <a:t> From that time Jesus began to preach, saying, “Repent, for the kingdom of heaven is at hand.”</a:t>
            </a:r>
          </a:p>
          <a:p>
            <a:pPr algn="ctr"/>
            <a:endParaRPr lang="en-US" sz="3200" dirty="0">
              <a:solidFill>
                <a:schemeClr val="bg1"/>
              </a:solidFill>
              <a:effectLst>
                <a:outerShdw blurRad="38100" dist="38100" dir="2700000" algn="tl">
                  <a:srgbClr val="000000">
                    <a:alpha val="43137"/>
                  </a:srgbClr>
                </a:outerShdw>
              </a:effectLst>
              <a:latin typeface="Berlin Sans FB" panose="020E0602020502020306" pitchFamily="34" charset="0"/>
            </a:endParaRPr>
          </a:p>
        </p:txBody>
      </p:sp>
    </p:spTree>
    <p:extLst>
      <p:ext uri="{BB962C8B-B14F-4D97-AF65-F5344CB8AC3E}">
        <p14:creationId xmlns:p14="http://schemas.microsoft.com/office/powerpoint/2010/main" val="21039111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152400"/>
            <a:ext cx="8839200" cy="263149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300" u="sng" dirty="0">
                <a:solidFill>
                  <a:schemeClr val="bg1"/>
                </a:solidFill>
                <a:effectLst>
                  <a:outerShdw blurRad="38100" dist="38100" dir="2700000" algn="tl">
                    <a:srgbClr val="000000">
                      <a:alpha val="43137"/>
                    </a:srgbClr>
                  </a:outerShdw>
                </a:effectLst>
                <a:latin typeface="Berlin Sans FB" panose="020E0602020502020306" pitchFamily="34" charset="0"/>
              </a:rPr>
              <a:t>Mark 1:14-15 (ESV) </a:t>
            </a:r>
          </a:p>
          <a:p>
            <a:pPr algn="ctr"/>
            <a:r>
              <a:rPr lang="en-US" sz="3300" dirty="0">
                <a:solidFill>
                  <a:schemeClr val="bg1"/>
                </a:solidFill>
                <a:effectLst>
                  <a:outerShdw blurRad="38100" dist="38100" dir="2700000" algn="tl">
                    <a:srgbClr val="000000">
                      <a:alpha val="43137"/>
                    </a:srgbClr>
                  </a:outerShdw>
                </a:effectLst>
                <a:latin typeface="Berlin Sans FB" panose="020E0602020502020306" pitchFamily="34" charset="0"/>
              </a:rPr>
              <a:t>Now after John was arrested, Jesus came into Galilee, proclaiming the gospel of God, and saying, “The time is fulfilled, and the kingdom of God is at hand; repent and believe in the gospel.”</a:t>
            </a:r>
          </a:p>
        </p:txBody>
      </p:sp>
    </p:spTree>
    <p:extLst>
      <p:ext uri="{BB962C8B-B14F-4D97-AF65-F5344CB8AC3E}">
        <p14:creationId xmlns:p14="http://schemas.microsoft.com/office/powerpoint/2010/main" val="21039111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152400"/>
            <a:ext cx="8839200" cy="440120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500" u="sng" dirty="0">
                <a:solidFill>
                  <a:schemeClr val="bg1"/>
                </a:solidFill>
                <a:effectLst>
                  <a:outerShdw blurRad="38100" dist="38100" dir="2700000" algn="tl">
                    <a:srgbClr val="000000">
                      <a:alpha val="43137"/>
                    </a:srgbClr>
                  </a:outerShdw>
                </a:effectLst>
                <a:latin typeface="Berlin Sans FB" panose="020E0602020502020306" pitchFamily="34" charset="0"/>
              </a:rPr>
              <a:t>Acts 3:17-20 (ESV) </a:t>
            </a:r>
          </a:p>
          <a:p>
            <a:pPr algn="ctr"/>
            <a:r>
              <a:rPr lang="en-US" sz="3500" dirty="0">
                <a:solidFill>
                  <a:schemeClr val="bg1"/>
                </a:solidFill>
                <a:effectLst>
                  <a:outerShdw blurRad="38100" dist="38100" dir="2700000" algn="tl">
                    <a:srgbClr val="000000">
                      <a:alpha val="43137"/>
                    </a:srgbClr>
                  </a:outerShdw>
                </a:effectLst>
                <a:latin typeface="Berlin Sans FB" panose="020E0602020502020306" pitchFamily="34" charset="0"/>
              </a:rPr>
              <a:t>“And now, brothers, I know that you acted in ignorance, as did also your rulers. But what God foretold by the mouth of all the prophets, that his Christ would suffer, he thus fulfilled. Repent therefore, and turn back, that your sins may be blotted out, that times of refreshing may come from the presence of the Lord.</a:t>
            </a:r>
          </a:p>
        </p:txBody>
      </p:sp>
    </p:spTree>
    <p:extLst>
      <p:ext uri="{BB962C8B-B14F-4D97-AF65-F5344CB8AC3E}">
        <p14:creationId xmlns:p14="http://schemas.microsoft.com/office/powerpoint/2010/main" val="21039111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152400"/>
            <a:ext cx="8839200" cy="438581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100" u="sng" dirty="0">
                <a:solidFill>
                  <a:schemeClr val="bg1"/>
                </a:solidFill>
                <a:effectLst>
                  <a:outerShdw blurRad="38100" dist="38100" dir="2700000" algn="tl">
                    <a:srgbClr val="000000">
                      <a:alpha val="43137"/>
                    </a:srgbClr>
                  </a:outerShdw>
                </a:effectLst>
                <a:latin typeface="Berlin Sans FB" panose="020E0602020502020306" pitchFamily="34" charset="0"/>
              </a:rPr>
              <a:t>Matthew 7:21-23 (ESV) </a:t>
            </a:r>
          </a:p>
          <a:p>
            <a:pPr algn="ctr"/>
            <a:r>
              <a:rPr lang="en-US" sz="3100" dirty="0">
                <a:solidFill>
                  <a:schemeClr val="bg1"/>
                </a:solidFill>
                <a:effectLst>
                  <a:outerShdw blurRad="38100" dist="38100" dir="2700000" algn="tl">
                    <a:srgbClr val="000000">
                      <a:alpha val="43137"/>
                    </a:srgbClr>
                  </a:outerShdw>
                </a:effectLst>
                <a:latin typeface="Berlin Sans FB" panose="020E0602020502020306" pitchFamily="34" charset="0"/>
              </a:rPr>
              <a:t>“Not everyone who says to me, ‘Lord, Lord,’ will enter the kingdom of heaven, but the one who does the will of my Father who is in heaven. On that day many will say to me, ‘Lord, Lord, did we not prophesy in your name, and cast out demons in your name, and do many mighty works in your name?’ And then will I declare to them, ‘I never knew you; depart from me, you workers of lawlessness.’</a:t>
            </a:r>
          </a:p>
        </p:txBody>
      </p:sp>
    </p:spTree>
    <p:extLst>
      <p:ext uri="{BB962C8B-B14F-4D97-AF65-F5344CB8AC3E}">
        <p14:creationId xmlns:p14="http://schemas.microsoft.com/office/powerpoint/2010/main" val="21039111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152400"/>
            <a:ext cx="8839200" cy="4555093"/>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900" dirty="0">
                <a:solidFill>
                  <a:schemeClr val="bg1"/>
                </a:solidFill>
                <a:effectLst>
                  <a:outerShdw blurRad="38100" dist="38100" dir="2700000" algn="tl">
                    <a:srgbClr val="000000">
                      <a:alpha val="43137"/>
                    </a:srgbClr>
                  </a:outerShdw>
                </a:effectLst>
                <a:latin typeface="Berlin Sans FB" panose="020E0602020502020306" pitchFamily="34" charset="0"/>
              </a:rPr>
              <a:t>“The person who genuinely turns to Christ for salvation must at the same time release the sin to which he or she has been clinging and turn away from that sin in order to turn to Christ.  Thus, neither repentance nor faith comes first; they must come together.  John Murray speaks of “penitent faith” and “believing repentance”.  Therefore, it is clearly contrary to the New Testament evidence to speak about the possibility of having true saving faith without having any repentance for sin.”  </a:t>
            </a:r>
          </a:p>
          <a:p>
            <a:pPr algn="ctr"/>
            <a:r>
              <a:rPr lang="en-US" sz="2900" dirty="0">
                <a:solidFill>
                  <a:schemeClr val="bg1"/>
                </a:solidFill>
                <a:effectLst>
                  <a:outerShdw blurRad="38100" dist="38100" dir="2700000" algn="tl">
                    <a:srgbClr val="000000">
                      <a:alpha val="43137"/>
                    </a:srgbClr>
                  </a:outerShdw>
                </a:effectLst>
                <a:latin typeface="Berlin Sans FB" panose="020E0602020502020306" pitchFamily="34" charset="0"/>
              </a:rPr>
              <a:t>- Wayne Grudem in Systematic Theology</a:t>
            </a:r>
          </a:p>
        </p:txBody>
      </p:sp>
    </p:spTree>
    <p:extLst>
      <p:ext uri="{BB962C8B-B14F-4D97-AF65-F5344CB8AC3E}">
        <p14:creationId xmlns:p14="http://schemas.microsoft.com/office/powerpoint/2010/main" val="21039111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152400"/>
            <a:ext cx="8839200" cy="452431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Berlin Sans FB" panose="020E0602020502020306" pitchFamily="34" charset="0"/>
              </a:rPr>
              <a:t>7) When we turn from our sins and believe in</a:t>
            </a:r>
          </a:p>
          <a:p>
            <a:pPr algn="ctr"/>
            <a:r>
              <a:rPr lang="en-US" sz="3600" dirty="0">
                <a:solidFill>
                  <a:schemeClr val="bg1"/>
                </a:solidFill>
                <a:effectLst>
                  <a:outerShdw blurRad="38100" dist="38100" dir="2700000" algn="tl">
                    <a:srgbClr val="000000">
                      <a:alpha val="43137"/>
                    </a:srgbClr>
                  </a:outerShdw>
                </a:effectLst>
                <a:latin typeface="Berlin Sans FB" panose="020E0602020502020306" pitchFamily="34" charset="0"/>
              </a:rPr>
              <a:t>    God’s Son, Jesus Christ, three things happen:</a:t>
            </a:r>
          </a:p>
          <a:p>
            <a:r>
              <a:rPr lang="en-US" sz="3600" dirty="0">
                <a:solidFill>
                  <a:schemeClr val="bg1"/>
                </a:solidFill>
                <a:effectLst>
                  <a:outerShdw blurRad="38100" dist="38100" dir="2700000" algn="tl">
                    <a:srgbClr val="000000">
                      <a:alpha val="43137"/>
                    </a:srgbClr>
                  </a:outerShdw>
                </a:effectLst>
                <a:latin typeface="Berlin Sans FB" panose="020E0602020502020306" pitchFamily="34" charset="0"/>
              </a:rPr>
              <a:t>  </a:t>
            </a:r>
          </a:p>
          <a:p>
            <a:r>
              <a:rPr lang="en-US" sz="3600" dirty="0">
                <a:solidFill>
                  <a:schemeClr val="bg1"/>
                </a:solidFill>
                <a:effectLst>
                  <a:outerShdw blurRad="38100" dist="38100" dir="2700000" algn="tl">
                    <a:srgbClr val="000000">
                      <a:alpha val="43137"/>
                    </a:srgbClr>
                  </a:outerShdw>
                </a:effectLst>
                <a:latin typeface="Berlin Sans FB" panose="020E0602020502020306" pitchFamily="34" charset="0"/>
              </a:rPr>
              <a:t>      a. Our sins are forgiven</a:t>
            </a:r>
          </a:p>
          <a:p>
            <a:r>
              <a:rPr lang="en-US" sz="3600" dirty="0">
                <a:solidFill>
                  <a:schemeClr val="bg1"/>
                </a:solidFill>
                <a:effectLst>
                  <a:outerShdw blurRad="38100" dist="38100" dir="2700000" algn="tl">
                    <a:srgbClr val="000000">
                      <a:alpha val="43137"/>
                    </a:srgbClr>
                  </a:outerShdw>
                </a:effectLst>
                <a:latin typeface="Berlin Sans FB" panose="020E0602020502020306" pitchFamily="34" charset="0"/>
              </a:rPr>
              <a:t>      b. We begin a close personal relationship</a:t>
            </a:r>
          </a:p>
          <a:p>
            <a:r>
              <a:rPr lang="en-US" sz="3600" dirty="0">
                <a:solidFill>
                  <a:schemeClr val="bg1"/>
                </a:solidFill>
                <a:effectLst>
                  <a:outerShdw blurRad="38100" dist="38100" dir="2700000" algn="tl">
                    <a:srgbClr val="000000">
                      <a:alpha val="43137"/>
                    </a:srgbClr>
                  </a:outerShdw>
                </a:effectLst>
                <a:latin typeface="Berlin Sans FB" panose="020E0602020502020306" pitchFamily="34" charset="0"/>
              </a:rPr>
              <a:t>          with God</a:t>
            </a:r>
          </a:p>
          <a:p>
            <a:r>
              <a:rPr lang="en-US" sz="3600" dirty="0">
                <a:solidFill>
                  <a:schemeClr val="bg1"/>
                </a:solidFill>
                <a:effectLst>
                  <a:outerShdw blurRad="38100" dist="38100" dir="2700000" algn="tl">
                    <a:srgbClr val="000000">
                      <a:alpha val="43137"/>
                    </a:srgbClr>
                  </a:outerShdw>
                </a:effectLst>
                <a:latin typeface="Berlin Sans FB" panose="020E0602020502020306" pitchFamily="34" charset="0"/>
              </a:rPr>
              <a:t>      c. His Holy Spirit comes to live in us </a:t>
            </a:r>
          </a:p>
          <a:p>
            <a:r>
              <a:rPr lang="en-US" sz="3600" dirty="0">
                <a:solidFill>
                  <a:schemeClr val="bg1"/>
                </a:solidFill>
                <a:effectLst>
                  <a:outerShdw blurRad="38100" dist="38100" dir="2700000" algn="tl">
                    <a:srgbClr val="000000">
                      <a:alpha val="43137"/>
                    </a:srgbClr>
                  </a:outerShdw>
                </a:effectLst>
                <a:latin typeface="Berlin Sans FB" panose="020E0602020502020306" pitchFamily="34" charset="0"/>
              </a:rPr>
              <a:t>         (2 Corinthians 5:17) (Ephesians 1:13) </a:t>
            </a:r>
          </a:p>
        </p:txBody>
      </p:sp>
    </p:spTree>
    <p:extLst>
      <p:ext uri="{BB962C8B-B14F-4D97-AF65-F5344CB8AC3E}">
        <p14:creationId xmlns:p14="http://schemas.microsoft.com/office/powerpoint/2010/main" val="21039111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152400"/>
            <a:ext cx="8839200" cy="2862322"/>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600" dirty="0">
                <a:solidFill>
                  <a:schemeClr val="bg1"/>
                </a:solidFill>
                <a:effectLst>
                  <a:outerShdw blurRad="38100" dist="38100" dir="2700000" algn="tl">
                    <a:srgbClr val="000000">
                      <a:alpha val="43137"/>
                    </a:srgbClr>
                  </a:outerShdw>
                </a:effectLst>
                <a:latin typeface="Berlin Sans FB" panose="020E0602020502020306" pitchFamily="34" charset="0"/>
              </a:rPr>
              <a:t>How do we communicate it quickly enough to be practical?</a:t>
            </a:r>
          </a:p>
          <a:p>
            <a:endParaRPr lang="en-US" sz="3600" dirty="0">
              <a:solidFill>
                <a:schemeClr val="bg1"/>
              </a:solidFill>
              <a:effectLst>
                <a:outerShdw blurRad="38100" dist="38100" dir="2700000" algn="tl">
                  <a:srgbClr val="000000">
                    <a:alpha val="43137"/>
                  </a:srgbClr>
                </a:outerShdw>
              </a:effectLst>
              <a:latin typeface="Berlin Sans FB" panose="020E0602020502020306" pitchFamily="34" charset="0"/>
            </a:endParaRPr>
          </a:p>
          <a:p>
            <a:r>
              <a:rPr lang="en-US" sz="3600" dirty="0">
                <a:solidFill>
                  <a:schemeClr val="bg1"/>
                </a:solidFill>
                <a:effectLst>
                  <a:outerShdw blurRad="38100" dist="38100" dir="2700000" algn="tl">
                    <a:srgbClr val="000000">
                      <a:alpha val="43137"/>
                    </a:srgbClr>
                  </a:outerShdw>
                </a:effectLst>
                <a:latin typeface="Berlin Sans FB" panose="020E0602020502020306" pitchFamily="34" charset="0"/>
              </a:rPr>
              <a:t>1) Picture Tract Presentation </a:t>
            </a:r>
          </a:p>
          <a:p>
            <a:r>
              <a:rPr lang="en-US" sz="3600" dirty="0">
                <a:solidFill>
                  <a:schemeClr val="bg1"/>
                </a:solidFill>
                <a:effectLst>
                  <a:outerShdw blurRad="38100" dist="38100" dir="2700000" algn="tl">
                    <a:srgbClr val="000000">
                      <a:alpha val="43137"/>
                    </a:srgbClr>
                  </a:outerShdw>
                </a:effectLst>
                <a:latin typeface="Berlin Sans FB" panose="020E0602020502020306" pitchFamily="34" charset="0"/>
              </a:rPr>
              <a:t>       https://www.darbycreek.org/outreach/</a:t>
            </a:r>
          </a:p>
        </p:txBody>
      </p:sp>
    </p:spTree>
    <p:extLst>
      <p:ext uri="{BB962C8B-B14F-4D97-AF65-F5344CB8AC3E}">
        <p14:creationId xmlns:p14="http://schemas.microsoft.com/office/powerpoint/2010/main" val="21039111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 name="TextBox 2"/>
          <p:cNvSpPr txBox="1"/>
          <p:nvPr/>
        </p:nvSpPr>
        <p:spPr>
          <a:xfrm>
            <a:off x="0" y="6210795"/>
            <a:ext cx="9144000" cy="438582"/>
          </a:xfrm>
          <a:prstGeom prst="rect">
            <a:avLst/>
          </a:prstGeom>
          <a:noFill/>
        </p:spPr>
        <p:txBody>
          <a:bodyPr wrap="square" rtlCol="0">
            <a:spAutoFit/>
          </a:bodyPr>
          <a:lstStyle/>
          <a:p>
            <a:pPr algn="ctr"/>
            <a:r>
              <a:rPr lang="en-US" sz="2250" b="1" dirty="0">
                <a:solidFill>
                  <a:schemeClr val="bg1"/>
                </a:solidFill>
                <a:effectLst>
                  <a:outerShdw blurRad="38100" dist="38100" dir="2700000" algn="tl">
                    <a:srgbClr val="000000">
                      <a:alpha val="43137"/>
                    </a:srgbClr>
                  </a:outerShdw>
                </a:effectLst>
                <a:latin typeface="Comic Sans MS" panose="030F0702030302020204" pitchFamily="66" charset="0"/>
              </a:rPr>
              <a:t>1</a:t>
            </a:r>
          </a:p>
        </p:txBody>
      </p:sp>
      <p:sp>
        <p:nvSpPr>
          <p:cNvPr id="5" name="Rectangle 4"/>
          <p:cNvSpPr/>
          <p:nvPr/>
        </p:nvSpPr>
        <p:spPr>
          <a:xfrm>
            <a:off x="112199" y="469805"/>
            <a:ext cx="8905583" cy="5709255"/>
          </a:xfrm>
          <a:prstGeom prst="rect">
            <a:avLst/>
          </a:prstGeom>
        </p:spPr>
        <p:txBody>
          <a:bodyPr wrap="square">
            <a:spAutoFit/>
          </a:bodyPr>
          <a:lstStyle/>
          <a:p>
            <a:pPr algn="ctr"/>
            <a:r>
              <a:rPr lang="en-US" sz="3500" b="1" u="sng" dirty="0">
                <a:solidFill>
                  <a:schemeClr val="bg1"/>
                </a:solidFill>
                <a:effectLst>
                  <a:outerShdw blurRad="38100" dist="38100" dir="2700000" algn="tl">
                    <a:srgbClr val="000000">
                      <a:alpha val="43137"/>
                    </a:srgbClr>
                  </a:outerShdw>
                </a:effectLst>
              </a:rPr>
              <a:t>Picture Tract With No Notes</a:t>
            </a:r>
          </a:p>
          <a:p>
            <a:pPr algn="ctr"/>
            <a:endParaRPr lang="en-US" sz="1500" dirty="0">
              <a:solidFill>
                <a:schemeClr val="bg1"/>
              </a:solidFill>
              <a:effectLst>
                <a:outerShdw blurRad="38100" dist="38100" dir="2700000" algn="tl">
                  <a:srgbClr val="000000">
                    <a:alpha val="43137"/>
                  </a:srgbClr>
                </a:outerShdw>
              </a:effectLst>
            </a:endParaRPr>
          </a:p>
          <a:p>
            <a:pPr marL="571500" indent="-571500">
              <a:buFont typeface="+mj-lt"/>
              <a:buAutoNum type="arabicPeriod"/>
            </a:pPr>
            <a:r>
              <a:rPr lang="en-US" sz="2625" b="1" dirty="0">
                <a:solidFill>
                  <a:schemeClr val="bg1"/>
                </a:solidFill>
                <a:effectLst>
                  <a:outerShdw blurRad="38100" dist="38100" dir="2700000" algn="tl">
                    <a:srgbClr val="000000">
                      <a:alpha val="43137"/>
                    </a:srgbClr>
                  </a:outerShdw>
                </a:effectLst>
              </a:rPr>
              <a:t>Hi, I’m _______ and this is ______ and we are out talking to people about God today.</a:t>
            </a:r>
          </a:p>
          <a:p>
            <a:pPr marL="571500" indent="-571500">
              <a:buFont typeface="+mj-lt"/>
              <a:buAutoNum type="arabicPeriod"/>
            </a:pPr>
            <a:r>
              <a:rPr lang="en-US" sz="2625" b="1" dirty="0">
                <a:solidFill>
                  <a:schemeClr val="bg1"/>
                </a:solidFill>
                <a:effectLst>
                  <a:outerShdw blurRad="38100" dist="38100" dir="2700000" algn="tl">
                    <a:srgbClr val="000000">
                      <a:alpha val="43137"/>
                    </a:srgbClr>
                  </a:outerShdw>
                </a:effectLst>
              </a:rPr>
              <a:t>Do you have any spiritual interest?</a:t>
            </a:r>
          </a:p>
          <a:p>
            <a:pPr>
              <a:buFont typeface="+mj-lt"/>
              <a:buAutoNum type="arabicPeriod"/>
            </a:pPr>
            <a:r>
              <a:rPr lang="en-US" sz="2625" b="1" dirty="0">
                <a:solidFill>
                  <a:schemeClr val="bg1"/>
                </a:solidFill>
                <a:effectLst>
                  <a:outerShdw blurRad="38100" dist="38100" dir="2700000" algn="tl">
                    <a:srgbClr val="000000">
                      <a:alpha val="43137"/>
                    </a:srgbClr>
                  </a:outerShdw>
                </a:effectLst>
              </a:rPr>
              <a:t>    What is your spiritual background</a:t>
            </a:r>
            <a:r>
              <a:rPr lang="en-US" sz="2625" b="1">
                <a:solidFill>
                  <a:schemeClr val="bg1"/>
                </a:solidFill>
                <a:effectLst>
                  <a:outerShdw blurRad="38100" dist="38100" dir="2700000" algn="tl">
                    <a:srgbClr val="000000">
                      <a:alpha val="43137"/>
                    </a:srgbClr>
                  </a:outerShdw>
                </a:effectLst>
              </a:rPr>
              <a:t>?                                       </a:t>
            </a:r>
          </a:p>
          <a:p>
            <a:r>
              <a:rPr lang="en-US" sz="2125" b="1">
                <a:solidFill>
                  <a:schemeClr val="bg1"/>
                </a:solidFill>
                <a:effectLst>
                  <a:outerShdw blurRad="38100" dist="38100" dir="2700000" algn="tl">
                    <a:srgbClr val="000000">
                      <a:alpha val="43137"/>
                    </a:srgbClr>
                  </a:outerShdw>
                </a:effectLst>
              </a:rPr>
              <a:t>-----------</a:t>
            </a:r>
            <a:r>
              <a:rPr lang="en-US" sz="2125" b="1" dirty="0">
                <a:solidFill>
                  <a:schemeClr val="bg1"/>
                </a:solidFill>
                <a:effectLst>
                  <a:outerShdw blurRad="38100" dist="38100" dir="2700000" algn="tl">
                    <a:srgbClr val="000000">
                      <a:alpha val="43137"/>
                    </a:srgbClr>
                  </a:outerShdw>
                </a:effectLst>
              </a:rPr>
              <a:t>Memorize above this line and read below this line if needed----------</a:t>
            </a:r>
          </a:p>
          <a:p>
            <a:pPr marL="571500" indent="-571500">
              <a:buFont typeface="+mj-lt"/>
              <a:buAutoNum type="arabicPeriod"/>
            </a:pPr>
            <a:r>
              <a:rPr lang="en-US" sz="2625" b="1" dirty="0">
                <a:solidFill>
                  <a:schemeClr val="bg1"/>
                </a:solidFill>
                <a:effectLst>
                  <a:outerShdw blurRad="38100" dist="38100" dir="2700000" algn="tl">
                    <a:srgbClr val="000000">
                      <a:alpha val="43137"/>
                    </a:srgbClr>
                  </a:outerShdw>
                </a:effectLst>
              </a:rPr>
              <a:t>Do you feel that you are close to God, far from God, or somewhere in the middle?</a:t>
            </a:r>
          </a:p>
          <a:p>
            <a:pPr marL="571500" indent="-571500">
              <a:buFont typeface="+mj-lt"/>
              <a:buAutoNum type="arabicPeriod"/>
            </a:pPr>
            <a:r>
              <a:rPr lang="en-US" sz="2625" b="1" dirty="0">
                <a:solidFill>
                  <a:schemeClr val="bg1"/>
                </a:solidFill>
                <a:effectLst>
                  <a:outerShdw blurRad="38100" dist="38100" dir="2700000" algn="tl">
                    <a:srgbClr val="000000">
                      <a:alpha val="43137"/>
                    </a:srgbClr>
                  </a:outerShdw>
                </a:effectLst>
              </a:rPr>
              <a:t>We are sharing a couple of practical steps that you can take to get closer to God.  Would you like to hear those? </a:t>
            </a:r>
          </a:p>
          <a:p>
            <a:pPr marL="571500" indent="-571500">
              <a:buFont typeface="+mj-lt"/>
              <a:buAutoNum type="arabicPeriod"/>
            </a:pPr>
            <a:endParaRPr lang="en-US" sz="500" b="1" dirty="0">
              <a:solidFill>
                <a:schemeClr val="bg1"/>
              </a:solidFill>
              <a:effectLst>
                <a:outerShdw blurRad="38100" dist="38100" dir="2700000" algn="tl">
                  <a:srgbClr val="000000">
                    <a:alpha val="43137"/>
                  </a:srgbClr>
                </a:outerShdw>
              </a:effectLst>
            </a:endParaRPr>
          </a:p>
          <a:p>
            <a:r>
              <a:rPr lang="en-US" sz="2625" b="1" dirty="0">
                <a:solidFill>
                  <a:schemeClr val="bg1"/>
                </a:solidFill>
                <a:effectLst>
                  <a:outerShdw blurRad="38100" dist="38100" dir="2700000" algn="tl">
                    <a:srgbClr val="000000">
                      <a:alpha val="43137"/>
                    </a:srgbClr>
                  </a:outerShdw>
                </a:effectLst>
              </a:rPr>
              <a:t>If at any point they say they are not interested say,</a:t>
            </a:r>
          </a:p>
          <a:p>
            <a:r>
              <a:rPr lang="en-US" sz="2625" b="1" dirty="0">
                <a:solidFill>
                  <a:schemeClr val="bg1"/>
                </a:solidFill>
                <a:effectLst>
                  <a:outerShdw blurRad="38100" dist="38100" dir="2700000" algn="tl">
                    <a:srgbClr val="000000">
                      <a:alpha val="43137"/>
                    </a:srgbClr>
                  </a:outerShdw>
                </a:effectLst>
              </a:rPr>
              <a:t>“OK, can I give you something to read then?” and </a:t>
            </a:r>
          </a:p>
          <a:p>
            <a:r>
              <a:rPr lang="en-US" sz="2625" b="1" dirty="0">
                <a:solidFill>
                  <a:schemeClr val="bg1"/>
                </a:solidFill>
                <a:effectLst>
                  <a:outerShdw blurRad="38100" dist="38100" dir="2700000" algn="tl">
                    <a:srgbClr val="000000">
                      <a:alpha val="43137"/>
                    </a:srgbClr>
                  </a:outerShdw>
                </a:effectLst>
              </a:rPr>
              <a:t>give them a tract and a Life Book.</a:t>
            </a:r>
          </a:p>
        </p:txBody>
      </p:sp>
    </p:spTree>
    <p:extLst>
      <p:ext uri="{BB962C8B-B14F-4D97-AF65-F5344CB8AC3E}">
        <p14:creationId xmlns:p14="http://schemas.microsoft.com/office/powerpoint/2010/main" val="16472660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9035" r="7725"/>
          <a:stretch/>
        </p:blipFill>
        <p:spPr>
          <a:xfrm flipH="1">
            <a:off x="1" y="0"/>
            <a:ext cx="9133803" cy="6858000"/>
          </a:xfrm>
          <a:prstGeom prst="rect">
            <a:avLst/>
          </a:prstGeom>
        </p:spPr>
      </p:pic>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1869" b="98131" l="8791" r="89011"/>
                    </a14:imgEffect>
                  </a14:imgLayer>
                </a14:imgProps>
              </a:ext>
              <a:ext uri="{28A0092B-C50C-407E-A947-70E740481C1C}">
                <a14:useLocalDpi xmlns:a14="http://schemas.microsoft.com/office/drawing/2010/main" val="0"/>
              </a:ext>
            </a:extLst>
          </a:blip>
          <a:stretch>
            <a:fillRect/>
          </a:stretch>
        </p:blipFill>
        <p:spPr>
          <a:xfrm flipH="1">
            <a:off x="3706335" y="4307655"/>
            <a:ext cx="294165" cy="645345"/>
          </a:xfrm>
          <a:prstGeom prst="rect">
            <a:avLst/>
          </a:prstGeom>
        </p:spPr>
      </p:pic>
      <p:sp>
        <p:nvSpPr>
          <p:cNvPr id="5" name="TextBox 4"/>
          <p:cNvSpPr txBox="1"/>
          <p:nvPr/>
        </p:nvSpPr>
        <p:spPr>
          <a:xfrm>
            <a:off x="0" y="6214525"/>
            <a:ext cx="9144000" cy="438582"/>
          </a:xfrm>
          <a:prstGeom prst="rect">
            <a:avLst/>
          </a:prstGeom>
          <a:noFill/>
        </p:spPr>
        <p:txBody>
          <a:bodyPr wrap="square" rtlCol="0">
            <a:spAutoFit/>
          </a:bodyPr>
          <a:lstStyle/>
          <a:p>
            <a:pPr algn="ctr"/>
            <a:r>
              <a:rPr lang="en-US" sz="2250" b="1" dirty="0">
                <a:solidFill>
                  <a:schemeClr val="bg1"/>
                </a:solidFill>
                <a:effectLst>
                  <a:outerShdw blurRad="38100" dist="38100" dir="2700000" algn="tl">
                    <a:srgbClr val="000000">
                      <a:alpha val="43137"/>
                    </a:srgbClr>
                  </a:outerShdw>
                </a:effectLst>
                <a:latin typeface="Comic Sans MS" panose="030F0702030302020204" pitchFamily="66" charset="0"/>
              </a:rPr>
              <a:t>2</a:t>
            </a:r>
          </a:p>
        </p:txBody>
      </p:sp>
    </p:spTree>
    <p:extLst>
      <p:ext uri="{BB962C8B-B14F-4D97-AF65-F5344CB8AC3E}">
        <p14:creationId xmlns:p14="http://schemas.microsoft.com/office/powerpoint/2010/main" val="3792851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152400"/>
            <a:ext cx="8839200" cy="5078313"/>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Berlin Sans FB" panose="020E0602020502020306" pitchFamily="34" charset="0"/>
              </a:rPr>
              <a:t>What is the gospel?</a:t>
            </a:r>
          </a:p>
          <a:p>
            <a:pPr algn="ctr"/>
            <a:endParaRPr lang="en-US" sz="3200" dirty="0">
              <a:solidFill>
                <a:schemeClr val="bg1"/>
              </a:solidFill>
              <a:effectLst>
                <a:outerShdw blurRad="38100" dist="38100" dir="2700000" algn="tl">
                  <a:srgbClr val="000000">
                    <a:alpha val="43137"/>
                  </a:srgbClr>
                </a:outerShdw>
              </a:effectLst>
              <a:latin typeface="Berlin Sans FB" panose="020E0602020502020306" pitchFamily="34" charset="0"/>
            </a:endParaRPr>
          </a:p>
          <a:p>
            <a:pPr algn="ctr"/>
            <a:r>
              <a:rPr lang="en-US" sz="3200" dirty="0">
                <a:solidFill>
                  <a:schemeClr val="bg1"/>
                </a:solidFill>
                <a:effectLst>
                  <a:outerShdw blurRad="38100" dist="38100" dir="2700000" algn="tl">
                    <a:srgbClr val="000000">
                      <a:alpha val="43137"/>
                    </a:srgbClr>
                  </a:outerShdw>
                </a:effectLst>
                <a:latin typeface="Berlin Sans FB" panose="020E0602020502020306" pitchFamily="34" charset="0"/>
              </a:rPr>
              <a:t>“The message concerning Christ, the kingdom of God, and salvation” – Merriam Webster</a:t>
            </a:r>
          </a:p>
          <a:p>
            <a:pPr algn="ctr"/>
            <a:endParaRPr lang="en-US" sz="3200" dirty="0">
              <a:solidFill>
                <a:schemeClr val="bg1"/>
              </a:solidFill>
              <a:effectLst>
                <a:outerShdw blurRad="38100" dist="38100" dir="2700000" algn="tl">
                  <a:srgbClr val="000000">
                    <a:alpha val="43137"/>
                  </a:srgbClr>
                </a:outerShdw>
              </a:effectLst>
              <a:latin typeface="Berlin Sans FB" panose="020E0602020502020306" pitchFamily="34" charset="0"/>
            </a:endParaRPr>
          </a:p>
          <a:p>
            <a:pPr algn="ctr"/>
            <a:r>
              <a:rPr lang="en-US" sz="3200" dirty="0">
                <a:solidFill>
                  <a:schemeClr val="bg1"/>
                </a:solidFill>
                <a:effectLst>
                  <a:outerShdw blurRad="38100" dist="38100" dir="2700000" algn="tl">
                    <a:srgbClr val="000000">
                      <a:alpha val="43137"/>
                    </a:srgbClr>
                  </a:outerShdw>
                </a:effectLst>
                <a:latin typeface="Berlin Sans FB" panose="020E0602020502020306" pitchFamily="34" charset="0"/>
              </a:rPr>
              <a:t>“The gospel is the good news that Jesus Christ, the Son of God, died for our sins and rose again, eternally triumphant over his enemies, so that there is now no condemnation for those who believe, but only everlasting joy.” – John Piper</a:t>
            </a:r>
          </a:p>
        </p:txBody>
      </p:sp>
    </p:spTree>
    <p:extLst>
      <p:ext uri="{BB962C8B-B14F-4D97-AF65-F5344CB8AC3E}">
        <p14:creationId xmlns:p14="http://schemas.microsoft.com/office/powerpoint/2010/main" val="25463603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44" b="99156" l="10000" r="97875">
                        <a14:foregroundMark x1="33313" y1="85741" x2="30312" y2="47749"/>
                        <a14:foregroundMark x1="30312" y1="47749" x2="51188" y2="50281"/>
                        <a14:foregroundMark x1="51688" y1="50281" x2="73813" y2="52533"/>
                        <a14:foregroundMark x1="72438" y1="53189" x2="79875" y2="44371"/>
                        <a14:foregroundMark x1="80125" y1="45966" x2="84563" y2="59568"/>
                        <a14:foregroundMark x1="81688" y1="63415" x2="33938" y2="83959"/>
                        <a14:foregroundMark x1="31813" y1="88462" x2="82750" y2="87054"/>
                        <a14:foregroundMark x1="71375" y1="86210" x2="71188" y2="76454"/>
                        <a14:foregroundMark x1="77000" y1="78049" x2="77000" y2="78049"/>
                        <a14:foregroundMark x1="77000" y1="80019" x2="77000" y2="80019"/>
                        <a14:foregroundMark x1="85938" y1="85084" x2="85938" y2="85084"/>
                        <a14:foregroundMark x1="81688" y1="85929" x2="87875" y2="80769"/>
                        <a14:foregroundMark x1="31375" y1="94559" x2="64563" y2="95966"/>
                        <a14:foregroundMark x1="67125" y1="98687" x2="93625" y2="99156"/>
                        <a14:foregroundMark x1="69563" y1="95028" x2="73000" y2="91463"/>
                        <a14:foregroundMark x1="97875" y1="96154" x2="97250" y2="64822"/>
                        <a14:foregroundMark x1="69375" y1="43246" x2="61375" y2="44090"/>
                        <a14:foregroundMark x1="77125" y1="43433" x2="85125" y2="42495"/>
                        <a14:foregroundMark x1="86813" y1="43621" x2="90438" y2="44090"/>
                        <a14:foregroundMark x1="45938" y1="44090" x2="37563" y2="43246"/>
                        <a14:foregroundMark x1="34688" y1="43246" x2="33625" y2="43246"/>
                        <a14:backgroundMark x1="19250" y1="95310" x2="23500" y2="87805"/>
                        <a14:backgroundMark x1="63500" y1="27298" x2="76375" y2="24765"/>
                        <a14:backgroundMark x1="88000" y1="29081" x2="93188" y2="29081"/>
                      </a14:backgroundRemoval>
                    </a14:imgEffect>
                    <a14:imgEffect>
                      <a14:sharpenSoften amount="25000"/>
                    </a14:imgEffect>
                  </a14:imgLayer>
                </a14:imgProps>
              </a:ext>
              <a:ext uri="{28A0092B-C50C-407E-A947-70E740481C1C}">
                <a14:useLocalDpi xmlns:a14="http://schemas.microsoft.com/office/drawing/2010/main" val="0"/>
              </a:ext>
            </a:extLst>
          </a:blip>
          <a:srcRect l="24518" t="37771" r="52638"/>
          <a:stretch/>
        </p:blipFill>
        <p:spPr>
          <a:xfrm flipH="1">
            <a:off x="-2" y="2654729"/>
            <a:ext cx="2857498" cy="4203273"/>
          </a:xfrm>
          <a:prstGeom prst="rect">
            <a:avLst/>
          </a:prstGeom>
        </p:spPr>
      </p:pic>
      <p:pic>
        <p:nvPicPr>
          <p:cNvPr id="3" name="Picture 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944" b="99156" l="10000" r="97875">
                        <a14:foregroundMark x1="33313" y1="85741" x2="30312" y2="47749"/>
                        <a14:foregroundMark x1="30312" y1="47749" x2="51188" y2="50281"/>
                        <a14:foregroundMark x1="51688" y1="50281" x2="73813" y2="52533"/>
                        <a14:foregroundMark x1="72438" y1="53189" x2="79875" y2="44371"/>
                        <a14:foregroundMark x1="80125" y1="45966" x2="84563" y2="59568"/>
                        <a14:foregroundMark x1="81688" y1="63415" x2="33938" y2="83959"/>
                        <a14:foregroundMark x1="31813" y1="88462" x2="82750" y2="87054"/>
                        <a14:foregroundMark x1="71375" y1="86210" x2="71188" y2="76454"/>
                        <a14:foregroundMark x1="77000" y1="78049" x2="77000" y2="78049"/>
                        <a14:foregroundMark x1="77000" y1="80019" x2="77000" y2="80019"/>
                        <a14:foregroundMark x1="85938" y1="85084" x2="85938" y2="85084"/>
                        <a14:foregroundMark x1="81688" y1="85929" x2="87875" y2="80769"/>
                        <a14:foregroundMark x1="31375" y1="94559" x2="64563" y2="95966"/>
                        <a14:foregroundMark x1="67125" y1="98687" x2="93625" y2="99156"/>
                        <a14:foregroundMark x1="69563" y1="95028" x2="73000" y2="91463"/>
                        <a14:foregroundMark x1="97875" y1="96154" x2="97250" y2="64822"/>
                        <a14:foregroundMark x1="69375" y1="43246" x2="61375" y2="44090"/>
                        <a14:foregroundMark x1="77125" y1="43433" x2="85125" y2="42495"/>
                        <a14:foregroundMark x1="86813" y1="43621" x2="90438" y2="44090"/>
                        <a14:foregroundMark x1="45938" y1="44090" x2="37563" y2="43246"/>
                        <a14:foregroundMark x1="34688" y1="43246" x2="33625" y2="43246"/>
                        <a14:backgroundMark x1="19250" y1="95310" x2="23500" y2="87805"/>
                        <a14:backgroundMark x1="63500" y1="27298" x2="76375" y2="24765"/>
                        <a14:backgroundMark x1="88000" y1="29081" x2="93188" y2="29081"/>
                      </a14:backgroundRemoval>
                    </a14:imgEffect>
                    <a14:imgEffect>
                      <a14:sharpenSoften amount="25000"/>
                    </a14:imgEffect>
                  </a14:imgLayer>
                </a14:imgProps>
              </a:ext>
              <a:ext uri="{28A0092B-C50C-407E-A947-70E740481C1C}">
                <a14:useLocalDpi xmlns:a14="http://schemas.microsoft.com/office/drawing/2010/main" val="0"/>
              </a:ext>
            </a:extLst>
          </a:blip>
          <a:srcRect l="24518" t="37771" r="53016"/>
          <a:stretch/>
        </p:blipFill>
        <p:spPr>
          <a:xfrm>
            <a:off x="6408079" y="2744355"/>
            <a:ext cx="2735923" cy="4113645"/>
          </a:xfrm>
          <a:prstGeom prst="rect">
            <a:avLst/>
          </a:prstGeom>
        </p:spPr>
      </p:pic>
      <p:pic>
        <p:nvPicPr>
          <p:cNvPr id="4" name="Picture 3"/>
          <p:cNvPicPr>
            <a:picLocks noChangeAspect="1"/>
          </p:cNvPicPr>
          <p:nvPr/>
        </p:nvPicPr>
        <p:blipFill>
          <a:blip r:embed="rId7" cstate="print">
            <a:extLst>
              <a:ext uri="{BEBA8EAE-BF5A-486C-A8C5-ECC9F3942E4B}">
                <a14:imgProps xmlns:a14="http://schemas.microsoft.com/office/drawing/2010/main">
                  <a14:imgLayer r:embed="rId8">
                    <a14:imgEffect>
                      <a14:backgroundRemoval t="1869" b="98131" l="8791" r="89011"/>
                    </a14:imgEffect>
                  </a14:imgLayer>
                </a14:imgProps>
              </a:ext>
              <a:ext uri="{28A0092B-C50C-407E-A947-70E740481C1C}">
                <a14:useLocalDpi xmlns:a14="http://schemas.microsoft.com/office/drawing/2010/main" val="0"/>
              </a:ext>
            </a:extLst>
          </a:blip>
          <a:stretch>
            <a:fillRect/>
          </a:stretch>
        </p:blipFill>
        <p:spPr>
          <a:xfrm flipH="1">
            <a:off x="1905000" y="2402655"/>
            <a:ext cx="294165" cy="645345"/>
          </a:xfrm>
          <a:prstGeom prst="rect">
            <a:avLst/>
          </a:prstGeom>
        </p:spPr>
      </p:pic>
      <p:sp>
        <p:nvSpPr>
          <p:cNvPr id="5" name="TextBox 4"/>
          <p:cNvSpPr txBox="1"/>
          <p:nvPr/>
        </p:nvSpPr>
        <p:spPr>
          <a:xfrm>
            <a:off x="6858000" y="1739951"/>
            <a:ext cx="2095500" cy="1169551"/>
          </a:xfrm>
          <a:prstGeom prst="rect">
            <a:avLst/>
          </a:prstGeom>
          <a:noFill/>
        </p:spPr>
        <p:txBody>
          <a:bodyPr wrap="square" rtlCol="0">
            <a:spAutoFit/>
          </a:bodyPr>
          <a:lstStyle/>
          <a:p>
            <a:pPr algn="ctr"/>
            <a:r>
              <a:rPr lang="en-US" sz="7000" dirty="0">
                <a:solidFill>
                  <a:schemeClr val="bg1"/>
                </a:solidFill>
                <a:effectLst>
                  <a:outerShdw blurRad="38100" dist="38100" dir="2700000" algn="tl">
                    <a:srgbClr val="000000">
                      <a:alpha val="43137"/>
                    </a:srgbClr>
                  </a:outerShdw>
                </a:effectLst>
                <a:latin typeface="Berlin Sans FB" panose="020E0602020502020306" pitchFamily="34" charset="0"/>
              </a:rPr>
              <a:t>God</a:t>
            </a:r>
          </a:p>
        </p:txBody>
      </p:sp>
      <p:sp>
        <p:nvSpPr>
          <p:cNvPr id="6" name="TextBox 5"/>
          <p:cNvSpPr txBox="1"/>
          <p:nvPr/>
        </p:nvSpPr>
        <p:spPr>
          <a:xfrm>
            <a:off x="3524250" y="2851918"/>
            <a:ext cx="2095500" cy="1015663"/>
          </a:xfrm>
          <a:prstGeom prst="rect">
            <a:avLst/>
          </a:prstGeom>
          <a:noFill/>
        </p:spPr>
        <p:txBody>
          <a:bodyPr wrap="square" rtlCol="0">
            <a:spAutoFit/>
          </a:bodyPr>
          <a:lstStyle/>
          <a:p>
            <a:pPr algn="ctr"/>
            <a:r>
              <a:rPr lang="en-US" sz="6000" dirty="0">
                <a:effectLst>
                  <a:outerShdw blurRad="38100" dist="38100" dir="2700000" algn="tl">
                    <a:srgbClr val="000000">
                      <a:alpha val="43137"/>
                    </a:srgbClr>
                  </a:outerShdw>
                </a:effectLst>
                <a:latin typeface="Berlin Sans FB" panose="020E0602020502020306" pitchFamily="34" charset="0"/>
              </a:rPr>
              <a:t>Sin</a:t>
            </a:r>
          </a:p>
        </p:txBody>
      </p:sp>
      <p:sp>
        <p:nvSpPr>
          <p:cNvPr id="7" name="TextBox 6"/>
          <p:cNvSpPr txBox="1"/>
          <p:nvPr/>
        </p:nvSpPr>
        <p:spPr>
          <a:xfrm>
            <a:off x="112198" y="6214525"/>
            <a:ext cx="8919605" cy="438582"/>
          </a:xfrm>
          <a:prstGeom prst="rect">
            <a:avLst/>
          </a:prstGeom>
          <a:noFill/>
        </p:spPr>
        <p:txBody>
          <a:bodyPr wrap="square" rtlCol="0">
            <a:spAutoFit/>
          </a:bodyPr>
          <a:lstStyle/>
          <a:p>
            <a:pPr algn="ctr"/>
            <a:r>
              <a:rPr lang="en-US" sz="2250" b="1" dirty="0">
                <a:solidFill>
                  <a:schemeClr val="bg1"/>
                </a:solidFill>
                <a:effectLst>
                  <a:outerShdw blurRad="38100" dist="38100" dir="2700000" algn="tl">
                    <a:srgbClr val="000000">
                      <a:alpha val="43137"/>
                    </a:srgbClr>
                  </a:outerShdw>
                </a:effectLst>
                <a:latin typeface="Comic Sans MS" panose="030F0702030302020204" pitchFamily="66" charset="0"/>
              </a:rPr>
              <a:t>3</a:t>
            </a:r>
          </a:p>
        </p:txBody>
      </p:sp>
    </p:spTree>
    <p:extLst>
      <p:ext uri="{BB962C8B-B14F-4D97-AF65-F5344CB8AC3E}">
        <p14:creationId xmlns:p14="http://schemas.microsoft.com/office/powerpoint/2010/main" val="34106668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19653" b="60000"/>
          <a:stretch/>
        </p:blipFill>
        <p:spPr>
          <a:xfrm>
            <a:off x="0" y="5695180"/>
            <a:ext cx="9144000" cy="1162820"/>
          </a:xfrm>
          <a:prstGeom prst="rect">
            <a:avLst/>
          </a:prstGeom>
        </p:spPr>
      </p:pic>
      <p:pic>
        <p:nvPicPr>
          <p:cNvPr id="2" name="Picture 1"/>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944" b="99156" l="10000" r="97875">
                        <a14:foregroundMark x1="33313" y1="85741" x2="30312" y2="47749"/>
                        <a14:foregroundMark x1="30312" y1="47749" x2="51188" y2="50281"/>
                        <a14:foregroundMark x1="51688" y1="50281" x2="73813" y2="52533"/>
                        <a14:foregroundMark x1="72438" y1="53189" x2="79875" y2="44371"/>
                        <a14:foregroundMark x1="80125" y1="45966" x2="84563" y2="59568"/>
                        <a14:foregroundMark x1="81688" y1="63415" x2="33938" y2="83959"/>
                        <a14:foregroundMark x1="31813" y1="88462" x2="82750" y2="87054"/>
                        <a14:foregroundMark x1="71375" y1="86210" x2="71188" y2="76454"/>
                        <a14:foregroundMark x1="77000" y1="78049" x2="77000" y2="78049"/>
                        <a14:foregroundMark x1="77000" y1="80019" x2="77000" y2="80019"/>
                        <a14:foregroundMark x1="85938" y1="85084" x2="85938" y2="85084"/>
                        <a14:foregroundMark x1="81688" y1="85929" x2="87875" y2="80769"/>
                        <a14:foregroundMark x1="31375" y1="94559" x2="64563" y2="95966"/>
                        <a14:foregroundMark x1="67125" y1="98687" x2="93625" y2="99156"/>
                        <a14:foregroundMark x1="69563" y1="95028" x2="73000" y2="91463"/>
                        <a14:foregroundMark x1="97875" y1="96154" x2="97250" y2="64822"/>
                        <a14:foregroundMark x1="69375" y1="43246" x2="61375" y2="44090"/>
                        <a14:foregroundMark x1="77125" y1="43433" x2="85125" y2="42495"/>
                        <a14:foregroundMark x1="86813" y1="43621" x2="90438" y2="44090"/>
                        <a14:foregroundMark x1="45938" y1="44090" x2="37563" y2="43246"/>
                        <a14:foregroundMark x1="34688" y1="43246" x2="33625" y2="43246"/>
                        <a14:backgroundMark x1="19250" y1="95310" x2="23500" y2="87805"/>
                        <a14:backgroundMark x1="63500" y1="27298" x2="76375" y2="24765"/>
                        <a14:backgroundMark x1="88000" y1="29081" x2="93188" y2="29081"/>
                      </a14:backgroundRemoval>
                    </a14:imgEffect>
                    <a14:imgEffect>
                      <a14:sharpenSoften amount="25000"/>
                    </a14:imgEffect>
                  </a14:imgLayer>
                </a14:imgProps>
              </a:ext>
              <a:ext uri="{28A0092B-C50C-407E-A947-70E740481C1C}">
                <a14:useLocalDpi xmlns:a14="http://schemas.microsoft.com/office/drawing/2010/main" val="0"/>
              </a:ext>
            </a:extLst>
          </a:blip>
          <a:srcRect l="24518" t="37771" r="52638"/>
          <a:stretch/>
        </p:blipFill>
        <p:spPr>
          <a:xfrm flipH="1">
            <a:off x="-2" y="2654729"/>
            <a:ext cx="2857498" cy="4203273"/>
          </a:xfrm>
          <a:prstGeom prst="rect">
            <a:avLst/>
          </a:prstGeom>
        </p:spPr>
      </p:pic>
      <p:pic>
        <p:nvPicPr>
          <p:cNvPr id="3" name="Picture 2"/>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944" b="99156" l="10000" r="97875">
                        <a14:foregroundMark x1="33313" y1="85741" x2="30312" y2="47749"/>
                        <a14:foregroundMark x1="30312" y1="47749" x2="51188" y2="50281"/>
                        <a14:foregroundMark x1="51688" y1="50281" x2="73813" y2="52533"/>
                        <a14:foregroundMark x1="72438" y1="53189" x2="79875" y2="44371"/>
                        <a14:foregroundMark x1="80125" y1="45966" x2="84563" y2="59568"/>
                        <a14:foregroundMark x1="81688" y1="63415" x2="33938" y2="83959"/>
                        <a14:foregroundMark x1="31813" y1="88462" x2="82750" y2="87054"/>
                        <a14:foregroundMark x1="71375" y1="86210" x2="71188" y2="76454"/>
                        <a14:foregroundMark x1="77000" y1="78049" x2="77000" y2="78049"/>
                        <a14:foregroundMark x1="77000" y1="80019" x2="77000" y2="80019"/>
                        <a14:foregroundMark x1="85938" y1="85084" x2="85938" y2="85084"/>
                        <a14:foregroundMark x1="81688" y1="85929" x2="87875" y2="80769"/>
                        <a14:foregroundMark x1="31375" y1="94559" x2="64563" y2="95966"/>
                        <a14:foregroundMark x1="67125" y1="98687" x2="93625" y2="99156"/>
                        <a14:foregroundMark x1="69563" y1="95028" x2="73000" y2="91463"/>
                        <a14:foregroundMark x1="97875" y1="96154" x2="97250" y2="64822"/>
                        <a14:foregroundMark x1="69375" y1="43246" x2="61375" y2="44090"/>
                        <a14:foregroundMark x1="77125" y1="43433" x2="85125" y2="42495"/>
                        <a14:foregroundMark x1="86813" y1="43621" x2="90438" y2="44090"/>
                        <a14:foregroundMark x1="45938" y1="44090" x2="37563" y2="43246"/>
                        <a14:foregroundMark x1="34688" y1="43246" x2="33625" y2="43246"/>
                        <a14:backgroundMark x1="19250" y1="95310" x2="23500" y2="87805"/>
                        <a14:backgroundMark x1="63500" y1="27298" x2="76375" y2="24765"/>
                        <a14:backgroundMark x1="88000" y1="29081" x2="93188" y2="29081"/>
                      </a14:backgroundRemoval>
                    </a14:imgEffect>
                    <a14:imgEffect>
                      <a14:sharpenSoften amount="25000"/>
                    </a14:imgEffect>
                  </a14:imgLayer>
                </a14:imgProps>
              </a:ext>
              <a:ext uri="{28A0092B-C50C-407E-A947-70E740481C1C}">
                <a14:useLocalDpi xmlns:a14="http://schemas.microsoft.com/office/drawing/2010/main" val="0"/>
              </a:ext>
            </a:extLst>
          </a:blip>
          <a:srcRect l="24518" t="37771" r="53016"/>
          <a:stretch/>
        </p:blipFill>
        <p:spPr>
          <a:xfrm>
            <a:off x="6408079" y="2744355"/>
            <a:ext cx="2735923" cy="4113645"/>
          </a:xfrm>
          <a:prstGeom prst="rect">
            <a:avLst/>
          </a:prstGeom>
        </p:spPr>
      </p:pic>
      <p:pic>
        <p:nvPicPr>
          <p:cNvPr id="4" name="Picture 3"/>
          <p:cNvPicPr>
            <a:picLocks noChangeAspect="1"/>
          </p:cNvPicPr>
          <p:nvPr/>
        </p:nvPicPr>
        <p:blipFill>
          <a:blip r:embed="rId8" cstate="print">
            <a:extLst>
              <a:ext uri="{BEBA8EAE-BF5A-486C-A8C5-ECC9F3942E4B}">
                <a14:imgProps xmlns:a14="http://schemas.microsoft.com/office/drawing/2010/main">
                  <a14:imgLayer r:embed="rId9">
                    <a14:imgEffect>
                      <a14:backgroundRemoval t="1869" b="98131" l="8791" r="89011"/>
                    </a14:imgEffect>
                  </a14:imgLayer>
                </a14:imgProps>
              </a:ext>
              <a:ext uri="{28A0092B-C50C-407E-A947-70E740481C1C}">
                <a14:useLocalDpi xmlns:a14="http://schemas.microsoft.com/office/drawing/2010/main" val="0"/>
              </a:ext>
            </a:extLst>
          </a:blip>
          <a:stretch>
            <a:fillRect/>
          </a:stretch>
        </p:blipFill>
        <p:spPr>
          <a:xfrm flipH="1">
            <a:off x="1905000" y="2402655"/>
            <a:ext cx="294165" cy="645345"/>
          </a:xfrm>
          <a:prstGeom prst="rect">
            <a:avLst/>
          </a:prstGeom>
        </p:spPr>
      </p:pic>
      <p:sp>
        <p:nvSpPr>
          <p:cNvPr id="5" name="TextBox 4"/>
          <p:cNvSpPr txBox="1"/>
          <p:nvPr/>
        </p:nvSpPr>
        <p:spPr>
          <a:xfrm>
            <a:off x="6858000" y="1739951"/>
            <a:ext cx="2095500" cy="1169551"/>
          </a:xfrm>
          <a:prstGeom prst="rect">
            <a:avLst/>
          </a:prstGeom>
          <a:noFill/>
        </p:spPr>
        <p:txBody>
          <a:bodyPr wrap="square" rtlCol="0">
            <a:spAutoFit/>
          </a:bodyPr>
          <a:lstStyle/>
          <a:p>
            <a:pPr algn="ctr"/>
            <a:r>
              <a:rPr lang="en-US" sz="7000" dirty="0">
                <a:solidFill>
                  <a:schemeClr val="bg1"/>
                </a:solidFill>
                <a:effectLst>
                  <a:outerShdw blurRad="38100" dist="38100" dir="2700000" algn="tl">
                    <a:srgbClr val="000000">
                      <a:alpha val="43137"/>
                    </a:srgbClr>
                  </a:outerShdw>
                </a:effectLst>
                <a:latin typeface="Berlin Sans FB" panose="020E0602020502020306" pitchFamily="34" charset="0"/>
              </a:rPr>
              <a:t>God</a:t>
            </a:r>
          </a:p>
        </p:txBody>
      </p:sp>
      <p:grpSp>
        <p:nvGrpSpPr>
          <p:cNvPr id="8" name="Group 7"/>
          <p:cNvGrpSpPr/>
          <p:nvPr/>
        </p:nvGrpSpPr>
        <p:grpSpPr>
          <a:xfrm rot="3749702">
            <a:off x="3652774" y="3611055"/>
            <a:ext cx="301878" cy="628145"/>
            <a:chOff x="1847849" y="928688"/>
            <a:chExt cx="283370" cy="604838"/>
          </a:xfrm>
        </p:grpSpPr>
        <p:sp>
          <p:nvSpPr>
            <p:cNvPr id="9" name="Hexagon 8"/>
            <p:cNvSpPr/>
            <p:nvPr/>
          </p:nvSpPr>
          <p:spPr>
            <a:xfrm>
              <a:off x="1847849" y="928688"/>
              <a:ext cx="283369" cy="376238"/>
            </a:xfrm>
            <a:prstGeom prst="hexag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p>
          </p:txBody>
        </p:sp>
        <p:sp>
          <p:nvSpPr>
            <p:cNvPr id="10" name="Trapezoid 9"/>
            <p:cNvSpPr/>
            <p:nvPr/>
          </p:nvSpPr>
          <p:spPr>
            <a:xfrm rot="10800000">
              <a:off x="1847850" y="1119188"/>
              <a:ext cx="283369" cy="414338"/>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p>
          </p:txBody>
        </p:sp>
      </p:grpSp>
      <p:sp>
        <p:nvSpPr>
          <p:cNvPr id="11" name="TextBox 10"/>
          <p:cNvSpPr txBox="1"/>
          <p:nvPr/>
        </p:nvSpPr>
        <p:spPr>
          <a:xfrm>
            <a:off x="0" y="6228550"/>
            <a:ext cx="9144000" cy="438582"/>
          </a:xfrm>
          <a:prstGeom prst="rect">
            <a:avLst/>
          </a:prstGeom>
          <a:noFill/>
        </p:spPr>
        <p:txBody>
          <a:bodyPr wrap="square" rtlCol="0">
            <a:spAutoFit/>
          </a:bodyPr>
          <a:lstStyle/>
          <a:p>
            <a:pPr algn="ctr"/>
            <a:r>
              <a:rPr lang="en-US" sz="2250" b="1" dirty="0">
                <a:solidFill>
                  <a:schemeClr val="bg1"/>
                </a:solidFill>
                <a:effectLst>
                  <a:outerShdw blurRad="38100" dist="38100" dir="2700000" algn="tl">
                    <a:srgbClr val="000000">
                      <a:alpha val="43137"/>
                    </a:srgbClr>
                  </a:outerShdw>
                </a:effectLst>
                <a:latin typeface="Comic Sans MS" panose="030F0702030302020204" pitchFamily="66" charset="0"/>
              </a:rPr>
              <a:t>4</a:t>
            </a:r>
          </a:p>
        </p:txBody>
      </p:sp>
    </p:spTree>
    <p:extLst>
      <p:ext uri="{BB962C8B-B14F-4D97-AF65-F5344CB8AC3E}">
        <p14:creationId xmlns:p14="http://schemas.microsoft.com/office/powerpoint/2010/main" val="19179462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19653" b="60000"/>
          <a:stretch/>
        </p:blipFill>
        <p:spPr>
          <a:xfrm>
            <a:off x="0" y="5695180"/>
            <a:ext cx="9144000" cy="1162820"/>
          </a:xfrm>
          <a:prstGeom prst="rect">
            <a:avLst/>
          </a:prstGeom>
        </p:spPr>
      </p:pic>
      <p:pic>
        <p:nvPicPr>
          <p:cNvPr id="2" name="Picture 1"/>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944" b="99156" l="10000" r="97875">
                        <a14:foregroundMark x1="33313" y1="85741" x2="30312" y2="47749"/>
                        <a14:foregroundMark x1="30312" y1="47749" x2="51188" y2="50281"/>
                        <a14:foregroundMark x1="51688" y1="50281" x2="73813" y2="52533"/>
                        <a14:foregroundMark x1="72438" y1="53189" x2="79875" y2="44371"/>
                        <a14:foregroundMark x1="80125" y1="45966" x2="84563" y2="59568"/>
                        <a14:foregroundMark x1="81688" y1="63415" x2="33938" y2="83959"/>
                        <a14:foregroundMark x1="31813" y1="88462" x2="82750" y2="87054"/>
                        <a14:foregroundMark x1="71375" y1="86210" x2="71188" y2="76454"/>
                        <a14:foregroundMark x1="77000" y1="78049" x2="77000" y2="78049"/>
                        <a14:foregroundMark x1="77000" y1="80019" x2="77000" y2="80019"/>
                        <a14:foregroundMark x1="85938" y1="85084" x2="85938" y2="85084"/>
                        <a14:foregroundMark x1="81688" y1="85929" x2="87875" y2="80769"/>
                        <a14:foregroundMark x1="31375" y1="94559" x2="64563" y2="95966"/>
                        <a14:foregroundMark x1="67125" y1="98687" x2="93625" y2="99156"/>
                        <a14:foregroundMark x1="69563" y1="95028" x2="73000" y2="91463"/>
                        <a14:foregroundMark x1="97875" y1="96154" x2="97250" y2="64822"/>
                        <a14:foregroundMark x1="69375" y1="43246" x2="61375" y2="44090"/>
                        <a14:foregroundMark x1="77125" y1="43433" x2="85125" y2="42495"/>
                        <a14:foregroundMark x1="86813" y1="43621" x2="90438" y2="44090"/>
                        <a14:foregroundMark x1="45938" y1="44090" x2="37563" y2="43246"/>
                        <a14:foregroundMark x1="34688" y1="43246" x2="33625" y2="43246"/>
                        <a14:backgroundMark x1="19250" y1="95310" x2="23500" y2="87805"/>
                        <a14:backgroundMark x1="63500" y1="27298" x2="76375" y2="24765"/>
                        <a14:backgroundMark x1="88000" y1="29081" x2="93188" y2="29081"/>
                      </a14:backgroundRemoval>
                    </a14:imgEffect>
                    <a14:imgEffect>
                      <a14:sharpenSoften amount="25000"/>
                    </a14:imgEffect>
                  </a14:imgLayer>
                </a14:imgProps>
              </a:ext>
              <a:ext uri="{28A0092B-C50C-407E-A947-70E740481C1C}">
                <a14:useLocalDpi xmlns:a14="http://schemas.microsoft.com/office/drawing/2010/main" val="0"/>
              </a:ext>
            </a:extLst>
          </a:blip>
          <a:srcRect l="24518" t="37771" r="52638"/>
          <a:stretch/>
        </p:blipFill>
        <p:spPr>
          <a:xfrm flipH="1">
            <a:off x="-2" y="2654729"/>
            <a:ext cx="2857498" cy="4203273"/>
          </a:xfrm>
          <a:prstGeom prst="rect">
            <a:avLst/>
          </a:prstGeom>
        </p:spPr>
      </p:pic>
      <p:pic>
        <p:nvPicPr>
          <p:cNvPr id="3" name="Picture 2"/>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944" b="99156" l="10000" r="97875">
                        <a14:foregroundMark x1="33313" y1="85741" x2="30312" y2="47749"/>
                        <a14:foregroundMark x1="30312" y1="47749" x2="51188" y2="50281"/>
                        <a14:foregroundMark x1="51688" y1="50281" x2="73813" y2="52533"/>
                        <a14:foregroundMark x1="72438" y1="53189" x2="79875" y2="44371"/>
                        <a14:foregroundMark x1="80125" y1="45966" x2="84563" y2="59568"/>
                        <a14:foregroundMark x1="81688" y1="63415" x2="33938" y2="83959"/>
                        <a14:foregroundMark x1="31813" y1="88462" x2="82750" y2="87054"/>
                        <a14:foregroundMark x1="71375" y1="86210" x2="71188" y2="76454"/>
                        <a14:foregroundMark x1="77000" y1="78049" x2="77000" y2="78049"/>
                        <a14:foregroundMark x1="77000" y1="80019" x2="77000" y2="80019"/>
                        <a14:foregroundMark x1="85938" y1="85084" x2="85938" y2="85084"/>
                        <a14:foregroundMark x1="81688" y1="85929" x2="87875" y2="80769"/>
                        <a14:foregroundMark x1="31375" y1="94559" x2="64563" y2="95966"/>
                        <a14:foregroundMark x1="67125" y1="98687" x2="93625" y2="99156"/>
                        <a14:foregroundMark x1="69563" y1="95028" x2="73000" y2="91463"/>
                        <a14:foregroundMark x1="97875" y1="96154" x2="97250" y2="64822"/>
                        <a14:foregroundMark x1="69375" y1="43246" x2="61375" y2="44090"/>
                        <a14:foregroundMark x1="77125" y1="43433" x2="85125" y2="42495"/>
                        <a14:foregroundMark x1="86813" y1="43621" x2="90438" y2="44090"/>
                        <a14:foregroundMark x1="45938" y1="44090" x2="37563" y2="43246"/>
                        <a14:foregroundMark x1="34688" y1="43246" x2="33625" y2="43246"/>
                        <a14:backgroundMark x1="19250" y1="95310" x2="23500" y2="87805"/>
                        <a14:backgroundMark x1="63500" y1="27298" x2="76375" y2="24765"/>
                        <a14:backgroundMark x1="88000" y1="29081" x2="93188" y2="29081"/>
                      </a14:backgroundRemoval>
                    </a14:imgEffect>
                    <a14:imgEffect>
                      <a14:sharpenSoften amount="25000"/>
                    </a14:imgEffect>
                  </a14:imgLayer>
                </a14:imgProps>
              </a:ext>
              <a:ext uri="{28A0092B-C50C-407E-A947-70E740481C1C}">
                <a14:useLocalDpi xmlns:a14="http://schemas.microsoft.com/office/drawing/2010/main" val="0"/>
              </a:ext>
            </a:extLst>
          </a:blip>
          <a:srcRect l="24518" t="37771" r="53016"/>
          <a:stretch/>
        </p:blipFill>
        <p:spPr>
          <a:xfrm>
            <a:off x="6408079" y="2744355"/>
            <a:ext cx="2735923" cy="4113645"/>
          </a:xfrm>
          <a:prstGeom prst="rect">
            <a:avLst/>
          </a:prstGeom>
        </p:spPr>
      </p:pic>
      <p:pic>
        <p:nvPicPr>
          <p:cNvPr id="4" name="Picture 3"/>
          <p:cNvPicPr>
            <a:picLocks noChangeAspect="1"/>
          </p:cNvPicPr>
          <p:nvPr/>
        </p:nvPicPr>
        <p:blipFill>
          <a:blip r:embed="rId8" cstate="print">
            <a:extLst>
              <a:ext uri="{BEBA8EAE-BF5A-486C-A8C5-ECC9F3942E4B}">
                <a14:imgProps xmlns:a14="http://schemas.microsoft.com/office/drawing/2010/main">
                  <a14:imgLayer r:embed="rId9">
                    <a14:imgEffect>
                      <a14:backgroundRemoval t="1869" b="98131" l="8791" r="89011"/>
                    </a14:imgEffect>
                  </a14:imgLayer>
                </a14:imgProps>
              </a:ext>
              <a:ext uri="{28A0092B-C50C-407E-A947-70E740481C1C}">
                <a14:useLocalDpi xmlns:a14="http://schemas.microsoft.com/office/drawing/2010/main" val="0"/>
              </a:ext>
            </a:extLst>
          </a:blip>
          <a:stretch>
            <a:fillRect/>
          </a:stretch>
        </p:blipFill>
        <p:spPr>
          <a:xfrm flipH="1">
            <a:off x="1905000" y="2402655"/>
            <a:ext cx="294165" cy="645345"/>
          </a:xfrm>
          <a:prstGeom prst="rect">
            <a:avLst/>
          </a:prstGeom>
        </p:spPr>
      </p:pic>
      <p:sp>
        <p:nvSpPr>
          <p:cNvPr id="5" name="TextBox 4"/>
          <p:cNvSpPr txBox="1"/>
          <p:nvPr/>
        </p:nvSpPr>
        <p:spPr>
          <a:xfrm>
            <a:off x="6858000" y="1739951"/>
            <a:ext cx="2095500" cy="1169551"/>
          </a:xfrm>
          <a:prstGeom prst="rect">
            <a:avLst/>
          </a:prstGeom>
          <a:noFill/>
        </p:spPr>
        <p:txBody>
          <a:bodyPr wrap="square" rtlCol="0">
            <a:spAutoFit/>
          </a:bodyPr>
          <a:lstStyle/>
          <a:p>
            <a:pPr algn="ctr"/>
            <a:r>
              <a:rPr lang="en-US" sz="7000" dirty="0">
                <a:solidFill>
                  <a:schemeClr val="bg1"/>
                </a:solidFill>
                <a:effectLst>
                  <a:outerShdw blurRad="38100" dist="38100" dir="2700000" algn="tl">
                    <a:srgbClr val="000000">
                      <a:alpha val="43137"/>
                    </a:srgbClr>
                  </a:outerShdw>
                </a:effectLst>
                <a:latin typeface="Berlin Sans FB" panose="020E0602020502020306" pitchFamily="34" charset="0"/>
              </a:rPr>
              <a:t>God</a:t>
            </a:r>
          </a:p>
        </p:txBody>
      </p:sp>
      <p:sp>
        <p:nvSpPr>
          <p:cNvPr id="7" name="Right Arrow 6"/>
          <p:cNvSpPr/>
          <p:nvPr/>
        </p:nvSpPr>
        <p:spPr>
          <a:xfrm>
            <a:off x="2708833" y="2550255"/>
            <a:ext cx="924970" cy="277490"/>
          </a:xfrm>
          <a:prstGeom prst="rightArrow">
            <a:avLst/>
          </a:prstGeom>
          <a:solidFill>
            <a:schemeClr val="bg1"/>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chemeClr val="bg1"/>
              </a:solidFill>
            </a:endParaRPr>
          </a:p>
        </p:txBody>
      </p:sp>
      <p:sp>
        <p:nvSpPr>
          <p:cNvPr id="8" name="Right Arrow 7"/>
          <p:cNvSpPr/>
          <p:nvPr/>
        </p:nvSpPr>
        <p:spPr>
          <a:xfrm rot="2317711">
            <a:off x="3790228" y="2970900"/>
            <a:ext cx="924970" cy="277490"/>
          </a:xfrm>
          <a:prstGeom prst="rightArrow">
            <a:avLst/>
          </a:prstGeom>
          <a:solidFill>
            <a:schemeClr val="bg1"/>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chemeClr val="bg1"/>
              </a:solidFill>
            </a:endParaRPr>
          </a:p>
        </p:txBody>
      </p:sp>
      <p:sp>
        <p:nvSpPr>
          <p:cNvPr id="10" name="TextBox 9"/>
          <p:cNvSpPr txBox="1"/>
          <p:nvPr/>
        </p:nvSpPr>
        <p:spPr>
          <a:xfrm>
            <a:off x="0" y="6200500"/>
            <a:ext cx="9144000" cy="438582"/>
          </a:xfrm>
          <a:prstGeom prst="rect">
            <a:avLst/>
          </a:prstGeom>
          <a:noFill/>
        </p:spPr>
        <p:txBody>
          <a:bodyPr wrap="square" rtlCol="0">
            <a:spAutoFit/>
          </a:bodyPr>
          <a:lstStyle/>
          <a:p>
            <a:pPr algn="ctr"/>
            <a:r>
              <a:rPr lang="en-US" sz="2250" b="1" dirty="0">
                <a:solidFill>
                  <a:schemeClr val="bg1"/>
                </a:solidFill>
                <a:effectLst>
                  <a:outerShdw blurRad="38100" dist="38100" dir="2700000" algn="tl">
                    <a:srgbClr val="000000">
                      <a:alpha val="43137"/>
                    </a:srgbClr>
                  </a:outerShdw>
                </a:effectLst>
                <a:latin typeface="Comic Sans MS" panose="030F0702030302020204" pitchFamily="66" charset="0"/>
              </a:rPr>
              <a:t>5</a:t>
            </a:r>
          </a:p>
        </p:txBody>
      </p:sp>
    </p:spTree>
    <p:extLst>
      <p:ext uri="{BB962C8B-B14F-4D97-AF65-F5344CB8AC3E}">
        <p14:creationId xmlns:p14="http://schemas.microsoft.com/office/powerpoint/2010/main" val="37132241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44" b="99156" l="10000" r="97875">
                        <a14:foregroundMark x1="33313" y1="85741" x2="30312" y2="47749"/>
                        <a14:foregroundMark x1="30312" y1="47749" x2="51188" y2="50281"/>
                        <a14:foregroundMark x1="51688" y1="50281" x2="73813" y2="52533"/>
                        <a14:foregroundMark x1="72438" y1="53189" x2="79875" y2="44371"/>
                        <a14:foregroundMark x1="80125" y1="45966" x2="84563" y2="59568"/>
                        <a14:foregroundMark x1="81688" y1="63415" x2="33938" y2="83959"/>
                        <a14:foregroundMark x1="31813" y1="88462" x2="82750" y2="87054"/>
                        <a14:foregroundMark x1="71375" y1="86210" x2="71188" y2="76454"/>
                        <a14:foregroundMark x1="77000" y1="78049" x2="77000" y2="78049"/>
                        <a14:foregroundMark x1="77000" y1="80019" x2="77000" y2="80019"/>
                        <a14:foregroundMark x1="85938" y1="85084" x2="85938" y2="85084"/>
                        <a14:foregroundMark x1="81688" y1="85929" x2="87875" y2="80769"/>
                        <a14:foregroundMark x1="31375" y1="94559" x2="64563" y2="95966"/>
                        <a14:foregroundMark x1="67125" y1="98687" x2="93625" y2="99156"/>
                        <a14:foregroundMark x1="69563" y1="95028" x2="73000" y2="91463"/>
                        <a14:foregroundMark x1="97875" y1="96154" x2="97250" y2="64822"/>
                        <a14:foregroundMark x1="69375" y1="43246" x2="61375" y2="44090"/>
                        <a14:foregroundMark x1="77125" y1="43433" x2="85125" y2="42495"/>
                        <a14:foregroundMark x1="86813" y1="43621" x2="90438" y2="44090"/>
                        <a14:foregroundMark x1="45938" y1="44090" x2="37563" y2="43246"/>
                        <a14:foregroundMark x1="34688" y1="43246" x2="33625" y2="43246"/>
                        <a14:backgroundMark x1="19250" y1="95310" x2="23500" y2="87805"/>
                        <a14:backgroundMark x1="63500" y1="27298" x2="76375" y2="24765"/>
                        <a14:backgroundMark x1="88000" y1="29081" x2="93188" y2="29081"/>
                      </a14:backgroundRemoval>
                    </a14:imgEffect>
                    <a14:imgEffect>
                      <a14:sharpenSoften amount="25000"/>
                    </a14:imgEffect>
                  </a14:imgLayer>
                </a14:imgProps>
              </a:ext>
              <a:ext uri="{28A0092B-C50C-407E-A947-70E740481C1C}">
                <a14:useLocalDpi xmlns:a14="http://schemas.microsoft.com/office/drawing/2010/main" val="0"/>
              </a:ext>
            </a:extLst>
          </a:blip>
          <a:srcRect l="24518" t="37771" r="52638" b="1293"/>
          <a:stretch/>
        </p:blipFill>
        <p:spPr>
          <a:xfrm flipH="1">
            <a:off x="-9" y="2307265"/>
            <a:ext cx="2857498" cy="4550735"/>
          </a:xfrm>
          <a:prstGeom prst="rect">
            <a:avLst/>
          </a:prstGeom>
        </p:spPr>
      </p:pic>
      <p:pic>
        <p:nvPicPr>
          <p:cNvPr id="3" name="Picture 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944" b="99156" l="10000" r="97875">
                        <a14:foregroundMark x1="33313" y1="85741" x2="30312" y2="47749"/>
                        <a14:foregroundMark x1="30312" y1="47749" x2="51188" y2="50281"/>
                        <a14:foregroundMark x1="51688" y1="50281" x2="73813" y2="52533"/>
                        <a14:foregroundMark x1="72438" y1="53189" x2="79875" y2="44371"/>
                        <a14:foregroundMark x1="80125" y1="45966" x2="84563" y2="59568"/>
                        <a14:foregroundMark x1="81688" y1="63415" x2="33938" y2="83959"/>
                        <a14:foregroundMark x1="31813" y1="88462" x2="82750" y2="87054"/>
                        <a14:foregroundMark x1="71375" y1="86210" x2="71188" y2="76454"/>
                        <a14:foregroundMark x1="77000" y1="78049" x2="77000" y2="78049"/>
                        <a14:foregroundMark x1="77000" y1="80019" x2="77000" y2="80019"/>
                        <a14:foregroundMark x1="85938" y1="85084" x2="85938" y2="85084"/>
                        <a14:foregroundMark x1="81688" y1="85929" x2="87875" y2="80769"/>
                        <a14:foregroundMark x1="31375" y1="94559" x2="64563" y2="95966"/>
                        <a14:foregroundMark x1="67125" y1="98687" x2="93625" y2="99156"/>
                        <a14:foregroundMark x1="69563" y1="95028" x2="73000" y2="91463"/>
                        <a14:foregroundMark x1="97875" y1="96154" x2="97250" y2="64822"/>
                        <a14:foregroundMark x1="69375" y1="43246" x2="61375" y2="44090"/>
                        <a14:foregroundMark x1="77125" y1="43433" x2="85125" y2="42495"/>
                        <a14:foregroundMark x1="86813" y1="43621" x2="90438" y2="44090"/>
                        <a14:foregroundMark x1="45938" y1="44090" x2="37563" y2="43246"/>
                        <a14:foregroundMark x1="34688" y1="43246" x2="33625" y2="43246"/>
                        <a14:backgroundMark x1="19250" y1="95310" x2="23500" y2="87805"/>
                        <a14:backgroundMark x1="63500" y1="27298" x2="76375" y2="24765"/>
                        <a14:backgroundMark x1="88000" y1="29081" x2="93188" y2="29081"/>
                      </a14:backgroundRemoval>
                    </a14:imgEffect>
                    <a14:imgEffect>
                      <a14:sharpenSoften amount="25000"/>
                    </a14:imgEffect>
                  </a14:imgLayer>
                </a14:imgProps>
              </a:ext>
              <a:ext uri="{28A0092B-C50C-407E-A947-70E740481C1C}">
                <a14:useLocalDpi xmlns:a14="http://schemas.microsoft.com/office/drawing/2010/main" val="0"/>
              </a:ext>
            </a:extLst>
          </a:blip>
          <a:srcRect l="24518" t="37771" r="53016"/>
          <a:stretch/>
        </p:blipFill>
        <p:spPr>
          <a:xfrm>
            <a:off x="6408079" y="2317265"/>
            <a:ext cx="2735923" cy="4540735"/>
          </a:xfrm>
          <a:prstGeom prst="rect">
            <a:avLst/>
          </a:prstGeom>
        </p:spPr>
      </p:pic>
      <p:pic>
        <p:nvPicPr>
          <p:cNvPr id="4" name="Picture 3"/>
          <p:cNvPicPr>
            <a:picLocks noChangeAspect="1"/>
          </p:cNvPicPr>
          <p:nvPr/>
        </p:nvPicPr>
        <p:blipFill>
          <a:blip r:embed="rId7" cstate="print">
            <a:extLst>
              <a:ext uri="{BEBA8EAE-BF5A-486C-A8C5-ECC9F3942E4B}">
                <a14:imgProps xmlns:a14="http://schemas.microsoft.com/office/drawing/2010/main">
                  <a14:imgLayer r:embed="rId8">
                    <a14:imgEffect>
                      <a14:backgroundRemoval t="1869" b="98131" l="8791" r="89011"/>
                    </a14:imgEffect>
                  </a14:imgLayer>
                </a14:imgProps>
              </a:ext>
              <a:ext uri="{28A0092B-C50C-407E-A947-70E740481C1C}">
                <a14:useLocalDpi xmlns:a14="http://schemas.microsoft.com/office/drawing/2010/main" val="0"/>
              </a:ext>
            </a:extLst>
          </a:blip>
          <a:stretch>
            <a:fillRect/>
          </a:stretch>
        </p:blipFill>
        <p:spPr>
          <a:xfrm flipH="1">
            <a:off x="1905000" y="2077155"/>
            <a:ext cx="294165" cy="645345"/>
          </a:xfrm>
          <a:prstGeom prst="rect">
            <a:avLst/>
          </a:prstGeom>
        </p:spPr>
      </p:pic>
      <p:sp>
        <p:nvSpPr>
          <p:cNvPr id="5" name="TextBox 4"/>
          <p:cNvSpPr txBox="1"/>
          <p:nvPr/>
        </p:nvSpPr>
        <p:spPr>
          <a:xfrm>
            <a:off x="6826965" y="1319201"/>
            <a:ext cx="2095500" cy="1169551"/>
          </a:xfrm>
          <a:prstGeom prst="rect">
            <a:avLst/>
          </a:prstGeom>
          <a:noFill/>
        </p:spPr>
        <p:txBody>
          <a:bodyPr wrap="square" rtlCol="0">
            <a:spAutoFit/>
          </a:bodyPr>
          <a:lstStyle/>
          <a:p>
            <a:pPr algn="ctr"/>
            <a:r>
              <a:rPr lang="en-US" sz="7000" dirty="0">
                <a:solidFill>
                  <a:schemeClr val="bg1"/>
                </a:solidFill>
                <a:effectLst>
                  <a:outerShdw blurRad="38100" dist="38100" dir="2700000" algn="tl">
                    <a:srgbClr val="000000">
                      <a:alpha val="43137"/>
                    </a:srgbClr>
                  </a:outerShdw>
                </a:effectLst>
                <a:latin typeface="Berlin Sans FB" panose="020E0602020502020306" pitchFamily="34" charset="0"/>
              </a:rPr>
              <a:t>God</a:t>
            </a:r>
          </a:p>
        </p:txBody>
      </p:sp>
      <p:grpSp>
        <p:nvGrpSpPr>
          <p:cNvPr id="12" name="Group 11"/>
          <p:cNvGrpSpPr/>
          <p:nvPr/>
        </p:nvGrpSpPr>
        <p:grpSpPr>
          <a:xfrm>
            <a:off x="2763866" y="1374400"/>
            <a:ext cx="3741103" cy="4908585"/>
            <a:chOff x="2895600" y="1752600"/>
            <a:chExt cx="3390901" cy="4953000"/>
          </a:xfrm>
          <a:solidFill>
            <a:schemeClr val="bg1">
              <a:lumMod val="75000"/>
            </a:schemeClr>
          </a:solidFill>
          <a:scene3d>
            <a:camera prst="orthographicFront">
              <a:rot lat="0" lon="0" rev="0"/>
            </a:camera>
            <a:lightRig rig="balanced" dir="t">
              <a:rot lat="0" lon="0" rev="8700000"/>
            </a:lightRig>
          </a:scene3d>
        </p:grpSpPr>
        <p:grpSp>
          <p:nvGrpSpPr>
            <p:cNvPr id="13" name="Group 12"/>
            <p:cNvGrpSpPr/>
            <p:nvPr/>
          </p:nvGrpSpPr>
          <p:grpSpPr>
            <a:xfrm>
              <a:off x="2895600" y="1752600"/>
              <a:ext cx="3390901" cy="4953000"/>
              <a:chOff x="3543299" y="1905000"/>
              <a:chExt cx="2628901" cy="4191000"/>
            </a:xfrm>
            <a:grpFill/>
          </p:grpSpPr>
          <p:sp>
            <p:nvSpPr>
              <p:cNvPr id="15" name="Rectangle 14"/>
              <p:cNvSpPr/>
              <p:nvPr/>
            </p:nvSpPr>
            <p:spPr>
              <a:xfrm>
                <a:off x="4572000" y="1905000"/>
                <a:ext cx="521043" cy="4191000"/>
              </a:xfrm>
              <a:prstGeom prst="rect">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p>
            </p:txBody>
          </p:sp>
          <p:sp>
            <p:nvSpPr>
              <p:cNvPr id="16" name="Rectangle 15"/>
              <p:cNvSpPr/>
              <p:nvPr/>
            </p:nvSpPr>
            <p:spPr>
              <a:xfrm rot="5400000">
                <a:off x="4627720" y="1960721"/>
                <a:ext cx="460059" cy="2628901"/>
              </a:xfrm>
              <a:prstGeom prst="rect">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p>
            </p:txBody>
          </p:sp>
        </p:grpSp>
        <p:sp>
          <p:nvSpPr>
            <p:cNvPr id="14" name="Rectangle 13"/>
            <p:cNvSpPr/>
            <p:nvPr/>
          </p:nvSpPr>
          <p:spPr>
            <a:xfrm>
              <a:off x="4248151" y="2687782"/>
              <a:ext cx="623888" cy="1274618"/>
            </a:xfrm>
            <a:prstGeom prst="rect">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p>
          </p:txBody>
        </p:sp>
      </p:grpSp>
      <p:sp>
        <p:nvSpPr>
          <p:cNvPr id="11" name="TextBox 10"/>
          <p:cNvSpPr txBox="1"/>
          <p:nvPr/>
        </p:nvSpPr>
        <p:spPr>
          <a:xfrm>
            <a:off x="112199" y="6228550"/>
            <a:ext cx="9031803" cy="438582"/>
          </a:xfrm>
          <a:prstGeom prst="rect">
            <a:avLst/>
          </a:prstGeom>
          <a:noFill/>
        </p:spPr>
        <p:txBody>
          <a:bodyPr wrap="square" rtlCol="0">
            <a:spAutoFit/>
          </a:bodyPr>
          <a:lstStyle/>
          <a:p>
            <a:pPr algn="ctr"/>
            <a:r>
              <a:rPr lang="en-US" sz="2250" b="1" dirty="0">
                <a:solidFill>
                  <a:schemeClr val="bg1"/>
                </a:solidFill>
                <a:effectLst>
                  <a:outerShdw blurRad="38100" dist="38100" dir="2700000" algn="tl">
                    <a:srgbClr val="000000">
                      <a:alpha val="43137"/>
                    </a:srgbClr>
                  </a:outerShdw>
                </a:effectLst>
                <a:latin typeface="Comic Sans MS" panose="030F0702030302020204" pitchFamily="66" charset="0"/>
              </a:rPr>
              <a:t>6</a:t>
            </a:r>
          </a:p>
        </p:txBody>
      </p:sp>
    </p:spTree>
    <p:extLst>
      <p:ext uri="{BB962C8B-B14F-4D97-AF65-F5344CB8AC3E}">
        <p14:creationId xmlns:p14="http://schemas.microsoft.com/office/powerpoint/2010/main" val="5460868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1869" b="98131" l="8791" r="89011"/>
                    </a14:imgEffect>
                  </a14:imgLayer>
                </a14:imgProps>
              </a:ext>
              <a:ext uri="{28A0092B-C50C-407E-A947-70E740481C1C}">
                <a14:useLocalDpi xmlns:a14="http://schemas.microsoft.com/office/drawing/2010/main" val="0"/>
              </a:ext>
            </a:extLst>
          </a:blip>
          <a:stretch>
            <a:fillRect/>
          </a:stretch>
        </p:blipFill>
        <p:spPr>
          <a:xfrm flipH="1">
            <a:off x="2537513" y="2120040"/>
            <a:ext cx="294165" cy="645345"/>
          </a:xfrm>
          <a:prstGeom prst="rect">
            <a:avLst/>
          </a:prstGeom>
        </p:spPr>
      </p:pic>
      <p:sp>
        <p:nvSpPr>
          <p:cNvPr id="5" name="TextBox 4"/>
          <p:cNvSpPr txBox="1"/>
          <p:nvPr/>
        </p:nvSpPr>
        <p:spPr>
          <a:xfrm>
            <a:off x="6658665" y="1375301"/>
            <a:ext cx="2095500" cy="1169551"/>
          </a:xfrm>
          <a:prstGeom prst="rect">
            <a:avLst/>
          </a:prstGeom>
          <a:noFill/>
        </p:spPr>
        <p:txBody>
          <a:bodyPr wrap="square" rtlCol="0">
            <a:spAutoFit/>
          </a:bodyPr>
          <a:lstStyle/>
          <a:p>
            <a:pPr algn="ctr"/>
            <a:r>
              <a:rPr lang="en-US" sz="7000" dirty="0">
                <a:solidFill>
                  <a:schemeClr val="bg1"/>
                </a:solidFill>
                <a:effectLst>
                  <a:outerShdw blurRad="38100" dist="38100" dir="2700000" algn="tl">
                    <a:srgbClr val="000000">
                      <a:alpha val="43137"/>
                    </a:srgbClr>
                  </a:outerShdw>
                </a:effectLst>
                <a:latin typeface="Berlin Sans FB" panose="020E0602020502020306" pitchFamily="34" charset="0"/>
              </a:rPr>
              <a:t>God</a:t>
            </a:r>
          </a:p>
        </p:txBody>
      </p:sp>
      <p:sp>
        <p:nvSpPr>
          <p:cNvPr id="11" name="Right Arrow 10"/>
          <p:cNvSpPr/>
          <p:nvPr/>
        </p:nvSpPr>
        <p:spPr>
          <a:xfrm>
            <a:off x="3261871" y="2016538"/>
            <a:ext cx="2815268" cy="341235"/>
          </a:xfrm>
          <a:prstGeom prst="rightArrow">
            <a:avLst/>
          </a:prstGeom>
          <a:solidFill>
            <a:schemeClr val="bg1"/>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chemeClr val="bg1"/>
              </a:solidFill>
            </a:endParaRPr>
          </a:p>
        </p:txBody>
      </p:sp>
      <p:grpSp>
        <p:nvGrpSpPr>
          <p:cNvPr id="12" name="Group 11"/>
          <p:cNvGrpSpPr/>
          <p:nvPr/>
        </p:nvGrpSpPr>
        <p:grpSpPr>
          <a:xfrm>
            <a:off x="2763866" y="1374400"/>
            <a:ext cx="3741103" cy="4908585"/>
            <a:chOff x="2895600" y="1752600"/>
            <a:chExt cx="3390901" cy="4953000"/>
          </a:xfrm>
          <a:solidFill>
            <a:schemeClr val="bg1">
              <a:lumMod val="75000"/>
            </a:schemeClr>
          </a:solidFill>
          <a:scene3d>
            <a:camera prst="orthographicFront">
              <a:rot lat="0" lon="0" rev="0"/>
            </a:camera>
            <a:lightRig rig="balanced" dir="t">
              <a:rot lat="0" lon="0" rev="8700000"/>
            </a:lightRig>
          </a:scene3d>
        </p:grpSpPr>
        <p:grpSp>
          <p:nvGrpSpPr>
            <p:cNvPr id="13" name="Group 12"/>
            <p:cNvGrpSpPr/>
            <p:nvPr/>
          </p:nvGrpSpPr>
          <p:grpSpPr>
            <a:xfrm>
              <a:off x="2895600" y="1752600"/>
              <a:ext cx="3390901" cy="4953000"/>
              <a:chOff x="3543299" y="1905000"/>
              <a:chExt cx="2628901" cy="4191000"/>
            </a:xfrm>
            <a:grpFill/>
          </p:grpSpPr>
          <p:sp>
            <p:nvSpPr>
              <p:cNvPr id="15" name="Rectangle 14"/>
              <p:cNvSpPr/>
              <p:nvPr/>
            </p:nvSpPr>
            <p:spPr>
              <a:xfrm>
                <a:off x="4572000" y="1905000"/>
                <a:ext cx="521043" cy="4191000"/>
              </a:xfrm>
              <a:prstGeom prst="rect">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p>
            </p:txBody>
          </p:sp>
          <p:sp>
            <p:nvSpPr>
              <p:cNvPr id="16" name="Rectangle 15"/>
              <p:cNvSpPr/>
              <p:nvPr/>
            </p:nvSpPr>
            <p:spPr>
              <a:xfrm rot="5400000">
                <a:off x="4627720" y="1960721"/>
                <a:ext cx="460059" cy="2628901"/>
              </a:xfrm>
              <a:prstGeom prst="rect">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p>
            </p:txBody>
          </p:sp>
        </p:grpSp>
        <p:sp>
          <p:nvSpPr>
            <p:cNvPr id="14" name="Rectangle 13"/>
            <p:cNvSpPr/>
            <p:nvPr/>
          </p:nvSpPr>
          <p:spPr>
            <a:xfrm>
              <a:off x="4248151" y="2687782"/>
              <a:ext cx="623888" cy="1274618"/>
            </a:xfrm>
            <a:prstGeom prst="rect">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p>
          </p:txBody>
        </p:sp>
      </p:grpSp>
      <p:sp>
        <p:nvSpPr>
          <p:cNvPr id="17" name="TextBox 16"/>
          <p:cNvSpPr txBox="1"/>
          <p:nvPr/>
        </p:nvSpPr>
        <p:spPr>
          <a:xfrm>
            <a:off x="126226" y="1625415"/>
            <a:ext cx="1701893" cy="1015663"/>
          </a:xfrm>
          <a:prstGeom prst="rect">
            <a:avLst/>
          </a:prstGeom>
          <a:noFill/>
          <a:effectLst>
            <a:glow rad="228600">
              <a:schemeClr val="bg1">
                <a:alpha val="40000"/>
              </a:schemeClr>
            </a:glow>
            <a:softEdge rad="635000"/>
          </a:effectLst>
        </p:spPr>
        <p:txBody>
          <a:bodyPr wrap="square" rtlCol="0">
            <a:spAutoFit/>
          </a:bodyPr>
          <a:lstStyle/>
          <a:p>
            <a:pPr algn="ctr"/>
            <a:r>
              <a:rPr lang="en-US" sz="6000" dirty="0">
                <a:ln w="9525">
                  <a:solidFill>
                    <a:schemeClr val="bg1">
                      <a:lumMod val="65000"/>
                    </a:schemeClr>
                  </a:solidFill>
                </a:ln>
                <a:latin typeface="Berlin Sans FB" panose="020E0602020502020306" pitchFamily="34" charset="0"/>
              </a:rPr>
              <a:t>Sin</a:t>
            </a:r>
          </a:p>
        </p:txBody>
      </p:sp>
      <p:sp>
        <p:nvSpPr>
          <p:cNvPr id="6" name="U-Turn Arrow 5"/>
          <p:cNvSpPr/>
          <p:nvPr/>
        </p:nvSpPr>
        <p:spPr>
          <a:xfrm rot="16200000">
            <a:off x="1768286" y="1977316"/>
            <a:ext cx="523333" cy="654863"/>
          </a:xfrm>
          <a:prstGeom prst="uturnArrow">
            <a:avLst/>
          </a:prstGeom>
          <a:solidFill>
            <a:schemeClr val="bg1"/>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chemeClr val="bg1"/>
              </a:solidFill>
            </a:endParaRPr>
          </a:p>
        </p:txBody>
      </p:sp>
      <p:pic>
        <p:nvPicPr>
          <p:cNvPr id="18" name="Picture 1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944" b="99156" l="10000" r="97875">
                        <a14:foregroundMark x1="33313" y1="85741" x2="30312" y2="47749"/>
                        <a14:foregroundMark x1="30312" y1="47749" x2="51188" y2="50281"/>
                        <a14:foregroundMark x1="51688" y1="50281" x2="73813" y2="52533"/>
                        <a14:foregroundMark x1="72438" y1="53189" x2="79875" y2="44371"/>
                        <a14:foregroundMark x1="80125" y1="45966" x2="84563" y2="59568"/>
                        <a14:foregroundMark x1="81688" y1="63415" x2="33938" y2="83959"/>
                        <a14:foregroundMark x1="31813" y1="88462" x2="82750" y2="87054"/>
                        <a14:foregroundMark x1="71375" y1="86210" x2="71188" y2="76454"/>
                        <a14:foregroundMark x1="77000" y1="78049" x2="77000" y2="78049"/>
                        <a14:foregroundMark x1="77000" y1="80019" x2="77000" y2="80019"/>
                        <a14:foregroundMark x1="85938" y1="85084" x2="85938" y2="85084"/>
                        <a14:foregroundMark x1="81688" y1="85929" x2="87875" y2="80769"/>
                        <a14:foregroundMark x1="31375" y1="94559" x2="64563" y2="95966"/>
                        <a14:foregroundMark x1="67125" y1="98687" x2="93625" y2="99156"/>
                        <a14:foregroundMark x1="69563" y1="95028" x2="73000" y2="91463"/>
                        <a14:foregroundMark x1="97875" y1="96154" x2="97250" y2="64822"/>
                        <a14:foregroundMark x1="69375" y1="43246" x2="61375" y2="44090"/>
                        <a14:foregroundMark x1="77125" y1="43433" x2="85125" y2="42495"/>
                        <a14:foregroundMark x1="86813" y1="43621" x2="90438" y2="44090"/>
                        <a14:foregroundMark x1="45938" y1="44090" x2="37563" y2="43246"/>
                        <a14:foregroundMark x1="34688" y1="43246" x2="33625" y2="43246"/>
                        <a14:backgroundMark x1="19250" y1="95310" x2="23500" y2="87805"/>
                        <a14:backgroundMark x1="63500" y1="27298" x2="76375" y2="24765"/>
                        <a14:backgroundMark x1="88000" y1="29081" x2="93188" y2="29081"/>
                      </a14:backgroundRemoval>
                    </a14:imgEffect>
                    <a14:imgEffect>
                      <a14:sharpenSoften amount="25000"/>
                    </a14:imgEffect>
                  </a14:imgLayer>
                </a14:imgProps>
              </a:ext>
              <a:ext uri="{28A0092B-C50C-407E-A947-70E740481C1C}">
                <a14:useLocalDpi xmlns:a14="http://schemas.microsoft.com/office/drawing/2010/main" val="0"/>
              </a:ext>
            </a:extLst>
          </a:blip>
          <a:srcRect l="24518" t="37771" r="52638" b="1293"/>
          <a:stretch/>
        </p:blipFill>
        <p:spPr>
          <a:xfrm flipH="1">
            <a:off x="1" y="2307265"/>
            <a:ext cx="2857498" cy="4550735"/>
          </a:xfrm>
          <a:prstGeom prst="rect">
            <a:avLst/>
          </a:prstGeom>
        </p:spPr>
      </p:pic>
      <p:pic>
        <p:nvPicPr>
          <p:cNvPr id="19" name="Picture 18"/>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944" b="99156" l="10000" r="97875">
                        <a14:foregroundMark x1="33313" y1="85741" x2="30312" y2="47749"/>
                        <a14:foregroundMark x1="30312" y1="47749" x2="51188" y2="50281"/>
                        <a14:foregroundMark x1="51688" y1="50281" x2="73813" y2="52533"/>
                        <a14:foregroundMark x1="72438" y1="53189" x2="79875" y2="44371"/>
                        <a14:foregroundMark x1="80125" y1="45966" x2="84563" y2="59568"/>
                        <a14:foregroundMark x1="81688" y1="63415" x2="33938" y2="83959"/>
                        <a14:foregroundMark x1="31813" y1="88462" x2="82750" y2="87054"/>
                        <a14:foregroundMark x1="71375" y1="86210" x2="71188" y2="76454"/>
                        <a14:foregroundMark x1="77000" y1="78049" x2="77000" y2="78049"/>
                        <a14:foregroundMark x1="77000" y1="80019" x2="77000" y2="80019"/>
                        <a14:foregroundMark x1="85938" y1="85084" x2="85938" y2="85084"/>
                        <a14:foregroundMark x1="81688" y1="85929" x2="87875" y2="80769"/>
                        <a14:foregroundMark x1="31375" y1="94559" x2="64563" y2="95966"/>
                        <a14:foregroundMark x1="67125" y1="98687" x2="93625" y2="99156"/>
                        <a14:foregroundMark x1="69563" y1="95028" x2="73000" y2="91463"/>
                        <a14:foregroundMark x1="97875" y1="96154" x2="97250" y2="64822"/>
                        <a14:foregroundMark x1="69375" y1="43246" x2="61375" y2="44090"/>
                        <a14:foregroundMark x1="77125" y1="43433" x2="85125" y2="42495"/>
                        <a14:foregroundMark x1="86813" y1="43621" x2="90438" y2="44090"/>
                        <a14:foregroundMark x1="45938" y1="44090" x2="37563" y2="43246"/>
                        <a14:foregroundMark x1="34688" y1="43246" x2="33625" y2="43246"/>
                        <a14:backgroundMark x1="19250" y1="95310" x2="23500" y2="87805"/>
                        <a14:backgroundMark x1="63500" y1="27298" x2="76375" y2="24765"/>
                        <a14:backgroundMark x1="88000" y1="29081" x2="93188" y2="29081"/>
                      </a14:backgroundRemoval>
                    </a14:imgEffect>
                    <a14:imgEffect>
                      <a14:sharpenSoften amount="25000"/>
                    </a14:imgEffect>
                  </a14:imgLayer>
                </a14:imgProps>
              </a:ext>
              <a:ext uri="{28A0092B-C50C-407E-A947-70E740481C1C}">
                <a14:useLocalDpi xmlns:a14="http://schemas.microsoft.com/office/drawing/2010/main" val="0"/>
              </a:ext>
            </a:extLst>
          </a:blip>
          <a:srcRect l="24518" t="37771" r="53016"/>
          <a:stretch/>
        </p:blipFill>
        <p:spPr>
          <a:xfrm>
            <a:off x="6408079" y="2317265"/>
            <a:ext cx="2735923" cy="4540735"/>
          </a:xfrm>
          <a:prstGeom prst="rect">
            <a:avLst/>
          </a:prstGeom>
        </p:spPr>
      </p:pic>
      <p:sp>
        <p:nvSpPr>
          <p:cNvPr id="20" name="TextBox 19"/>
          <p:cNvSpPr txBox="1"/>
          <p:nvPr/>
        </p:nvSpPr>
        <p:spPr>
          <a:xfrm>
            <a:off x="112196" y="6242575"/>
            <a:ext cx="9031803" cy="438582"/>
          </a:xfrm>
          <a:prstGeom prst="rect">
            <a:avLst/>
          </a:prstGeom>
          <a:noFill/>
        </p:spPr>
        <p:txBody>
          <a:bodyPr wrap="square" rtlCol="0">
            <a:spAutoFit/>
          </a:bodyPr>
          <a:lstStyle/>
          <a:p>
            <a:pPr algn="ctr"/>
            <a:r>
              <a:rPr lang="en-US" sz="2250" b="1" dirty="0">
                <a:solidFill>
                  <a:schemeClr val="bg1"/>
                </a:solidFill>
                <a:effectLst>
                  <a:outerShdw blurRad="38100" dist="38100" dir="2700000" algn="tl">
                    <a:srgbClr val="000000">
                      <a:alpha val="43137"/>
                    </a:srgbClr>
                  </a:outerShdw>
                </a:effectLst>
                <a:latin typeface="Comic Sans MS" panose="030F0702030302020204" pitchFamily="66" charset="0"/>
              </a:rPr>
              <a:t>7</a:t>
            </a:r>
          </a:p>
        </p:txBody>
      </p:sp>
    </p:spTree>
    <p:extLst>
      <p:ext uri="{BB962C8B-B14F-4D97-AF65-F5344CB8AC3E}">
        <p14:creationId xmlns:p14="http://schemas.microsoft.com/office/powerpoint/2010/main" val="27755289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9035" r="7725"/>
          <a:stretch/>
        </p:blipFill>
        <p:spPr>
          <a:xfrm flipH="1">
            <a:off x="1" y="0"/>
            <a:ext cx="9133803" cy="6858000"/>
          </a:xfrm>
          <a:prstGeom prst="rect">
            <a:avLst/>
          </a:prstGeom>
        </p:spPr>
      </p:pic>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1869" b="98131" l="8791" r="89011"/>
                    </a14:imgEffect>
                  </a14:imgLayer>
                </a14:imgProps>
              </a:ext>
              <a:ext uri="{28A0092B-C50C-407E-A947-70E740481C1C}">
                <a14:useLocalDpi xmlns:a14="http://schemas.microsoft.com/office/drawing/2010/main" val="0"/>
              </a:ext>
            </a:extLst>
          </a:blip>
          <a:stretch>
            <a:fillRect/>
          </a:stretch>
        </p:blipFill>
        <p:spPr>
          <a:xfrm flipH="1">
            <a:off x="3706335" y="4307655"/>
            <a:ext cx="294165" cy="645345"/>
          </a:xfrm>
          <a:prstGeom prst="rect">
            <a:avLst/>
          </a:prstGeom>
        </p:spPr>
      </p:pic>
      <p:sp>
        <p:nvSpPr>
          <p:cNvPr id="5" name="TextBox 4"/>
          <p:cNvSpPr txBox="1"/>
          <p:nvPr/>
        </p:nvSpPr>
        <p:spPr>
          <a:xfrm>
            <a:off x="0" y="6214525"/>
            <a:ext cx="9144000" cy="438582"/>
          </a:xfrm>
          <a:prstGeom prst="rect">
            <a:avLst/>
          </a:prstGeom>
          <a:noFill/>
        </p:spPr>
        <p:txBody>
          <a:bodyPr wrap="square" rtlCol="0">
            <a:spAutoFit/>
          </a:bodyPr>
          <a:lstStyle/>
          <a:p>
            <a:pPr algn="ctr"/>
            <a:r>
              <a:rPr lang="en-US" sz="2250" b="1" dirty="0">
                <a:solidFill>
                  <a:schemeClr val="bg1"/>
                </a:solidFill>
                <a:effectLst>
                  <a:outerShdw blurRad="38100" dist="38100" dir="2700000" algn="tl">
                    <a:srgbClr val="000000">
                      <a:alpha val="43137"/>
                    </a:srgbClr>
                  </a:outerShdw>
                </a:effectLst>
                <a:latin typeface="Comic Sans MS" panose="030F0702030302020204" pitchFamily="66" charset="0"/>
              </a:rPr>
              <a:t>8</a:t>
            </a:r>
          </a:p>
        </p:txBody>
      </p:sp>
    </p:spTree>
    <p:extLst>
      <p:ext uri="{BB962C8B-B14F-4D97-AF65-F5344CB8AC3E}">
        <p14:creationId xmlns:p14="http://schemas.microsoft.com/office/powerpoint/2010/main" val="6462042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TextBox 1"/>
          <p:cNvSpPr txBox="1"/>
          <p:nvPr/>
        </p:nvSpPr>
        <p:spPr>
          <a:xfrm>
            <a:off x="0" y="6228550"/>
            <a:ext cx="9144000" cy="438582"/>
          </a:xfrm>
          <a:prstGeom prst="rect">
            <a:avLst/>
          </a:prstGeom>
          <a:noFill/>
        </p:spPr>
        <p:txBody>
          <a:bodyPr wrap="square" rtlCol="0">
            <a:spAutoFit/>
          </a:bodyPr>
          <a:lstStyle/>
          <a:p>
            <a:pPr algn="ctr"/>
            <a:r>
              <a:rPr lang="en-US" sz="2250" b="1" dirty="0">
                <a:solidFill>
                  <a:schemeClr val="bg1"/>
                </a:solidFill>
                <a:effectLst>
                  <a:outerShdw blurRad="38100" dist="38100" dir="2700000" algn="tl">
                    <a:srgbClr val="000000">
                      <a:alpha val="43137"/>
                    </a:srgbClr>
                  </a:outerShdw>
                </a:effectLst>
                <a:latin typeface="Comic Sans MS" panose="030F0702030302020204" pitchFamily="66" charset="0"/>
              </a:rPr>
              <a:t>9</a:t>
            </a:r>
          </a:p>
        </p:txBody>
      </p:sp>
      <p:sp>
        <p:nvSpPr>
          <p:cNvPr id="3" name="TextBox 2"/>
          <p:cNvSpPr txBox="1"/>
          <p:nvPr/>
        </p:nvSpPr>
        <p:spPr>
          <a:xfrm>
            <a:off x="112196" y="863916"/>
            <a:ext cx="8933633" cy="5478423"/>
          </a:xfrm>
          <a:prstGeom prst="rect">
            <a:avLst/>
          </a:prstGeom>
          <a:noFill/>
        </p:spPr>
        <p:txBody>
          <a:bodyPr wrap="square" rtlCol="0">
            <a:spAutoFit/>
          </a:bodyPr>
          <a:lstStyle/>
          <a:p>
            <a:r>
              <a:rPr lang="en-US" sz="2500" b="1" u="sng" dirty="0">
                <a:solidFill>
                  <a:schemeClr val="bg1"/>
                </a:solidFill>
                <a:effectLst>
                  <a:outerShdw blurRad="38100" dist="38100" dir="2700000" algn="tl">
                    <a:srgbClr val="000000">
                      <a:alpha val="43137"/>
                    </a:srgbClr>
                  </a:outerShdw>
                </a:effectLst>
              </a:rPr>
              <a:t>If you shared the Gospel say:</a:t>
            </a:r>
          </a:p>
          <a:p>
            <a:pPr marL="571500" indent="-571500">
              <a:buFont typeface="+mj-lt"/>
              <a:buAutoNum type="arabicPeriod"/>
            </a:pPr>
            <a:r>
              <a:rPr lang="en-US" sz="2500" b="1" dirty="0">
                <a:solidFill>
                  <a:schemeClr val="bg1"/>
                </a:solidFill>
                <a:effectLst>
                  <a:outerShdw blurRad="38100" dist="38100" dir="2700000" algn="tl">
                    <a:srgbClr val="000000">
                      <a:alpha val="43137"/>
                    </a:srgbClr>
                  </a:outerShdw>
                </a:effectLst>
              </a:rPr>
              <a:t>Does that make sense?</a:t>
            </a:r>
          </a:p>
          <a:p>
            <a:pPr marL="571500" indent="-571500">
              <a:buFont typeface="+mj-lt"/>
              <a:buAutoNum type="arabicPeriod"/>
            </a:pPr>
            <a:r>
              <a:rPr lang="en-US" sz="2500" b="1" dirty="0">
                <a:solidFill>
                  <a:schemeClr val="bg1"/>
                </a:solidFill>
                <a:effectLst>
                  <a:outerShdw blurRad="38100" dist="38100" dir="2700000" algn="tl">
                    <a:srgbClr val="000000">
                      <a:alpha val="43137"/>
                    </a:srgbClr>
                  </a:outerShdw>
                </a:effectLst>
              </a:rPr>
              <a:t>Do you have any questions?</a:t>
            </a:r>
          </a:p>
          <a:p>
            <a:pPr marL="571500" indent="-571500">
              <a:buFont typeface="+mj-lt"/>
              <a:buAutoNum type="arabicPeriod"/>
            </a:pPr>
            <a:r>
              <a:rPr lang="en-US" sz="2500" b="1" dirty="0">
                <a:solidFill>
                  <a:schemeClr val="bg1"/>
                </a:solidFill>
                <a:effectLst>
                  <a:outerShdw blurRad="38100" dist="38100" dir="2700000" algn="tl">
                    <a:srgbClr val="000000">
                      <a:alpha val="43137"/>
                    </a:srgbClr>
                  </a:outerShdw>
                </a:effectLst>
              </a:rPr>
              <a:t>Is there any reason why you wouldn’t want to turn from sin and put your faith in Jesus today?</a:t>
            </a:r>
          </a:p>
          <a:p>
            <a:r>
              <a:rPr lang="en-US" sz="2500" b="1" u="sng" dirty="0">
                <a:solidFill>
                  <a:schemeClr val="bg1"/>
                </a:solidFill>
                <a:effectLst>
                  <a:outerShdw blurRad="38100" dist="38100" dir="2700000" algn="tl">
                    <a:srgbClr val="000000">
                      <a:alpha val="43137"/>
                    </a:srgbClr>
                  </a:outerShdw>
                </a:effectLst>
              </a:rPr>
              <a:t>No matter what they say:</a:t>
            </a:r>
          </a:p>
          <a:p>
            <a:pPr marL="571500" indent="-571500">
              <a:buFont typeface="+mj-lt"/>
              <a:buAutoNum type="arabicPeriod"/>
            </a:pPr>
            <a:r>
              <a:rPr lang="en-US" sz="2500" b="1" dirty="0">
                <a:solidFill>
                  <a:schemeClr val="bg1"/>
                </a:solidFill>
                <a:effectLst>
                  <a:outerShdw blurRad="38100" dist="38100" dir="2700000" algn="tl">
                    <a:srgbClr val="000000">
                      <a:alpha val="43137"/>
                    </a:srgbClr>
                  </a:outerShdw>
                </a:effectLst>
              </a:rPr>
              <a:t>We are starting Discovery Bible Studies in the area, would you be interested in that?</a:t>
            </a:r>
          </a:p>
          <a:p>
            <a:pPr marL="571500" indent="-571500">
              <a:buFont typeface="+mj-lt"/>
              <a:buAutoNum type="arabicPeriod"/>
            </a:pPr>
            <a:r>
              <a:rPr lang="en-US" sz="2500" b="1" dirty="0">
                <a:solidFill>
                  <a:schemeClr val="bg1"/>
                </a:solidFill>
                <a:effectLst>
                  <a:outerShdw blurRad="38100" dist="38100" dir="2700000" algn="tl">
                    <a:srgbClr val="000000">
                      <a:alpha val="43137"/>
                    </a:srgbClr>
                  </a:outerShdw>
                </a:effectLst>
              </a:rPr>
              <a:t>If God could do any miracle for you, what would it be?</a:t>
            </a:r>
          </a:p>
          <a:p>
            <a:pPr marL="571500" indent="-571500">
              <a:buFont typeface="+mj-lt"/>
              <a:buAutoNum type="arabicPeriod"/>
            </a:pPr>
            <a:r>
              <a:rPr lang="en-US" sz="2500" b="1" dirty="0">
                <a:solidFill>
                  <a:schemeClr val="bg1"/>
                </a:solidFill>
                <a:effectLst>
                  <a:outerShdw blurRad="38100" dist="38100" dir="2700000" algn="tl">
                    <a:srgbClr val="000000">
                      <a:alpha val="43137"/>
                    </a:srgbClr>
                  </a:outerShdw>
                </a:effectLst>
              </a:rPr>
              <a:t>Can we pray for you? (Pray for the miracle and for general blessings.)</a:t>
            </a:r>
          </a:p>
          <a:p>
            <a:pPr marL="571500" indent="-571500">
              <a:buFont typeface="+mj-lt"/>
              <a:buAutoNum type="arabicPeriod"/>
            </a:pPr>
            <a:r>
              <a:rPr lang="en-US" sz="2500" b="1" dirty="0">
                <a:solidFill>
                  <a:schemeClr val="bg1"/>
                </a:solidFill>
                <a:effectLst>
                  <a:outerShdw blurRad="38100" dist="38100" dir="2700000" algn="tl">
                    <a:srgbClr val="000000">
                      <a:alpha val="43137"/>
                    </a:srgbClr>
                  </a:outerShdw>
                </a:effectLst>
              </a:rPr>
              <a:t>Make sure they got a tract and a Life Book.</a:t>
            </a:r>
          </a:p>
          <a:p>
            <a:pPr marL="571500" indent="-571500">
              <a:buFont typeface="+mj-lt"/>
              <a:buAutoNum type="arabicPeriod"/>
            </a:pPr>
            <a:r>
              <a:rPr lang="en-US" sz="2500" b="1" dirty="0">
                <a:solidFill>
                  <a:schemeClr val="bg1"/>
                </a:solidFill>
                <a:effectLst>
                  <a:outerShdw blurRad="38100" dist="38100" dir="2700000" algn="tl">
                    <a:srgbClr val="000000">
                      <a:alpha val="43137"/>
                    </a:srgbClr>
                  </a:outerShdw>
                </a:effectLst>
              </a:rPr>
              <a:t>Get their contact info and make some notes if they have any interest in a Bible Study.</a:t>
            </a:r>
          </a:p>
        </p:txBody>
      </p:sp>
    </p:spTree>
    <p:extLst>
      <p:ext uri="{BB962C8B-B14F-4D97-AF65-F5344CB8AC3E}">
        <p14:creationId xmlns:p14="http://schemas.microsoft.com/office/powerpoint/2010/main" val="27375887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944" b="99156" l="10000" r="97875">
                        <a14:foregroundMark x1="33313" y1="85741" x2="30312" y2="47749"/>
                        <a14:foregroundMark x1="30312" y1="47749" x2="51188" y2="50281"/>
                        <a14:foregroundMark x1="51688" y1="50281" x2="73813" y2="52533"/>
                        <a14:foregroundMark x1="72438" y1="53189" x2="79875" y2="44371"/>
                        <a14:foregroundMark x1="80125" y1="45966" x2="84563" y2="59568"/>
                        <a14:foregroundMark x1="81688" y1="63415" x2="33938" y2="83959"/>
                        <a14:foregroundMark x1="31813" y1="88462" x2="82750" y2="87054"/>
                        <a14:foregroundMark x1="71375" y1="86210" x2="71188" y2="76454"/>
                        <a14:foregroundMark x1="77000" y1="78049" x2="77000" y2="78049"/>
                        <a14:foregroundMark x1="77000" y1="80019" x2="77000" y2="80019"/>
                        <a14:foregroundMark x1="85938" y1="85084" x2="85938" y2="85084"/>
                        <a14:foregroundMark x1="81688" y1="85929" x2="87875" y2="80769"/>
                        <a14:foregroundMark x1="31375" y1="94559" x2="64563" y2="95966"/>
                        <a14:foregroundMark x1="67125" y1="98687" x2="93625" y2="99156"/>
                        <a14:foregroundMark x1="69563" y1="95028" x2="73000" y2="91463"/>
                        <a14:foregroundMark x1="97875" y1="96154" x2="97250" y2="64822"/>
                        <a14:foregroundMark x1="69375" y1="43246" x2="61375" y2="44090"/>
                        <a14:foregroundMark x1="77125" y1="43433" x2="85125" y2="42495"/>
                        <a14:foregroundMark x1="86813" y1="43621" x2="90438" y2="44090"/>
                        <a14:foregroundMark x1="45938" y1="44090" x2="37563" y2="43246"/>
                        <a14:foregroundMark x1="34688" y1="43246" x2="33625" y2="43246"/>
                        <a14:backgroundMark x1="19250" y1="95310" x2="23500" y2="87805"/>
                        <a14:backgroundMark x1="63500" y1="27298" x2="76375" y2="24765"/>
                        <a14:backgroundMark x1="88000" y1="29081" x2="93188" y2="29081"/>
                        <a14:backgroundMark x1="52358" y1="27260" x2="53302" y2="31851"/>
                      </a14:backgroundRemoval>
                    </a14:imgEffect>
                    <a14:imgEffect>
                      <a14:sharpenSoften amount="25000"/>
                    </a14:imgEffect>
                  </a14:imgLayer>
                </a14:imgProps>
              </a:ext>
              <a:ext uri="{28A0092B-C50C-407E-A947-70E740481C1C}">
                <a14:useLocalDpi xmlns:a14="http://schemas.microsoft.com/office/drawing/2010/main" val="0"/>
              </a:ext>
            </a:extLst>
          </a:blip>
          <a:srcRect l="24518" t="37771" r="9091"/>
          <a:stretch/>
        </p:blipFill>
        <p:spPr>
          <a:xfrm flipH="1">
            <a:off x="0" y="2811252"/>
            <a:ext cx="6677893" cy="4046748"/>
          </a:xfrm>
          <a:prstGeom prst="rect">
            <a:avLst/>
          </a:prstGeom>
        </p:spPr>
      </p:pic>
      <p:pic>
        <p:nvPicPr>
          <p:cNvPr id="2" name="Picture 1"/>
          <p:cNvPicPr>
            <a:picLocks noChangeAspect="1"/>
          </p:cNvPicPr>
          <p:nvPr/>
        </p:nvPicPr>
        <p:blipFill rotWithShape="1">
          <a:blip r:embed="rId6" cstate="print">
            <a:duotone>
              <a:prstClr val="black"/>
              <a:srgbClr val="FF3399">
                <a:tint val="45000"/>
                <a:satMod val="400000"/>
              </a:srgbClr>
            </a:duotone>
            <a:extLst>
              <a:ext uri="{BEBA8EAE-BF5A-486C-A8C5-ECC9F3942E4B}">
                <a14:imgProps xmlns:a14="http://schemas.microsoft.com/office/drawing/2010/main">
                  <a14:imgLayer r:embed="rId7">
                    <a14:imgEffect>
                      <a14:backgroundRemoval t="3271" b="98598" l="8791" r="89011"/>
                    </a14:imgEffect>
                  </a14:imgLayer>
                </a14:imgProps>
              </a:ext>
              <a:ext uri="{28A0092B-C50C-407E-A947-70E740481C1C}">
                <a14:useLocalDpi xmlns:a14="http://schemas.microsoft.com/office/drawing/2010/main" val="0"/>
              </a:ext>
            </a:extLst>
          </a:blip>
          <a:srcRect b="9535"/>
          <a:stretch/>
        </p:blipFill>
        <p:spPr>
          <a:xfrm flipH="1">
            <a:off x="6057906" y="2773712"/>
            <a:ext cx="190499" cy="337765"/>
          </a:xfrm>
          <a:prstGeom prst="rect">
            <a:avLst/>
          </a:prstGeom>
        </p:spPr>
      </p:pic>
      <p:sp>
        <p:nvSpPr>
          <p:cNvPr id="19" name="TextBox 18"/>
          <p:cNvSpPr txBox="1"/>
          <p:nvPr/>
        </p:nvSpPr>
        <p:spPr>
          <a:xfrm>
            <a:off x="5" y="1088468"/>
            <a:ext cx="9144002" cy="1247185"/>
          </a:xfrm>
          <a:prstGeom prst="rect">
            <a:avLst/>
          </a:prstGeom>
          <a:noFill/>
        </p:spPr>
        <p:txBody>
          <a:bodyPr wrap="square" lIns="187242" tIns="93623" rIns="187242" bIns="93623" rtlCol="0">
            <a:spAutoFit/>
          </a:bodyPr>
          <a:lstStyle/>
          <a:p>
            <a:pPr algn="ctr" defTabSz="803452"/>
            <a:r>
              <a:rPr lang="en-US" sz="3438" b="1" dirty="0">
                <a:solidFill>
                  <a:prstClr val="white">
                    <a:lumMod val="95000"/>
                  </a:prstClr>
                </a:solidFill>
                <a:effectLst>
                  <a:outerShdw blurRad="50800" dist="38100" dir="2700000" algn="tl" rotWithShape="0">
                    <a:prstClr val="black"/>
                  </a:outerShdw>
                </a:effectLst>
                <a:latin typeface="Book Antiqua" pitchFamily="18" charset="0"/>
              </a:rPr>
              <a:t>What Does It Take For Imperfect </a:t>
            </a:r>
          </a:p>
          <a:p>
            <a:pPr algn="ctr" defTabSz="803452"/>
            <a:r>
              <a:rPr lang="en-US" sz="3438" b="1" dirty="0">
                <a:solidFill>
                  <a:prstClr val="white">
                    <a:lumMod val="95000"/>
                  </a:prstClr>
                </a:solidFill>
                <a:effectLst>
                  <a:outerShdw blurRad="50800" dist="38100" dir="2700000" algn="tl" rotWithShape="0">
                    <a:prstClr val="black"/>
                  </a:outerShdw>
                </a:effectLst>
                <a:latin typeface="Book Antiqua" pitchFamily="18" charset="0"/>
              </a:rPr>
              <a:t>People To Get To Heaven?</a:t>
            </a:r>
          </a:p>
        </p:txBody>
      </p:sp>
    </p:spTree>
    <p:extLst>
      <p:ext uri="{BB962C8B-B14F-4D97-AF65-F5344CB8AC3E}">
        <p14:creationId xmlns:p14="http://schemas.microsoft.com/office/powerpoint/2010/main" val="2913935670"/>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152400"/>
            <a:ext cx="8839200" cy="2123658"/>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600" dirty="0">
                <a:solidFill>
                  <a:schemeClr val="bg1"/>
                </a:solidFill>
                <a:effectLst>
                  <a:outerShdw blurRad="38100" dist="38100" dir="2700000" algn="tl">
                    <a:srgbClr val="000000">
                      <a:alpha val="43137"/>
                    </a:srgbClr>
                  </a:outerShdw>
                </a:effectLst>
                <a:latin typeface="Berlin Sans FB" panose="020E0602020502020306" pitchFamily="34" charset="0"/>
              </a:rPr>
              <a:t>3) Stop and Think (The Movie) </a:t>
            </a:r>
          </a:p>
          <a:p>
            <a:r>
              <a:rPr lang="en-US" sz="3600" dirty="0">
                <a:solidFill>
                  <a:schemeClr val="bg1"/>
                </a:solidFill>
                <a:effectLst>
                  <a:outerShdw blurRad="38100" dist="38100" dir="2700000" algn="tl">
                    <a:srgbClr val="000000">
                      <a:alpha val="43137"/>
                    </a:srgbClr>
                  </a:outerShdw>
                </a:effectLst>
                <a:latin typeface="Berlin Sans FB" panose="020E0602020502020306" pitchFamily="34" charset="0"/>
              </a:rPr>
              <a:t>     - Featuring Francis Chan </a:t>
            </a:r>
          </a:p>
          <a:p>
            <a:r>
              <a:rPr lang="en-US" sz="3600" dirty="0">
                <a:solidFill>
                  <a:schemeClr val="bg1"/>
                </a:solidFill>
                <a:effectLst>
                  <a:outerShdw blurRad="38100" dist="38100" dir="2700000" algn="tl">
                    <a:srgbClr val="000000">
                      <a:alpha val="43137"/>
                    </a:srgbClr>
                  </a:outerShdw>
                </a:effectLst>
                <a:latin typeface="Berlin Sans FB" panose="020E0602020502020306" pitchFamily="34" charset="0"/>
              </a:rPr>
              <a:t>       (with Discussion questions)</a:t>
            </a:r>
          </a:p>
          <a:p>
            <a:r>
              <a:rPr lang="en-US" sz="2400" dirty="0">
                <a:solidFill>
                  <a:schemeClr val="bg1"/>
                </a:solidFill>
                <a:effectLst>
                  <a:outerShdw blurRad="38100" dist="38100" dir="2700000" algn="tl">
                    <a:srgbClr val="000000">
                      <a:alpha val="43137"/>
                    </a:srgbClr>
                  </a:outerShdw>
                </a:effectLst>
                <a:latin typeface="Berlin Sans FB" panose="020E0602020502020306" pitchFamily="34" charset="0"/>
              </a:rPr>
              <a:t>           https://www.youtube.com/watch?v=NnnSS0_-xoA&amp;t=446s</a:t>
            </a:r>
            <a:endParaRPr lang="en-US" sz="3600" dirty="0">
              <a:solidFill>
                <a:schemeClr val="bg1"/>
              </a:solidFill>
              <a:effectLst>
                <a:outerShdw blurRad="38100" dist="38100" dir="2700000" algn="tl">
                  <a:srgbClr val="000000">
                    <a:alpha val="43137"/>
                  </a:srgbClr>
                </a:outerShdw>
              </a:effectLst>
              <a:latin typeface="Berlin Sans FB" panose="020E0602020502020306" pitchFamily="34" charset="0"/>
            </a:endParaRPr>
          </a:p>
        </p:txBody>
      </p:sp>
      <p:pic>
        <p:nvPicPr>
          <p:cNvPr id="3" name="Picture 2">
            <a:extLst>
              <a:ext uri="{FF2B5EF4-FFF2-40B4-BE49-F238E27FC236}">
                <a16:creationId xmlns:a16="http://schemas.microsoft.com/office/drawing/2014/main" id="{B9C55BD0-31E1-4C55-9D6A-730BD3E6C2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329" y="2590800"/>
            <a:ext cx="7369342" cy="2489200"/>
          </a:xfrm>
          <a:prstGeom prst="rect">
            <a:avLst/>
          </a:prstGeom>
        </p:spPr>
      </p:pic>
    </p:spTree>
    <p:extLst>
      <p:ext uri="{BB962C8B-B14F-4D97-AF65-F5344CB8AC3E}">
        <p14:creationId xmlns:p14="http://schemas.microsoft.com/office/powerpoint/2010/main" val="21039111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152400"/>
            <a:ext cx="8839200" cy="341632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600" dirty="0">
                <a:solidFill>
                  <a:schemeClr val="bg1"/>
                </a:solidFill>
                <a:effectLst>
                  <a:outerShdw blurRad="38100" dist="38100" dir="2700000" algn="tl">
                    <a:srgbClr val="000000">
                      <a:alpha val="43137"/>
                    </a:srgbClr>
                  </a:outerShdw>
                </a:effectLst>
                <a:latin typeface="Berlin Sans FB" panose="020E0602020502020306" pitchFamily="34" charset="0"/>
              </a:rPr>
              <a:t>4) Share Your Testimony (2 minutes or less)</a:t>
            </a:r>
          </a:p>
          <a:p>
            <a:endParaRPr lang="en-US" sz="3600" dirty="0">
              <a:solidFill>
                <a:schemeClr val="bg1"/>
              </a:solidFill>
              <a:effectLst>
                <a:outerShdw blurRad="38100" dist="38100" dir="2700000" algn="tl">
                  <a:srgbClr val="000000">
                    <a:alpha val="43137"/>
                  </a:srgbClr>
                </a:outerShdw>
              </a:effectLst>
              <a:latin typeface="Berlin Sans FB" panose="020E0602020502020306" pitchFamily="34" charset="0"/>
            </a:endParaRPr>
          </a:p>
          <a:p>
            <a:pPr marL="1200150" lvl="1" indent="-742950">
              <a:buAutoNum type="alphaLcPeriod"/>
            </a:pPr>
            <a:r>
              <a:rPr lang="en-US" sz="3600" dirty="0">
                <a:solidFill>
                  <a:schemeClr val="bg1"/>
                </a:solidFill>
                <a:effectLst>
                  <a:outerShdw blurRad="38100" dist="38100" dir="2700000" algn="tl">
                    <a:srgbClr val="000000">
                      <a:alpha val="43137"/>
                    </a:srgbClr>
                  </a:outerShdw>
                </a:effectLst>
                <a:latin typeface="Berlin Sans FB" panose="020E0602020502020306" pitchFamily="34" charset="0"/>
              </a:rPr>
              <a:t>What my life was like before Christ</a:t>
            </a:r>
          </a:p>
          <a:p>
            <a:pPr marL="1200150" lvl="1" indent="-742950">
              <a:buAutoNum type="alphaLcPeriod"/>
            </a:pPr>
            <a:r>
              <a:rPr lang="en-US" sz="3600" dirty="0">
                <a:solidFill>
                  <a:schemeClr val="bg1"/>
                </a:solidFill>
                <a:effectLst>
                  <a:outerShdw blurRad="38100" dist="38100" dir="2700000" algn="tl">
                    <a:srgbClr val="000000">
                      <a:alpha val="43137"/>
                    </a:srgbClr>
                  </a:outerShdw>
                </a:effectLst>
                <a:latin typeface="Berlin Sans FB" panose="020E0602020502020306" pitchFamily="34" charset="0"/>
              </a:rPr>
              <a:t>How I came to Christ</a:t>
            </a:r>
          </a:p>
          <a:p>
            <a:pPr marL="1200150" lvl="1" indent="-742950">
              <a:buAutoNum type="alphaLcPeriod"/>
            </a:pPr>
            <a:r>
              <a:rPr lang="en-US" sz="3600" dirty="0">
                <a:solidFill>
                  <a:schemeClr val="bg1"/>
                </a:solidFill>
                <a:effectLst>
                  <a:outerShdw blurRad="38100" dist="38100" dir="2700000" algn="tl">
                    <a:srgbClr val="000000">
                      <a:alpha val="43137"/>
                    </a:srgbClr>
                  </a:outerShdw>
                </a:effectLst>
                <a:latin typeface="Berlin Sans FB" panose="020E0602020502020306" pitchFamily="34" charset="0"/>
              </a:rPr>
              <a:t>What my life is like with Christ</a:t>
            </a:r>
          </a:p>
          <a:p>
            <a:r>
              <a:rPr lang="en-US" sz="3600" dirty="0">
                <a:solidFill>
                  <a:schemeClr val="bg1"/>
                </a:solidFill>
                <a:effectLst>
                  <a:outerShdw blurRad="38100" dist="38100" dir="2700000" algn="tl">
                    <a:srgbClr val="000000">
                      <a:alpha val="43137"/>
                    </a:srgbClr>
                  </a:outerShdw>
                </a:effectLst>
                <a:latin typeface="Berlin Sans FB" panose="020E0602020502020306" pitchFamily="34" charset="0"/>
              </a:rPr>
              <a:t>   </a:t>
            </a:r>
          </a:p>
        </p:txBody>
      </p:sp>
    </p:spTree>
    <p:extLst>
      <p:ext uri="{BB962C8B-B14F-4D97-AF65-F5344CB8AC3E}">
        <p14:creationId xmlns:p14="http://schemas.microsoft.com/office/powerpoint/2010/main" val="9551157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152400"/>
            <a:ext cx="8839200" cy="440120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800" u="sng" dirty="0">
                <a:solidFill>
                  <a:schemeClr val="bg1"/>
                </a:solidFill>
                <a:effectLst>
                  <a:outerShdw blurRad="38100" dist="38100" dir="2700000" algn="tl">
                    <a:srgbClr val="000000">
                      <a:alpha val="43137"/>
                    </a:srgbClr>
                  </a:outerShdw>
                </a:effectLst>
                <a:latin typeface="Berlin Sans FB" panose="020E0602020502020306" pitchFamily="34" charset="0"/>
              </a:rPr>
              <a:t>1 Corinthians 15:1-5 (ESV) </a:t>
            </a:r>
          </a:p>
          <a:p>
            <a:pPr algn="ctr"/>
            <a:r>
              <a:rPr lang="en-US" sz="2800" dirty="0">
                <a:solidFill>
                  <a:schemeClr val="bg1"/>
                </a:solidFill>
                <a:effectLst>
                  <a:outerShdw blurRad="38100" dist="38100" dir="2700000" algn="tl">
                    <a:srgbClr val="000000">
                      <a:alpha val="43137"/>
                    </a:srgbClr>
                  </a:outerShdw>
                </a:effectLst>
                <a:latin typeface="Berlin Sans FB" panose="020E0602020502020306" pitchFamily="34" charset="0"/>
              </a:rPr>
              <a:t>Now I would remind you, brothers, of the gospel I preached to you, which you received, in which you stand, and by which you are being saved, if you hold fast to the word I preached to you—unless you believed in vain. For I delivered to you as of first importance what I also received: that Christ died for our sins in accordance with the Scriptures, that he was buried, that he was raised on the third day in accordance with the Scriptures, and that he appeared to Cephas, then to the twelve.</a:t>
            </a:r>
          </a:p>
        </p:txBody>
      </p:sp>
    </p:spTree>
    <p:extLst>
      <p:ext uri="{BB962C8B-B14F-4D97-AF65-F5344CB8AC3E}">
        <p14:creationId xmlns:p14="http://schemas.microsoft.com/office/powerpoint/2010/main" val="21039111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152400"/>
            <a:ext cx="8839200" cy="341632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600" dirty="0">
                <a:solidFill>
                  <a:schemeClr val="bg1"/>
                </a:solidFill>
                <a:effectLst>
                  <a:outerShdw blurRad="38100" dist="38100" dir="2700000" algn="tl">
                    <a:srgbClr val="000000">
                      <a:alpha val="43137"/>
                    </a:srgbClr>
                  </a:outerShdw>
                </a:effectLst>
                <a:latin typeface="Berlin Sans FB" panose="020E0602020502020306" pitchFamily="34" charset="0"/>
              </a:rPr>
              <a:t>How do we practically get started in our culture and context?</a:t>
            </a:r>
          </a:p>
          <a:p>
            <a:endParaRPr lang="en-US" sz="3600" dirty="0">
              <a:solidFill>
                <a:schemeClr val="bg1"/>
              </a:solidFill>
              <a:effectLst>
                <a:outerShdw blurRad="38100" dist="38100" dir="2700000" algn="tl">
                  <a:srgbClr val="000000">
                    <a:alpha val="43137"/>
                  </a:srgbClr>
                </a:outerShdw>
              </a:effectLst>
              <a:latin typeface="Berlin Sans FB" panose="020E0602020502020306" pitchFamily="34" charset="0"/>
            </a:endParaRPr>
          </a:p>
          <a:p>
            <a:r>
              <a:rPr lang="en-US" sz="3600" dirty="0">
                <a:solidFill>
                  <a:schemeClr val="bg1"/>
                </a:solidFill>
                <a:effectLst>
                  <a:outerShdw blurRad="38100" dist="38100" dir="2700000" algn="tl">
                    <a:srgbClr val="000000">
                      <a:alpha val="43137"/>
                    </a:srgbClr>
                  </a:outerShdw>
                </a:effectLst>
                <a:latin typeface="Berlin Sans FB" panose="020E0602020502020306" pitchFamily="34" charset="0"/>
              </a:rPr>
              <a:t>          1) Cold call approach </a:t>
            </a:r>
          </a:p>
          <a:p>
            <a:endParaRPr lang="en-US" sz="3600" dirty="0">
              <a:solidFill>
                <a:schemeClr val="bg1"/>
              </a:solidFill>
              <a:effectLst>
                <a:outerShdw blurRad="38100" dist="38100" dir="2700000" algn="tl">
                  <a:srgbClr val="000000">
                    <a:alpha val="43137"/>
                  </a:srgbClr>
                </a:outerShdw>
              </a:effectLst>
              <a:latin typeface="Berlin Sans FB" panose="020E0602020502020306" pitchFamily="34" charset="0"/>
            </a:endParaRPr>
          </a:p>
          <a:p>
            <a:r>
              <a:rPr lang="en-US" sz="3600" dirty="0">
                <a:solidFill>
                  <a:schemeClr val="bg1"/>
                </a:solidFill>
                <a:effectLst>
                  <a:outerShdw blurRad="38100" dist="38100" dir="2700000" algn="tl">
                    <a:srgbClr val="000000">
                      <a:alpha val="43137"/>
                    </a:srgbClr>
                  </a:outerShdw>
                </a:effectLst>
                <a:latin typeface="Berlin Sans FB" panose="020E0602020502020306" pitchFamily="34" charset="0"/>
              </a:rPr>
              <a:t>          2) Relational approach</a:t>
            </a:r>
          </a:p>
        </p:txBody>
      </p:sp>
    </p:spTree>
    <p:extLst>
      <p:ext uri="{BB962C8B-B14F-4D97-AF65-F5344CB8AC3E}">
        <p14:creationId xmlns:p14="http://schemas.microsoft.com/office/powerpoint/2010/main" val="32674922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152400"/>
            <a:ext cx="8839200" cy="3954929"/>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500" dirty="0">
                <a:solidFill>
                  <a:schemeClr val="bg1"/>
                </a:solidFill>
                <a:effectLst>
                  <a:outerShdw blurRad="38100" dist="38100" dir="2700000" algn="tl">
                    <a:srgbClr val="000000">
                      <a:alpha val="43137"/>
                    </a:srgbClr>
                  </a:outerShdw>
                </a:effectLst>
                <a:latin typeface="Berlin Sans FB" panose="020E0602020502020306" pitchFamily="34" charset="0"/>
              </a:rPr>
              <a:t>How do we build friendships with unbelievers? </a:t>
            </a:r>
          </a:p>
          <a:p>
            <a:endParaRPr lang="en-US" sz="3600" dirty="0">
              <a:solidFill>
                <a:schemeClr val="bg1"/>
              </a:solidFill>
              <a:effectLst>
                <a:outerShdw blurRad="38100" dist="38100" dir="2700000" algn="tl">
                  <a:srgbClr val="000000">
                    <a:alpha val="43137"/>
                  </a:srgbClr>
                </a:outerShdw>
              </a:effectLst>
              <a:latin typeface="Berlin Sans FB" panose="020E0602020502020306" pitchFamily="34" charset="0"/>
            </a:endParaRPr>
          </a:p>
          <a:p>
            <a:pPr lvl="1"/>
            <a:r>
              <a:rPr lang="en-US" sz="3500" dirty="0">
                <a:solidFill>
                  <a:schemeClr val="bg1"/>
                </a:solidFill>
                <a:effectLst>
                  <a:outerShdw blurRad="38100" dist="38100" dir="2700000" algn="tl">
                    <a:srgbClr val="000000">
                      <a:alpha val="43137"/>
                    </a:srgbClr>
                  </a:outerShdw>
                </a:effectLst>
                <a:latin typeface="Berlin Sans FB" panose="020E0602020502020306" pitchFamily="34" charset="0"/>
              </a:rPr>
              <a:t>“Research shows that fully eighty-five percent of all new Christians come to faith in Christ and join a church as a result of their relationship with family and friends.”  </a:t>
            </a:r>
          </a:p>
          <a:p>
            <a:pPr lvl="1"/>
            <a:r>
              <a:rPr lang="en-US" sz="3500" dirty="0">
                <a:solidFill>
                  <a:schemeClr val="bg1"/>
                </a:solidFill>
                <a:effectLst>
                  <a:outerShdw blurRad="38100" dist="38100" dir="2700000" algn="tl">
                    <a:srgbClr val="000000">
                      <a:alpha val="43137"/>
                    </a:srgbClr>
                  </a:outerShdw>
                </a:effectLst>
                <a:latin typeface="Berlin Sans FB" panose="020E0602020502020306" pitchFamily="34" charset="0"/>
              </a:rPr>
              <a:t>–Making Friends For Heaven’s Sake</a:t>
            </a:r>
          </a:p>
        </p:txBody>
      </p:sp>
    </p:spTree>
    <p:extLst>
      <p:ext uri="{BB962C8B-B14F-4D97-AF65-F5344CB8AC3E}">
        <p14:creationId xmlns:p14="http://schemas.microsoft.com/office/powerpoint/2010/main" val="23635805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152400"/>
            <a:ext cx="8839200" cy="415498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400" u="sng" dirty="0">
                <a:solidFill>
                  <a:schemeClr val="bg1"/>
                </a:solidFill>
                <a:effectLst>
                  <a:outerShdw blurRad="38100" dist="38100" dir="2700000" algn="tl">
                    <a:srgbClr val="000000">
                      <a:alpha val="43137"/>
                    </a:srgbClr>
                  </a:outerShdw>
                </a:effectLst>
                <a:latin typeface="Berlin Sans FB" panose="020E0602020502020306" pitchFamily="34" charset="0"/>
              </a:rPr>
              <a:t>Luke 5:27-32 (NASB) </a:t>
            </a:r>
          </a:p>
          <a:p>
            <a:pPr algn="ctr"/>
            <a:r>
              <a:rPr lang="en-US" sz="2400" dirty="0">
                <a:solidFill>
                  <a:schemeClr val="bg1"/>
                </a:solidFill>
                <a:effectLst>
                  <a:outerShdw blurRad="38100" dist="38100" dir="2700000" algn="tl">
                    <a:srgbClr val="000000">
                      <a:alpha val="43137"/>
                    </a:srgbClr>
                  </a:outerShdw>
                </a:effectLst>
                <a:latin typeface="Berlin Sans FB" panose="020E0602020502020306" pitchFamily="34" charset="0"/>
              </a:rPr>
              <a:t>After that He went out and noticed a tax collector named Levi sitting in the tax booth, and He said to him, “Follow Me.” And he left everything behind, and got up and began to follow Him. And Levi gave a big reception for Him in his house; and there was a great crowd of tax collectors and other people who were reclining at the table with them. The Pharisees and their scribes began grumbling at His disciples, saying, “Why do you eat and drink with the tax collectors and sinners?” And Jesus answered and said to them, “It is not those who are well who need a physician, but those who are sick. I have not come to call the righteous but sinners to repentance.”</a:t>
            </a:r>
          </a:p>
        </p:txBody>
      </p:sp>
      <p:sp>
        <p:nvSpPr>
          <p:cNvPr id="3" name="TextBox 2">
            <a:extLst>
              <a:ext uri="{FF2B5EF4-FFF2-40B4-BE49-F238E27FC236}">
                <a16:creationId xmlns:a16="http://schemas.microsoft.com/office/drawing/2014/main" id="{BF132820-5DAA-4861-AF8D-E7D6200EC9D9}"/>
              </a:ext>
            </a:extLst>
          </p:cNvPr>
          <p:cNvSpPr txBox="1"/>
          <p:nvPr/>
        </p:nvSpPr>
        <p:spPr>
          <a:xfrm>
            <a:off x="533400" y="4419600"/>
            <a:ext cx="8229600" cy="1200329"/>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600" dirty="0">
                <a:solidFill>
                  <a:schemeClr val="bg1"/>
                </a:solidFill>
                <a:effectLst>
                  <a:outerShdw blurRad="38100" dist="38100" dir="2700000" algn="tl">
                    <a:srgbClr val="000000">
                      <a:alpha val="43137"/>
                    </a:srgbClr>
                  </a:outerShdw>
                </a:effectLst>
                <a:latin typeface="Berlin Sans FB" panose="020E0602020502020306" pitchFamily="34" charset="0"/>
              </a:rPr>
              <a:t>Jesus intentionally spent time with sinners so that he could call them to salvation.</a:t>
            </a:r>
          </a:p>
        </p:txBody>
      </p:sp>
    </p:spTree>
    <p:extLst>
      <p:ext uri="{BB962C8B-B14F-4D97-AF65-F5344CB8AC3E}">
        <p14:creationId xmlns:p14="http://schemas.microsoft.com/office/powerpoint/2010/main" val="13579062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5663F1-6B16-4742-8A2D-C915BE61F50C}"/>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l="69999" t="60764" r="968" b="2361"/>
          <a:stretch/>
        </p:blipFill>
        <p:spPr>
          <a:xfrm>
            <a:off x="1295400" y="251460"/>
            <a:ext cx="6477000" cy="6369050"/>
          </a:xfrm>
          <a:prstGeom prst="rect">
            <a:avLst/>
          </a:prstGeom>
        </p:spPr>
      </p:pic>
    </p:spTree>
    <p:extLst>
      <p:ext uri="{BB962C8B-B14F-4D97-AF65-F5344CB8AC3E}">
        <p14:creationId xmlns:p14="http://schemas.microsoft.com/office/powerpoint/2010/main" val="31443334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152400"/>
            <a:ext cx="8839200" cy="5216813"/>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700" dirty="0">
                <a:solidFill>
                  <a:schemeClr val="bg1"/>
                </a:solidFill>
                <a:effectLst>
                  <a:outerShdw blurRad="38100" dist="38100" dir="2700000" algn="tl">
                    <a:srgbClr val="000000">
                      <a:alpha val="43137"/>
                    </a:srgbClr>
                  </a:outerShdw>
                </a:effectLst>
                <a:latin typeface="Berlin Sans FB" panose="020E0602020502020306" pitchFamily="34" charset="0"/>
              </a:rPr>
              <a:t>Starting spiritual conversations by asking spiritual questions</a:t>
            </a:r>
          </a:p>
          <a:p>
            <a:endParaRPr lang="en-US" sz="1200" dirty="0">
              <a:solidFill>
                <a:schemeClr val="bg1"/>
              </a:solidFill>
              <a:effectLst>
                <a:outerShdw blurRad="38100" dist="38100" dir="2700000" algn="tl">
                  <a:srgbClr val="000000">
                    <a:alpha val="43137"/>
                  </a:srgbClr>
                </a:outerShdw>
              </a:effectLst>
              <a:latin typeface="Berlin Sans FB" panose="020E0602020502020306" pitchFamily="34" charset="0"/>
            </a:endParaRPr>
          </a:p>
          <a:p>
            <a:r>
              <a:rPr lang="en-US" sz="2700" dirty="0">
                <a:solidFill>
                  <a:schemeClr val="bg1"/>
                </a:solidFill>
                <a:effectLst>
                  <a:outerShdw blurRad="38100" dist="38100" dir="2700000" algn="tl">
                    <a:srgbClr val="000000">
                      <a:alpha val="43137"/>
                    </a:srgbClr>
                  </a:outerShdw>
                </a:effectLst>
                <a:latin typeface="Berlin Sans FB" panose="020E0602020502020306" pitchFamily="34" charset="0"/>
              </a:rPr>
              <a:t>1) Do you have any spiritual interest?</a:t>
            </a:r>
          </a:p>
          <a:p>
            <a:r>
              <a:rPr lang="en-US" sz="2700" dirty="0">
                <a:solidFill>
                  <a:schemeClr val="bg1"/>
                </a:solidFill>
                <a:effectLst>
                  <a:outerShdw blurRad="38100" dist="38100" dir="2700000" algn="tl">
                    <a:srgbClr val="000000">
                      <a:alpha val="43137"/>
                    </a:srgbClr>
                  </a:outerShdw>
                </a:effectLst>
                <a:latin typeface="Berlin Sans FB" panose="020E0602020502020306" pitchFamily="34" charset="0"/>
              </a:rPr>
              <a:t>2) What is your spiritual background?</a:t>
            </a:r>
          </a:p>
          <a:p>
            <a:r>
              <a:rPr lang="en-US" sz="2700" dirty="0">
                <a:solidFill>
                  <a:schemeClr val="bg1"/>
                </a:solidFill>
                <a:effectLst>
                  <a:outerShdw blurRad="38100" dist="38100" dir="2700000" algn="tl">
                    <a:srgbClr val="000000">
                      <a:alpha val="43137"/>
                    </a:srgbClr>
                  </a:outerShdw>
                </a:effectLst>
                <a:latin typeface="Berlin Sans FB" panose="020E0602020502020306" pitchFamily="34" charset="0"/>
              </a:rPr>
              <a:t>3) Do you feel that you are close to God, far from God, </a:t>
            </a:r>
          </a:p>
          <a:p>
            <a:r>
              <a:rPr lang="en-US" sz="2700" dirty="0">
                <a:solidFill>
                  <a:schemeClr val="bg1"/>
                </a:solidFill>
                <a:effectLst>
                  <a:outerShdw blurRad="38100" dist="38100" dir="2700000" algn="tl">
                    <a:srgbClr val="000000">
                      <a:alpha val="43137"/>
                    </a:srgbClr>
                  </a:outerShdw>
                </a:effectLst>
                <a:latin typeface="Berlin Sans FB" panose="020E0602020502020306" pitchFamily="34" charset="0"/>
              </a:rPr>
              <a:t>    or somewhere in the middle?</a:t>
            </a:r>
          </a:p>
          <a:p>
            <a:endParaRPr lang="en-US" sz="1200" dirty="0">
              <a:solidFill>
                <a:schemeClr val="bg1"/>
              </a:solidFill>
              <a:effectLst>
                <a:outerShdw blurRad="38100" dist="38100" dir="2700000" algn="tl">
                  <a:srgbClr val="000000">
                    <a:alpha val="43137"/>
                  </a:srgbClr>
                </a:outerShdw>
              </a:effectLst>
              <a:latin typeface="Berlin Sans FB" panose="020E0602020502020306" pitchFamily="34" charset="0"/>
            </a:endParaRPr>
          </a:p>
          <a:p>
            <a:pPr lvl="1"/>
            <a:r>
              <a:rPr lang="en-US" sz="2700" dirty="0">
                <a:solidFill>
                  <a:schemeClr val="bg1"/>
                </a:solidFill>
                <a:effectLst>
                  <a:outerShdw blurRad="38100" dist="38100" dir="2700000" algn="tl">
                    <a:srgbClr val="000000">
                      <a:alpha val="43137"/>
                    </a:srgbClr>
                  </a:outerShdw>
                </a:effectLst>
                <a:latin typeface="Berlin Sans FB" panose="020E0602020502020306" pitchFamily="34" charset="0"/>
              </a:rPr>
              <a:t>4a) I have a couple of practical steps that you can take to get (even) closer to God.  Would you like to hear those? (If yes share the gospel)(If no “Ok can I give you something to read then?”)</a:t>
            </a:r>
          </a:p>
          <a:p>
            <a:pPr lvl="1"/>
            <a:endParaRPr lang="en-US" sz="1200" dirty="0">
              <a:solidFill>
                <a:schemeClr val="bg1"/>
              </a:solidFill>
              <a:effectLst>
                <a:outerShdw blurRad="38100" dist="38100" dir="2700000" algn="tl">
                  <a:srgbClr val="000000">
                    <a:alpha val="43137"/>
                  </a:srgbClr>
                </a:outerShdw>
              </a:effectLst>
              <a:latin typeface="Berlin Sans FB" panose="020E0602020502020306" pitchFamily="34" charset="0"/>
            </a:endParaRPr>
          </a:p>
          <a:p>
            <a:pPr lvl="1"/>
            <a:r>
              <a:rPr lang="en-US" sz="2700" dirty="0">
                <a:solidFill>
                  <a:schemeClr val="bg1"/>
                </a:solidFill>
                <a:effectLst>
                  <a:outerShdw blurRad="38100" dist="38100" dir="2700000" algn="tl">
                    <a:srgbClr val="000000">
                      <a:alpha val="43137"/>
                    </a:srgbClr>
                  </a:outerShdw>
                </a:effectLst>
                <a:latin typeface="Berlin Sans FB" panose="020E0602020502020306" pitchFamily="34" charset="0"/>
              </a:rPr>
              <a:t>4b) Would you like to get together to read some of the teachings of Jesus and then talk about them?</a:t>
            </a:r>
          </a:p>
        </p:txBody>
      </p:sp>
    </p:spTree>
    <p:extLst>
      <p:ext uri="{BB962C8B-B14F-4D97-AF65-F5344CB8AC3E}">
        <p14:creationId xmlns:p14="http://schemas.microsoft.com/office/powerpoint/2010/main" val="21664479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152400"/>
            <a:ext cx="8839200" cy="4154984"/>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400" dirty="0">
                <a:solidFill>
                  <a:schemeClr val="bg1"/>
                </a:solidFill>
                <a:effectLst>
                  <a:outerShdw blurRad="38100" dist="38100" dir="2700000" algn="tl">
                    <a:srgbClr val="000000">
                      <a:alpha val="43137"/>
                    </a:srgbClr>
                  </a:outerShdw>
                </a:effectLst>
                <a:latin typeface="Berlin Sans FB" panose="020E0602020502020306" pitchFamily="34" charset="0"/>
              </a:rPr>
              <a:t>How can we get into the word with an interested friend?</a:t>
            </a:r>
          </a:p>
          <a:p>
            <a:endParaRPr lang="en-US" sz="2400" dirty="0">
              <a:solidFill>
                <a:schemeClr val="bg1"/>
              </a:solidFill>
              <a:effectLst>
                <a:outerShdw blurRad="38100" dist="38100" dir="2700000" algn="tl">
                  <a:srgbClr val="000000">
                    <a:alpha val="43137"/>
                  </a:srgbClr>
                </a:outerShdw>
              </a:effectLst>
              <a:latin typeface="Berlin Sans FB" panose="020E0602020502020306" pitchFamily="34" charset="0"/>
            </a:endParaRPr>
          </a:p>
          <a:p>
            <a:pPr lvl="1"/>
            <a:r>
              <a:rPr lang="en-US" sz="2400" dirty="0">
                <a:solidFill>
                  <a:schemeClr val="bg1"/>
                </a:solidFill>
                <a:effectLst>
                  <a:outerShdw blurRad="38100" dist="38100" dir="2700000" algn="tl">
                    <a:srgbClr val="000000">
                      <a:alpha val="43137"/>
                    </a:srgbClr>
                  </a:outerShdw>
                </a:effectLst>
                <a:latin typeface="Berlin Sans FB" panose="020E0602020502020306" pitchFamily="34" charset="0"/>
              </a:rPr>
              <a:t>Stop and Think (The Movie) - Featuring Francis Chan</a:t>
            </a:r>
          </a:p>
          <a:p>
            <a:pPr lvl="1"/>
            <a:r>
              <a:rPr lang="en-US" sz="2400" dirty="0">
                <a:solidFill>
                  <a:schemeClr val="bg1"/>
                </a:solidFill>
                <a:effectLst>
                  <a:outerShdw blurRad="38100" dist="38100" dir="2700000" algn="tl">
                    <a:srgbClr val="000000">
                      <a:alpha val="43137"/>
                    </a:srgbClr>
                  </a:outerShdw>
                </a:effectLst>
                <a:latin typeface="Berlin Sans FB" panose="020E0602020502020306" pitchFamily="34" charset="0"/>
              </a:rPr>
              <a:t>https://www.youtube.com/watch?v=NnnSS0_-xoA&amp;t=446s</a:t>
            </a:r>
          </a:p>
          <a:p>
            <a:pPr lvl="1"/>
            <a:endParaRPr lang="en-US" sz="2400" dirty="0">
              <a:solidFill>
                <a:schemeClr val="bg1"/>
              </a:solidFill>
              <a:effectLst>
                <a:outerShdw blurRad="38100" dist="38100" dir="2700000" algn="tl">
                  <a:srgbClr val="000000">
                    <a:alpha val="43137"/>
                  </a:srgbClr>
                </a:outerShdw>
              </a:effectLst>
              <a:latin typeface="Berlin Sans FB" panose="020E0602020502020306" pitchFamily="34" charset="0"/>
            </a:endParaRPr>
          </a:p>
          <a:p>
            <a:pPr lvl="1"/>
            <a:r>
              <a:rPr lang="en-US" sz="2400" dirty="0">
                <a:solidFill>
                  <a:schemeClr val="bg1"/>
                </a:solidFill>
                <a:effectLst>
                  <a:outerShdw blurRad="38100" dist="38100" dir="2700000" algn="tl">
                    <a:srgbClr val="000000">
                      <a:alpha val="43137"/>
                    </a:srgbClr>
                  </a:outerShdw>
                </a:effectLst>
                <a:latin typeface="Berlin Sans FB" panose="020E0602020502020306" pitchFamily="34" charset="0"/>
              </a:rPr>
              <a:t>Bible Reading Groups </a:t>
            </a:r>
          </a:p>
          <a:p>
            <a:pPr lvl="1"/>
            <a:endParaRPr lang="en-US" sz="2400" dirty="0">
              <a:solidFill>
                <a:schemeClr val="bg1"/>
              </a:solidFill>
              <a:effectLst>
                <a:outerShdw blurRad="38100" dist="38100" dir="2700000" algn="tl">
                  <a:srgbClr val="000000">
                    <a:alpha val="43137"/>
                  </a:srgbClr>
                </a:outerShdw>
              </a:effectLst>
              <a:latin typeface="Berlin Sans FB" panose="020E0602020502020306" pitchFamily="34" charset="0"/>
            </a:endParaRPr>
          </a:p>
          <a:p>
            <a:pPr lvl="1"/>
            <a:r>
              <a:rPr lang="en-US" sz="2400" dirty="0">
                <a:solidFill>
                  <a:schemeClr val="bg1"/>
                </a:solidFill>
                <a:effectLst>
                  <a:outerShdw blurRad="38100" dist="38100" dir="2700000" algn="tl">
                    <a:srgbClr val="000000">
                      <a:alpha val="43137"/>
                    </a:srgbClr>
                  </a:outerShdw>
                </a:effectLst>
                <a:latin typeface="Berlin Sans FB" panose="020E0602020502020306" pitchFamily="34" charset="0"/>
              </a:rPr>
              <a:t>Discovery Bible Study on The 7 Stories Of Hope</a:t>
            </a:r>
          </a:p>
          <a:p>
            <a:pPr lvl="1"/>
            <a:endParaRPr lang="en-US" sz="2400" dirty="0">
              <a:solidFill>
                <a:schemeClr val="bg1"/>
              </a:solidFill>
              <a:effectLst>
                <a:outerShdw blurRad="38100" dist="38100" dir="2700000" algn="tl">
                  <a:srgbClr val="000000">
                    <a:alpha val="43137"/>
                  </a:srgbClr>
                </a:outerShdw>
              </a:effectLst>
              <a:latin typeface="Berlin Sans FB" panose="020E0602020502020306" pitchFamily="34" charset="0"/>
            </a:endParaRPr>
          </a:p>
          <a:p>
            <a:pPr lvl="1"/>
            <a:r>
              <a:rPr lang="en-US" sz="2400" dirty="0">
                <a:solidFill>
                  <a:schemeClr val="bg1"/>
                </a:solidFill>
                <a:effectLst>
                  <a:outerShdw blurRad="38100" dist="38100" dir="2700000" algn="tl">
                    <a:srgbClr val="000000">
                      <a:alpha val="43137"/>
                    </a:srgbClr>
                  </a:outerShdw>
                </a:effectLst>
                <a:latin typeface="Berlin Sans FB" panose="020E0602020502020306" pitchFamily="34" charset="0"/>
              </a:rPr>
              <a:t>Life Now Bible Exploration Series http://www.begininchrist.com/</a:t>
            </a:r>
          </a:p>
          <a:p>
            <a:endParaRPr lang="en-US" sz="2400" dirty="0">
              <a:solidFill>
                <a:schemeClr val="bg1"/>
              </a:solidFill>
              <a:effectLst>
                <a:outerShdw blurRad="38100" dist="38100" dir="2700000" algn="tl">
                  <a:srgbClr val="000000">
                    <a:alpha val="43137"/>
                  </a:srgbClr>
                </a:outerShdw>
              </a:effectLst>
              <a:latin typeface="Berlin Sans FB" panose="020E0602020502020306" pitchFamily="34" charset="0"/>
            </a:endParaRPr>
          </a:p>
        </p:txBody>
      </p:sp>
    </p:spTree>
    <p:extLst>
      <p:ext uri="{BB962C8B-B14F-4D97-AF65-F5344CB8AC3E}">
        <p14:creationId xmlns:p14="http://schemas.microsoft.com/office/powerpoint/2010/main" val="16252976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152400"/>
            <a:ext cx="8839200" cy="2185214"/>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600" dirty="0">
                <a:solidFill>
                  <a:schemeClr val="bg1"/>
                </a:solidFill>
                <a:effectLst>
                  <a:outerShdw blurRad="38100" dist="38100" dir="2700000" algn="tl">
                    <a:srgbClr val="000000">
                      <a:alpha val="43137"/>
                    </a:srgbClr>
                  </a:outerShdw>
                </a:effectLst>
                <a:latin typeface="Berlin Sans FB" panose="020E0602020502020306" pitchFamily="34" charset="0"/>
              </a:rPr>
              <a:t>For motivation and more ideas:</a:t>
            </a:r>
          </a:p>
          <a:p>
            <a:endParaRPr lang="en-US" sz="3600" dirty="0">
              <a:solidFill>
                <a:schemeClr val="bg1"/>
              </a:solidFill>
              <a:effectLst>
                <a:outerShdw blurRad="38100" dist="38100" dir="2700000" algn="tl">
                  <a:srgbClr val="000000">
                    <a:alpha val="43137"/>
                  </a:srgbClr>
                </a:outerShdw>
              </a:effectLst>
              <a:latin typeface="Berlin Sans FB" panose="020E0602020502020306" pitchFamily="34" charset="0"/>
            </a:endParaRPr>
          </a:p>
          <a:p>
            <a:pPr lvl="1"/>
            <a:r>
              <a:rPr lang="en-US" sz="3200" dirty="0">
                <a:solidFill>
                  <a:schemeClr val="bg1"/>
                </a:solidFill>
                <a:effectLst>
                  <a:outerShdw blurRad="38100" dist="38100" dir="2700000" algn="tl">
                    <a:srgbClr val="000000">
                      <a:alpha val="43137"/>
                    </a:srgbClr>
                  </a:outerShdw>
                </a:effectLst>
                <a:latin typeface="Berlin Sans FB" panose="020E0602020502020306" pitchFamily="34" charset="0"/>
              </a:rPr>
              <a:t>Just Sow It - Lance https://vimeo.com/73439988</a:t>
            </a:r>
          </a:p>
          <a:p>
            <a:pPr lvl="1"/>
            <a:r>
              <a:rPr lang="en-US" sz="3200" dirty="0">
                <a:solidFill>
                  <a:schemeClr val="bg1"/>
                </a:solidFill>
                <a:effectLst>
                  <a:outerShdw blurRad="38100" dist="38100" dir="2700000" algn="tl">
                    <a:srgbClr val="000000">
                      <a:alpha val="43137"/>
                    </a:srgbClr>
                  </a:outerShdw>
                </a:effectLst>
                <a:latin typeface="Berlin Sans FB" panose="020E0602020502020306" pitchFamily="34" charset="0"/>
              </a:rPr>
              <a:t>Just sow it videos: http://gccweb.org/just-sow-it/</a:t>
            </a:r>
          </a:p>
        </p:txBody>
      </p:sp>
    </p:spTree>
    <p:extLst>
      <p:ext uri="{BB962C8B-B14F-4D97-AF65-F5344CB8AC3E}">
        <p14:creationId xmlns:p14="http://schemas.microsoft.com/office/powerpoint/2010/main" val="14426197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152400"/>
            <a:ext cx="8839200" cy="424731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000" u="sng" dirty="0">
                <a:solidFill>
                  <a:schemeClr val="bg1"/>
                </a:solidFill>
                <a:effectLst>
                  <a:outerShdw blurRad="38100" dist="38100" dir="2700000" algn="tl">
                    <a:srgbClr val="000000">
                      <a:alpha val="43137"/>
                    </a:srgbClr>
                  </a:outerShdw>
                </a:effectLst>
                <a:latin typeface="Berlin Sans FB" panose="020E0602020502020306" pitchFamily="34" charset="0"/>
              </a:rPr>
              <a:t>Romans 1:14-17 (ESV) </a:t>
            </a:r>
          </a:p>
          <a:p>
            <a:pPr algn="ctr"/>
            <a:r>
              <a:rPr lang="en-US" sz="3000" dirty="0">
                <a:solidFill>
                  <a:schemeClr val="bg1"/>
                </a:solidFill>
                <a:effectLst>
                  <a:outerShdw blurRad="38100" dist="38100" dir="2700000" algn="tl">
                    <a:srgbClr val="000000">
                      <a:alpha val="43137"/>
                    </a:srgbClr>
                  </a:outerShdw>
                </a:effectLst>
                <a:latin typeface="Berlin Sans FB" panose="020E0602020502020306" pitchFamily="34" charset="0"/>
              </a:rPr>
              <a:t>I am under obligation both to Greeks and to barbarians, both to the wise and to the foolish. So I am eager to preach the gospel to you also who are in Rome. For I am not ashamed of the gospel, for it is the power of God for salvation to everyone who believes, to the Jew first and also to the Greek. For in it the righteousness of God is revealed from faith for faith, as it is written, “The righteous shall live by faith.”</a:t>
            </a:r>
          </a:p>
        </p:txBody>
      </p:sp>
    </p:spTree>
    <p:extLst>
      <p:ext uri="{BB962C8B-B14F-4D97-AF65-F5344CB8AC3E}">
        <p14:creationId xmlns:p14="http://schemas.microsoft.com/office/powerpoint/2010/main" val="21039111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152400"/>
            <a:ext cx="8839200" cy="5262979"/>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600" dirty="0">
                <a:solidFill>
                  <a:schemeClr val="bg1"/>
                </a:solidFill>
                <a:effectLst>
                  <a:outerShdw blurRad="38100" dist="38100" dir="2700000" algn="tl">
                    <a:srgbClr val="000000">
                      <a:alpha val="43137"/>
                    </a:srgbClr>
                  </a:outerShdw>
                </a:effectLst>
                <a:latin typeface="Berlin Sans FB" panose="020E0602020502020306" pitchFamily="34" charset="0"/>
              </a:rPr>
              <a:t>1) God loves you and wants to have a close</a:t>
            </a:r>
          </a:p>
          <a:p>
            <a:r>
              <a:rPr lang="en-US" sz="3600" dirty="0">
                <a:solidFill>
                  <a:schemeClr val="bg1"/>
                </a:solidFill>
                <a:effectLst>
                  <a:outerShdw blurRad="38100" dist="38100" dir="2700000" algn="tl">
                    <a:srgbClr val="000000">
                      <a:alpha val="43137"/>
                    </a:srgbClr>
                  </a:outerShdw>
                </a:effectLst>
                <a:latin typeface="Berlin Sans FB" panose="020E0602020502020306" pitchFamily="34" charset="0"/>
              </a:rPr>
              <a:t>    relationship with you.</a:t>
            </a:r>
          </a:p>
          <a:p>
            <a:pPr algn="ctr"/>
            <a:endParaRPr lang="en-US" sz="1100" dirty="0">
              <a:solidFill>
                <a:schemeClr val="bg1"/>
              </a:solidFill>
              <a:effectLst>
                <a:outerShdw blurRad="38100" dist="38100" dir="2700000" algn="tl">
                  <a:srgbClr val="000000">
                    <a:alpha val="43137"/>
                  </a:srgbClr>
                </a:outerShdw>
              </a:effectLst>
              <a:latin typeface="Berlin Sans FB" panose="020E0602020502020306" pitchFamily="34" charset="0"/>
            </a:endParaRPr>
          </a:p>
          <a:p>
            <a:pPr algn="ctr"/>
            <a:r>
              <a:rPr lang="en-US" sz="2500" u="sng" dirty="0">
                <a:solidFill>
                  <a:schemeClr val="bg1"/>
                </a:solidFill>
                <a:effectLst>
                  <a:outerShdw blurRad="38100" dist="38100" dir="2700000" algn="tl">
                    <a:srgbClr val="000000">
                      <a:alpha val="43137"/>
                    </a:srgbClr>
                  </a:outerShdw>
                </a:effectLst>
                <a:latin typeface="Berlin Sans FB" panose="020E0602020502020306" pitchFamily="34" charset="0"/>
              </a:rPr>
              <a:t>Ephesians 2:1-5 (ESV) </a:t>
            </a:r>
          </a:p>
          <a:p>
            <a:pPr algn="ctr"/>
            <a:r>
              <a:rPr lang="en-US" sz="2500" dirty="0">
                <a:solidFill>
                  <a:schemeClr val="bg1"/>
                </a:solidFill>
                <a:effectLst>
                  <a:outerShdw blurRad="38100" dist="38100" dir="2700000" algn="tl">
                    <a:srgbClr val="000000">
                      <a:alpha val="43137"/>
                    </a:srgbClr>
                  </a:outerShdw>
                </a:effectLst>
                <a:latin typeface="Berlin Sans FB" panose="020E0602020502020306" pitchFamily="34" charset="0"/>
              </a:rPr>
              <a:t>And you were dead in the trespasses and sins in which you once walked, following the course of this world, following the prince of the power of the air, the spirit that is now at work in the sons of disobedience— among whom we all once lived in the passions of our flesh, carrying out the desires of the body and the mind, and were by nature children of wrath, like the rest of mankind. But God, being rich in mercy, because of the great love with which he loved us, even when we were dead in our trespasses, made us alive together with Christ—by grace you have been saved—</a:t>
            </a:r>
          </a:p>
        </p:txBody>
      </p:sp>
    </p:spTree>
    <p:extLst>
      <p:ext uri="{BB962C8B-B14F-4D97-AF65-F5344CB8AC3E}">
        <p14:creationId xmlns:p14="http://schemas.microsoft.com/office/powerpoint/2010/main" val="2103911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228600"/>
            <a:ext cx="8839200" cy="2862322"/>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600" dirty="0">
                <a:solidFill>
                  <a:schemeClr val="bg1"/>
                </a:solidFill>
                <a:effectLst>
                  <a:outerShdw blurRad="38100" dist="38100" dir="2700000" algn="tl">
                    <a:srgbClr val="000000">
                      <a:alpha val="43137"/>
                    </a:srgbClr>
                  </a:outerShdw>
                </a:effectLst>
                <a:latin typeface="Berlin Sans FB" panose="020E0602020502020306" pitchFamily="34" charset="0"/>
              </a:rPr>
              <a:t>2) We all sin against God.</a:t>
            </a:r>
          </a:p>
          <a:p>
            <a:pPr algn="ctr"/>
            <a:endParaRPr lang="en-US" sz="3600" dirty="0">
              <a:solidFill>
                <a:schemeClr val="bg1"/>
              </a:solidFill>
              <a:effectLst>
                <a:outerShdw blurRad="38100" dist="38100" dir="2700000" algn="tl">
                  <a:srgbClr val="000000">
                    <a:alpha val="43137"/>
                  </a:srgbClr>
                </a:outerShdw>
              </a:effectLst>
              <a:latin typeface="Berlin Sans FB" panose="020E0602020502020306" pitchFamily="34" charset="0"/>
            </a:endParaRPr>
          </a:p>
          <a:p>
            <a:pPr algn="ctr"/>
            <a:r>
              <a:rPr lang="en-US" sz="3600" u="sng" dirty="0">
                <a:solidFill>
                  <a:schemeClr val="bg1"/>
                </a:solidFill>
                <a:effectLst>
                  <a:outerShdw blurRad="38100" dist="38100" dir="2700000" algn="tl">
                    <a:srgbClr val="000000">
                      <a:alpha val="43137"/>
                    </a:srgbClr>
                  </a:outerShdw>
                </a:effectLst>
                <a:latin typeface="Berlin Sans FB" panose="020E0602020502020306" pitchFamily="34" charset="0"/>
              </a:rPr>
              <a:t>Romans 3:23 (ESV)</a:t>
            </a:r>
          </a:p>
          <a:p>
            <a:pPr algn="ctr"/>
            <a:r>
              <a:rPr lang="en-US" sz="3600" dirty="0">
                <a:solidFill>
                  <a:schemeClr val="bg1"/>
                </a:solidFill>
                <a:effectLst>
                  <a:outerShdw blurRad="38100" dist="38100" dir="2700000" algn="tl">
                    <a:srgbClr val="000000">
                      <a:alpha val="43137"/>
                    </a:srgbClr>
                  </a:outerShdw>
                </a:effectLst>
                <a:latin typeface="Berlin Sans FB" panose="020E0602020502020306" pitchFamily="34" charset="0"/>
              </a:rPr>
              <a:t> for all have sinned and fall </a:t>
            </a:r>
          </a:p>
          <a:p>
            <a:pPr algn="ctr"/>
            <a:r>
              <a:rPr lang="en-US" sz="3600" dirty="0">
                <a:solidFill>
                  <a:schemeClr val="bg1"/>
                </a:solidFill>
                <a:effectLst>
                  <a:outerShdw blurRad="38100" dist="38100" dir="2700000" algn="tl">
                    <a:srgbClr val="000000">
                      <a:alpha val="43137"/>
                    </a:srgbClr>
                  </a:outerShdw>
                </a:effectLst>
                <a:latin typeface="Berlin Sans FB" panose="020E0602020502020306" pitchFamily="34" charset="0"/>
              </a:rPr>
              <a:t>short of the glory of God</a:t>
            </a:r>
          </a:p>
        </p:txBody>
      </p:sp>
    </p:spTree>
    <p:extLst>
      <p:ext uri="{BB962C8B-B14F-4D97-AF65-F5344CB8AC3E}">
        <p14:creationId xmlns:p14="http://schemas.microsoft.com/office/powerpoint/2010/main" val="21039111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152400"/>
            <a:ext cx="8839200" cy="486287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600" dirty="0">
                <a:solidFill>
                  <a:schemeClr val="bg1"/>
                </a:solidFill>
                <a:effectLst>
                  <a:outerShdw blurRad="38100" dist="38100" dir="2700000" algn="tl">
                    <a:srgbClr val="000000">
                      <a:alpha val="43137"/>
                    </a:srgbClr>
                  </a:outerShdw>
                </a:effectLst>
                <a:latin typeface="Berlin Sans FB" panose="020E0602020502020306" pitchFamily="34" charset="0"/>
              </a:rPr>
              <a:t>3) The sin in us causes a couple of major</a:t>
            </a:r>
          </a:p>
          <a:p>
            <a:r>
              <a:rPr lang="en-US" sz="3600" dirty="0">
                <a:solidFill>
                  <a:schemeClr val="bg1"/>
                </a:solidFill>
                <a:effectLst>
                  <a:outerShdw blurRad="38100" dist="38100" dir="2700000" algn="tl">
                    <a:srgbClr val="000000">
                      <a:alpha val="43137"/>
                    </a:srgbClr>
                  </a:outerShdw>
                </a:effectLst>
                <a:latin typeface="Berlin Sans FB" panose="020E0602020502020306" pitchFamily="34" charset="0"/>
              </a:rPr>
              <a:t>     problems.</a:t>
            </a:r>
          </a:p>
          <a:p>
            <a:pPr algn="ctr"/>
            <a:endParaRPr lang="en-US" sz="2000" dirty="0">
              <a:solidFill>
                <a:schemeClr val="bg1"/>
              </a:solidFill>
              <a:effectLst>
                <a:outerShdw blurRad="38100" dist="38100" dir="2700000" algn="tl">
                  <a:srgbClr val="000000">
                    <a:alpha val="43137"/>
                  </a:srgbClr>
                </a:outerShdw>
              </a:effectLst>
              <a:latin typeface="Berlin Sans FB" panose="020E0602020502020306" pitchFamily="34" charset="0"/>
            </a:endParaRPr>
          </a:p>
          <a:p>
            <a:pPr lvl="2"/>
            <a:r>
              <a:rPr lang="en-US" sz="3600" dirty="0">
                <a:solidFill>
                  <a:schemeClr val="bg1"/>
                </a:solidFill>
                <a:effectLst>
                  <a:outerShdw blurRad="38100" dist="38100" dir="2700000" algn="tl">
                    <a:srgbClr val="000000">
                      <a:alpha val="43137"/>
                    </a:srgbClr>
                  </a:outerShdw>
                </a:effectLst>
                <a:latin typeface="Berlin Sans FB" panose="020E0602020502020306" pitchFamily="34" charset="0"/>
              </a:rPr>
              <a:t>a. The 1st problem is that sin separates us</a:t>
            </a:r>
          </a:p>
          <a:p>
            <a:pPr lvl="2"/>
            <a:r>
              <a:rPr lang="en-US" sz="3600" dirty="0">
                <a:solidFill>
                  <a:schemeClr val="bg1"/>
                </a:solidFill>
                <a:effectLst>
                  <a:outerShdw blurRad="38100" dist="38100" dir="2700000" algn="tl">
                    <a:srgbClr val="000000">
                      <a:alpha val="43137"/>
                    </a:srgbClr>
                  </a:outerShdw>
                </a:effectLst>
                <a:latin typeface="Berlin Sans FB" panose="020E0602020502020306" pitchFamily="34" charset="0"/>
              </a:rPr>
              <a:t>    from God.</a:t>
            </a:r>
          </a:p>
          <a:p>
            <a:pPr algn="ctr"/>
            <a:endParaRPr lang="en-US" dirty="0">
              <a:solidFill>
                <a:schemeClr val="bg1"/>
              </a:solidFill>
              <a:effectLst>
                <a:outerShdw blurRad="38100" dist="38100" dir="2700000" algn="tl">
                  <a:srgbClr val="000000">
                    <a:alpha val="43137"/>
                  </a:srgbClr>
                </a:outerShdw>
              </a:effectLst>
              <a:latin typeface="Berlin Sans FB" panose="020E0602020502020306" pitchFamily="34" charset="0"/>
            </a:endParaRPr>
          </a:p>
          <a:p>
            <a:pPr algn="ctr"/>
            <a:r>
              <a:rPr lang="en-US" sz="3200" u="sng" dirty="0">
                <a:solidFill>
                  <a:schemeClr val="bg1"/>
                </a:solidFill>
                <a:effectLst>
                  <a:outerShdw blurRad="38100" dist="38100" dir="2700000" algn="tl">
                    <a:srgbClr val="000000">
                      <a:alpha val="43137"/>
                    </a:srgbClr>
                  </a:outerShdw>
                </a:effectLst>
                <a:latin typeface="Berlin Sans FB" panose="020E0602020502020306" pitchFamily="34" charset="0"/>
              </a:rPr>
              <a:t>Isaiah 59:2 (ESV)</a:t>
            </a:r>
          </a:p>
          <a:p>
            <a:pPr algn="ctr"/>
            <a:r>
              <a:rPr lang="en-US" sz="3200" dirty="0">
                <a:solidFill>
                  <a:schemeClr val="bg1"/>
                </a:solidFill>
                <a:effectLst>
                  <a:outerShdw blurRad="38100" dist="38100" dir="2700000" algn="tl">
                    <a:srgbClr val="000000">
                      <a:alpha val="43137"/>
                    </a:srgbClr>
                  </a:outerShdw>
                </a:effectLst>
                <a:latin typeface="Berlin Sans FB" panose="020E0602020502020306" pitchFamily="34" charset="0"/>
              </a:rPr>
              <a:t>but your iniquities have made a separation between you and your God, and your sins have hidden his face from you so that he does not hear.</a:t>
            </a:r>
          </a:p>
        </p:txBody>
      </p:sp>
    </p:spTree>
    <p:extLst>
      <p:ext uri="{BB962C8B-B14F-4D97-AF65-F5344CB8AC3E}">
        <p14:creationId xmlns:p14="http://schemas.microsoft.com/office/powerpoint/2010/main" val="21039111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152400"/>
            <a:ext cx="8839200" cy="341632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600" dirty="0">
                <a:solidFill>
                  <a:schemeClr val="bg1"/>
                </a:solidFill>
                <a:effectLst>
                  <a:outerShdw blurRad="38100" dist="38100" dir="2700000" algn="tl">
                    <a:srgbClr val="000000">
                      <a:alpha val="43137"/>
                    </a:srgbClr>
                  </a:outerShdw>
                </a:effectLst>
                <a:latin typeface="Berlin Sans FB" panose="020E0602020502020306" pitchFamily="34" charset="0"/>
              </a:rPr>
              <a:t>b. The 2</a:t>
            </a:r>
            <a:r>
              <a:rPr lang="en-US" sz="3600" baseline="30000" dirty="0">
                <a:solidFill>
                  <a:schemeClr val="bg1"/>
                </a:solidFill>
                <a:effectLst>
                  <a:outerShdw blurRad="38100" dist="38100" dir="2700000" algn="tl">
                    <a:srgbClr val="000000">
                      <a:alpha val="43137"/>
                    </a:srgbClr>
                  </a:outerShdw>
                </a:effectLst>
                <a:latin typeface="Berlin Sans FB" panose="020E0602020502020306" pitchFamily="34" charset="0"/>
              </a:rPr>
              <a:t>nd</a:t>
            </a:r>
            <a:r>
              <a:rPr lang="en-US" sz="3600" dirty="0">
                <a:solidFill>
                  <a:schemeClr val="bg1"/>
                </a:solidFill>
                <a:effectLst>
                  <a:outerShdw blurRad="38100" dist="38100" dir="2700000" algn="tl">
                    <a:srgbClr val="000000">
                      <a:alpha val="43137"/>
                    </a:srgbClr>
                  </a:outerShdw>
                </a:effectLst>
                <a:latin typeface="Berlin Sans FB" panose="020E0602020502020306" pitchFamily="34" charset="0"/>
              </a:rPr>
              <a:t> problem with our sin is that the</a:t>
            </a:r>
          </a:p>
          <a:p>
            <a:r>
              <a:rPr lang="en-US" sz="3600" dirty="0">
                <a:solidFill>
                  <a:schemeClr val="bg1"/>
                </a:solidFill>
                <a:effectLst>
                  <a:outerShdw blurRad="38100" dist="38100" dir="2700000" algn="tl">
                    <a:srgbClr val="000000">
                      <a:alpha val="43137"/>
                    </a:srgbClr>
                  </a:outerShdw>
                </a:effectLst>
                <a:latin typeface="Berlin Sans FB" panose="020E0602020502020306" pitchFamily="34" charset="0"/>
              </a:rPr>
              <a:t>     penalty for sin is death.</a:t>
            </a:r>
          </a:p>
          <a:p>
            <a:pPr algn="ctr"/>
            <a:endParaRPr lang="en-US" sz="3600" dirty="0">
              <a:solidFill>
                <a:schemeClr val="bg1"/>
              </a:solidFill>
              <a:effectLst>
                <a:outerShdw blurRad="38100" dist="38100" dir="2700000" algn="tl">
                  <a:srgbClr val="000000">
                    <a:alpha val="43137"/>
                  </a:srgbClr>
                </a:outerShdw>
              </a:effectLst>
              <a:latin typeface="Berlin Sans FB" panose="020E0602020502020306" pitchFamily="34" charset="0"/>
            </a:endParaRPr>
          </a:p>
          <a:p>
            <a:pPr algn="ctr"/>
            <a:r>
              <a:rPr lang="en-US" sz="3600" u="sng" dirty="0">
                <a:solidFill>
                  <a:schemeClr val="bg1"/>
                </a:solidFill>
                <a:effectLst>
                  <a:outerShdw blurRad="38100" dist="38100" dir="2700000" algn="tl">
                    <a:srgbClr val="000000">
                      <a:alpha val="43137"/>
                    </a:srgbClr>
                  </a:outerShdw>
                </a:effectLst>
                <a:latin typeface="Berlin Sans FB" panose="020E0602020502020306" pitchFamily="34" charset="0"/>
              </a:rPr>
              <a:t>Romans 6:23 (ESV)</a:t>
            </a:r>
          </a:p>
          <a:p>
            <a:pPr algn="ctr"/>
            <a:r>
              <a:rPr lang="en-US" sz="3600" dirty="0">
                <a:solidFill>
                  <a:schemeClr val="bg1"/>
                </a:solidFill>
                <a:effectLst>
                  <a:outerShdw blurRad="38100" dist="38100" dir="2700000" algn="tl">
                    <a:srgbClr val="000000">
                      <a:alpha val="43137"/>
                    </a:srgbClr>
                  </a:outerShdw>
                </a:effectLst>
                <a:latin typeface="Berlin Sans FB" panose="020E0602020502020306" pitchFamily="34" charset="0"/>
              </a:rPr>
              <a:t> For the wages of sin is death, but the free gift of God is eternal life in Christ Jesus our Lord.</a:t>
            </a:r>
          </a:p>
        </p:txBody>
      </p:sp>
    </p:spTree>
    <p:extLst>
      <p:ext uri="{BB962C8B-B14F-4D97-AF65-F5344CB8AC3E}">
        <p14:creationId xmlns:p14="http://schemas.microsoft.com/office/powerpoint/2010/main" val="21039111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152400"/>
            <a:ext cx="8839200" cy="464742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600" dirty="0">
                <a:solidFill>
                  <a:schemeClr val="bg1"/>
                </a:solidFill>
                <a:effectLst>
                  <a:outerShdw blurRad="38100" dist="38100" dir="2700000" algn="tl">
                    <a:srgbClr val="000000">
                      <a:alpha val="43137"/>
                    </a:srgbClr>
                  </a:outerShdw>
                </a:effectLst>
                <a:latin typeface="Berlin Sans FB" panose="020E0602020502020306" pitchFamily="34" charset="0"/>
              </a:rPr>
              <a:t>4) Good works are never enough to pay the</a:t>
            </a:r>
          </a:p>
          <a:p>
            <a:r>
              <a:rPr lang="en-US" sz="3600" dirty="0">
                <a:solidFill>
                  <a:schemeClr val="bg1"/>
                </a:solidFill>
                <a:effectLst>
                  <a:outerShdw blurRad="38100" dist="38100" dir="2700000" algn="tl">
                    <a:srgbClr val="000000">
                      <a:alpha val="43137"/>
                    </a:srgbClr>
                  </a:outerShdw>
                </a:effectLst>
                <a:latin typeface="Berlin Sans FB" panose="020E0602020502020306" pitchFamily="34" charset="0"/>
              </a:rPr>
              <a:t>     death penalty for our sin.  </a:t>
            </a:r>
          </a:p>
          <a:p>
            <a:pPr algn="ctr"/>
            <a:endParaRPr lang="en-US" sz="2800" dirty="0">
              <a:solidFill>
                <a:schemeClr val="bg1"/>
              </a:solidFill>
              <a:effectLst>
                <a:outerShdw blurRad="38100" dist="38100" dir="2700000" algn="tl">
                  <a:srgbClr val="000000">
                    <a:alpha val="43137"/>
                  </a:srgbClr>
                </a:outerShdw>
              </a:effectLst>
              <a:latin typeface="Berlin Sans FB" panose="020E0602020502020306" pitchFamily="34" charset="0"/>
            </a:endParaRPr>
          </a:p>
          <a:p>
            <a:pPr algn="ctr"/>
            <a:r>
              <a:rPr lang="en-US" sz="2800" dirty="0">
                <a:solidFill>
                  <a:schemeClr val="bg1"/>
                </a:solidFill>
                <a:effectLst>
                  <a:outerShdw blurRad="38100" dist="38100" dir="2700000" algn="tl">
                    <a:srgbClr val="000000">
                      <a:alpha val="43137"/>
                    </a:srgbClr>
                  </a:outerShdw>
                </a:effectLst>
                <a:latin typeface="Berlin Sans FB" panose="020E0602020502020306" pitchFamily="34" charset="0"/>
              </a:rPr>
              <a:t>Ephesians 2:8-9 (ESV) For by grace you have been saved through faith. And this is not your own doing; it is the gift of God, not a result of works, so that no one may boast.</a:t>
            </a:r>
          </a:p>
          <a:p>
            <a:pPr algn="ctr"/>
            <a:endParaRPr lang="en-US" sz="2800" dirty="0">
              <a:solidFill>
                <a:schemeClr val="bg1"/>
              </a:solidFill>
              <a:effectLst>
                <a:outerShdw blurRad="38100" dist="38100" dir="2700000" algn="tl">
                  <a:srgbClr val="000000">
                    <a:alpha val="43137"/>
                  </a:srgbClr>
                </a:outerShdw>
              </a:effectLst>
              <a:latin typeface="Berlin Sans FB" panose="020E0602020502020306" pitchFamily="34" charset="0"/>
            </a:endParaRPr>
          </a:p>
          <a:p>
            <a:pPr algn="ctr"/>
            <a:r>
              <a:rPr lang="en-US" sz="2800" dirty="0">
                <a:solidFill>
                  <a:schemeClr val="bg1"/>
                </a:solidFill>
                <a:effectLst>
                  <a:outerShdw blurRad="38100" dist="38100" dir="2700000" algn="tl">
                    <a:srgbClr val="000000">
                      <a:alpha val="43137"/>
                    </a:srgbClr>
                  </a:outerShdw>
                </a:effectLst>
                <a:latin typeface="Berlin Sans FB" panose="020E0602020502020306" pitchFamily="34" charset="0"/>
              </a:rPr>
              <a:t>Titus 3:5 (ESV) He saved us, not because of works done by us in righteousness, but according to his own mercy, by the washing of regeneration and renewal of the Holy Spirit</a:t>
            </a:r>
          </a:p>
        </p:txBody>
      </p:sp>
    </p:spTree>
    <p:extLst>
      <p:ext uri="{BB962C8B-B14F-4D97-AF65-F5344CB8AC3E}">
        <p14:creationId xmlns:p14="http://schemas.microsoft.com/office/powerpoint/2010/main" val="21039111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768</TotalTime>
  <Words>2021</Words>
  <Application>Microsoft Office PowerPoint</Application>
  <PresentationFormat>On-screen Show (4:3)</PresentationFormat>
  <Paragraphs>162</Paragraphs>
  <Slides>36</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36</vt:i4>
      </vt:variant>
    </vt:vector>
  </HeadingPairs>
  <TitlesOfParts>
    <vt:vector size="43" baseType="lpstr">
      <vt:lpstr>Arial</vt:lpstr>
      <vt:lpstr>Berlin Sans FB</vt:lpstr>
      <vt:lpstr>Book Antiqua</vt:lpstr>
      <vt:lpstr>Calibri</vt:lpstr>
      <vt:lpstr>Comic Sans MS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CharleyC</dc:creator>
  <cp:lastModifiedBy>Charley Charlton</cp:lastModifiedBy>
  <cp:revision>32</cp:revision>
  <dcterms:created xsi:type="dcterms:W3CDTF">2015-04-21T20:15:37Z</dcterms:created>
  <dcterms:modified xsi:type="dcterms:W3CDTF">2018-10-25T16:44:02Z</dcterms:modified>
</cp:coreProperties>
</file>