
<file path=[Content_Types].xml><?xml version="1.0" encoding="utf-8"?>
<Types xmlns="http://schemas.openxmlformats.org/package/2006/content-types">
  <Default Extension="png" ContentType="image/png"/>
  <Default Extension="svg" ContentType="image/svg+xml"/>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autoCompressPictures="0">
  <p:sldMasterIdLst>
    <p:sldMasterId id="2147483648" r:id="rId1"/>
  </p:sldMasterIdLst>
  <p:notesMasterIdLst>
    <p:notesMasterId r:id="rId7"/>
  </p:notesMasterIdLst>
  <p:handoutMasterIdLst>
    <p:handoutMasterId r:id="rId8"/>
  </p:handoutMasterIdLst>
  <p:sldIdLst>
    <p:sldId id="256" r:id="rId2"/>
    <p:sldId id="258" r:id="rId3"/>
    <p:sldId id="283" r:id="rId4"/>
    <p:sldId id="284" r:id="rId5"/>
    <p:sldId id="285" r:id="rId6"/>
  </p:sldIdLst>
  <p:sldSz cx="12192000" cy="6858000"/>
  <p:notesSz cx="7102475" cy="9388475"/>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guide id="3" orient="horz" pos="3113"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53164"/>
    <a:srgbClr val="225B5F"/>
    <a:srgbClr val="E6E6E6"/>
    <a:srgbClr val="0F1722"/>
    <a:srgbClr val="348151"/>
    <a:srgbClr val="1B243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B301B821-A1FF-4177-AEE7-76D212191A09}">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3463" autoAdjust="0"/>
    <p:restoredTop sz="94660"/>
  </p:normalViewPr>
  <p:slideViewPr>
    <p:cSldViewPr snapToGrid="0" showGuides="1">
      <p:cViewPr varScale="1">
        <p:scale>
          <a:sx n="90" d="100"/>
          <a:sy n="90" d="100"/>
        </p:scale>
        <p:origin x="168" y="78"/>
      </p:cViewPr>
      <p:guideLst>
        <p:guide orient="horz" pos="2160"/>
        <p:guide pos="3840"/>
        <p:guide orient="horz" pos="3113"/>
      </p:guideLst>
    </p:cSldViewPr>
  </p:slideViewPr>
  <p:notesTextViewPr>
    <p:cViewPr>
      <p:scale>
        <a:sx n="1" d="1"/>
        <a:sy n="1" d="1"/>
      </p:scale>
      <p:origin x="0" y="0"/>
    </p:cViewPr>
  </p:notesTextViewPr>
  <p:sorterViewPr>
    <p:cViewPr>
      <p:scale>
        <a:sx n="66" d="100"/>
        <a:sy n="66" d="100"/>
      </p:scale>
      <p:origin x="0" y="0"/>
    </p:cViewPr>
  </p:sorterViewPr>
  <p:notesViewPr>
    <p:cSldViewPr snapToGrid="0">
      <p:cViewPr varScale="1">
        <p:scale>
          <a:sx n="55" d="100"/>
          <a:sy n="55" d="100"/>
        </p:scale>
        <p:origin x="2880"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E4FC509-A25D-4AC1-956B-244FAC61AF2F}"/>
              </a:ext>
            </a:extLst>
          </p:cNvPr>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ru-RU" dirty="0"/>
          </a:p>
        </p:txBody>
      </p:sp>
      <p:sp>
        <p:nvSpPr>
          <p:cNvPr id="3" name="Date Placeholder 2">
            <a:extLst>
              <a:ext uri="{FF2B5EF4-FFF2-40B4-BE49-F238E27FC236}">
                <a16:creationId xmlns:a16="http://schemas.microsoft.com/office/drawing/2014/main" id="{F1EDCBDF-04F2-4646-A118-9A2CBABEDF9E}"/>
              </a:ext>
            </a:extLst>
          </p:cNvPr>
          <p:cNvSpPr>
            <a:spLocks noGrp="1"/>
          </p:cNvSpPr>
          <p:nvPr>
            <p:ph type="dt" sz="quarter" idx="1"/>
          </p:nvPr>
        </p:nvSpPr>
        <p:spPr>
          <a:xfrm>
            <a:off x="4023092" y="0"/>
            <a:ext cx="3077739" cy="471054"/>
          </a:xfrm>
          <a:prstGeom prst="rect">
            <a:avLst/>
          </a:prstGeom>
        </p:spPr>
        <p:txBody>
          <a:bodyPr vert="horz" lIns="94229" tIns="47114" rIns="94229" bIns="47114" rtlCol="0"/>
          <a:lstStyle>
            <a:lvl1pPr algn="r">
              <a:defRPr sz="1200"/>
            </a:lvl1pPr>
          </a:lstStyle>
          <a:p>
            <a:fld id="{CDA3C146-E2BA-41EA-8AE9-0C67692768F2}" type="datetimeFigureOut">
              <a:rPr lang="ru-RU" smtClean="0"/>
              <a:t>21.10.2018</a:t>
            </a:fld>
            <a:endParaRPr lang="ru-RU" dirty="0"/>
          </a:p>
        </p:txBody>
      </p:sp>
      <p:sp>
        <p:nvSpPr>
          <p:cNvPr id="4" name="Footer Placeholder 3">
            <a:extLst>
              <a:ext uri="{FF2B5EF4-FFF2-40B4-BE49-F238E27FC236}">
                <a16:creationId xmlns:a16="http://schemas.microsoft.com/office/drawing/2014/main" id="{95BD4EF4-9023-4CAF-937E-F78CF009DBDD}"/>
              </a:ext>
            </a:extLst>
          </p:cNvPr>
          <p:cNvSpPr>
            <a:spLocks noGrp="1"/>
          </p:cNvSpPr>
          <p:nvPr>
            <p:ph type="ftr" sz="quarter" idx="2"/>
          </p:nvPr>
        </p:nvSpPr>
        <p:spPr>
          <a:xfrm>
            <a:off x="0" y="8917422"/>
            <a:ext cx="3077739" cy="471053"/>
          </a:xfrm>
          <a:prstGeom prst="rect">
            <a:avLst/>
          </a:prstGeom>
        </p:spPr>
        <p:txBody>
          <a:bodyPr vert="horz" lIns="94229" tIns="47114" rIns="94229" bIns="47114" rtlCol="0" anchor="b"/>
          <a:lstStyle>
            <a:lvl1pPr algn="l">
              <a:defRPr sz="1200"/>
            </a:lvl1pPr>
          </a:lstStyle>
          <a:p>
            <a:endParaRPr lang="ru-RU" dirty="0"/>
          </a:p>
        </p:txBody>
      </p:sp>
      <p:sp>
        <p:nvSpPr>
          <p:cNvPr id="5" name="Slide Number Placeholder 4">
            <a:extLst>
              <a:ext uri="{FF2B5EF4-FFF2-40B4-BE49-F238E27FC236}">
                <a16:creationId xmlns:a16="http://schemas.microsoft.com/office/drawing/2014/main" id="{C0300887-CA61-4CEF-BD28-E51D6F957D72}"/>
              </a:ext>
            </a:extLst>
          </p:cNvPr>
          <p:cNvSpPr>
            <a:spLocks noGrp="1"/>
          </p:cNvSpPr>
          <p:nvPr>
            <p:ph type="sldNum" sz="quarter" idx="3"/>
          </p:nvPr>
        </p:nvSpPr>
        <p:spPr>
          <a:xfrm>
            <a:off x="4023092" y="8917422"/>
            <a:ext cx="3077739" cy="471053"/>
          </a:xfrm>
          <a:prstGeom prst="rect">
            <a:avLst/>
          </a:prstGeom>
        </p:spPr>
        <p:txBody>
          <a:bodyPr vert="horz" lIns="94229" tIns="47114" rIns="94229" bIns="47114" rtlCol="0" anchor="b"/>
          <a:lstStyle>
            <a:lvl1pPr algn="r">
              <a:defRPr sz="1200"/>
            </a:lvl1pPr>
          </a:lstStyle>
          <a:p>
            <a:fld id="{CA00C303-0EDA-42E1-9745-6C6A39A7B5C4}" type="slidenum">
              <a:rPr lang="ru-RU" smtClean="0"/>
              <a:t>‹#›</a:t>
            </a:fld>
            <a:endParaRPr lang="ru-RU" dirty="0"/>
          </a:p>
        </p:txBody>
      </p:sp>
    </p:spTree>
    <p:extLst>
      <p:ext uri="{BB962C8B-B14F-4D97-AF65-F5344CB8AC3E}">
        <p14:creationId xmlns:p14="http://schemas.microsoft.com/office/powerpoint/2010/main" val="30167664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ru-RU" dirty="0"/>
          </a:p>
        </p:txBody>
      </p:sp>
      <p:sp>
        <p:nvSpPr>
          <p:cNvPr id="3" name="Date Placeholder 2"/>
          <p:cNvSpPr>
            <a:spLocks noGrp="1"/>
          </p:cNvSpPr>
          <p:nvPr>
            <p:ph type="dt" idx="1"/>
          </p:nvPr>
        </p:nvSpPr>
        <p:spPr>
          <a:xfrm>
            <a:off x="4023092" y="0"/>
            <a:ext cx="3077739" cy="471054"/>
          </a:xfrm>
          <a:prstGeom prst="rect">
            <a:avLst/>
          </a:prstGeom>
        </p:spPr>
        <p:txBody>
          <a:bodyPr vert="horz" lIns="94229" tIns="47114" rIns="94229" bIns="47114" rtlCol="0"/>
          <a:lstStyle>
            <a:lvl1pPr algn="r">
              <a:defRPr sz="1200"/>
            </a:lvl1pPr>
          </a:lstStyle>
          <a:p>
            <a:fld id="{1F7D3EB6-8099-4744-9273-C8C1DD61A2EA}" type="datetimeFigureOut">
              <a:rPr lang="ru-RU" smtClean="0"/>
              <a:t>21.10.2018</a:t>
            </a:fld>
            <a:endParaRPr lang="ru-RU" dirty="0"/>
          </a:p>
        </p:txBody>
      </p:sp>
      <p:sp>
        <p:nvSpPr>
          <p:cNvPr id="4" name="Slide Image Placeholder 3"/>
          <p:cNvSpPr>
            <a:spLocks noGrp="1" noRot="1" noChangeAspect="1"/>
          </p:cNvSpPr>
          <p:nvPr>
            <p:ph type="sldImg" idx="2"/>
          </p:nvPr>
        </p:nvSpPr>
        <p:spPr>
          <a:xfrm>
            <a:off x="735013" y="1173163"/>
            <a:ext cx="5632450" cy="3168650"/>
          </a:xfrm>
          <a:prstGeom prst="rect">
            <a:avLst/>
          </a:prstGeom>
          <a:noFill/>
          <a:ln w="12700">
            <a:solidFill>
              <a:prstClr val="black"/>
            </a:solidFill>
          </a:ln>
        </p:spPr>
        <p:txBody>
          <a:bodyPr vert="horz" lIns="94229" tIns="47114" rIns="94229" bIns="47114" rtlCol="0" anchor="ctr"/>
          <a:lstStyle/>
          <a:p>
            <a:endParaRPr lang="ru-RU" dirty="0"/>
          </a:p>
        </p:txBody>
      </p:sp>
      <p:sp>
        <p:nvSpPr>
          <p:cNvPr id="5" name="Notes Placeholder 4"/>
          <p:cNvSpPr>
            <a:spLocks noGrp="1"/>
          </p:cNvSpPr>
          <p:nvPr>
            <p:ph type="body" sz="quarter" idx="3"/>
          </p:nvPr>
        </p:nvSpPr>
        <p:spPr>
          <a:xfrm>
            <a:off x="710248" y="4518204"/>
            <a:ext cx="5681980" cy="3696712"/>
          </a:xfrm>
          <a:prstGeom prst="rect">
            <a:avLst/>
          </a:prstGeom>
        </p:spPr>
        <p:txBody>
          <a:bodyPr vert="horz" lIns="94229" tIns="47114" rIns="94229" bIns="47114"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6" name="Footer Placeholder 5"/>
          <p:cNvSpPr>
            <a:spLocks noGrp="1"/>
          </p:cNvSpPr>
          <p:nvPr>
            <p:ph type="ftr" sz="quarter" idx="4"/>
          </p:nvPr>
        </p:nvSpPr>
        <p:spPr>
          <a:xfrm>
            <a:off x="0" y="8917422"/>
            <a:ext cx="3077739" cy="471053"/>
          </a:xfrm>
          <a:prstGeom prst="rect">
            <a:avLst/>
          </a:prstGeom>
        </p:spPr>
        <p:txBody>
          <a:bodyPr vert="horz" lIns="94229" tIns="47114" rIns="94229" bIns="47114" rtlCol="0" anchor="b"/>
          <a:lstStyle>
            <a:lvl1pPr algn="l">
              <a:defRPr sz="1200"/>
            </a:lvl1pPr>
          </a:lstStyle>
          <a:p>
            <a:endParaRPr lang="ru-RU" dirty="0"/>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9" tIns="47114" rIns="94229" bIns="47114" rtlCol="0" anchor="b"/>
          <a:lstStyle>
            <a:lvl1pPr algn="r">
              <a:defRPr sz="1200"/>
            </a:lvl1pPr>
          </a:lstStyle>
          <a:p>
            <a:fld id="{6FC40A10-6036-4879-816D-55C01FC94846}" type="slidenum">
              <a:rPr lang="ru-RU" smtClean="0"/>
              <a:t>‹#›</a:t>
            </a:fld>
            <a:endParaRPr lang="ru-RU" dirty="0"/>
          </a:p>
        </p:txBody>
      </p:sp>
    </p:spTree>
    <p:extLst>
      <p:ext uri="{BB962C8B-B14F-4D97-AF65-F5344CB8AC3E}">
        <p14:creationId xmlns:p14="http://schemas.microsoft.com/office/powerpoint/2010/main" val="7657396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with Logo">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78196A9-689D-4410-BFC0-7ACB19755A0C}"/>
              </a:ext>
            </a:extLst>
          </p:cNvPr>
          <p:cNvSpPr/>
          <p:nvPr userDrawn="1"/>
        </p:nvSpPr>
        <p:spPr>
          <a:xfrm>
            <a:off x="0" y="0"/>
            <a:ext cx="12192000" cy="4416552"/>
          </a:xfrm>
          <a:prstGeom prst="rect">
            <a:avLst/>
          </a:prstGeom>
          <a:blipFill>
            <a:blip r:embed="rId2"/>
            <a:srcRect/>
            <a:stretch>
              <a:fillRect l="-842" r="-842"/>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sp>
        <p:nvSpPr>
          <p:cNvPr id="2" name="Title 1">
            <a:extLst>
              <a:ext uri="{FF2B5EF4-FFF2-40B4-BE49-F238E27FC236}">
                <a16:creationId xmlns:a16="http://schemas.microsoft.com/office/drawing/2014/main" id="{129BFEAD-57CF-438A-8084-C5AC7F47E544}"/>
              </a:ext>
            </a:extLst>
          </p:cNvPr>
          <p:cNvSpPr>
            <a:spLocks noGrp="1"/>
          </p:cNvSpPr>
          <p:nvPr>
            <p:ph type="ctrTitle" hasCustomPrompt="1"/>
          </p:nvPr>
        </p:nvSpPr>
        <p:spPr>
          <a:xfrm>
            <a:off x="1524000" y="2462986"/>
            <a:ext cx="9144000" cy="1786094"/>
          </a:xfrm>
        </p:spPr>
        <p:txBody>
          <a:bodyPr anchor="b"/>
          <a:lstStyle>
            <a:lvl1pPr algn="ctr">
              <a:defRPr sz="6000"/>
            </a:lvl1pPr>
          </a:lstStyle>
          <a:p>
            <a:r>
              <a:rPr lang="en-US" dirty="0"/>
              <a:t>CLICK TO EDIT MASTER TITLE STYLE</a:t>
            </a:r>
            <a:endParaRPr lang="ru-RU" dirty="0"/>
          </a:p>
        </p:txBody>
      </p:sp>
      <p:sp>
        <p:nvSpPr>
          <p:cNvPr id="4" name="Date Placeholder 3">
            <a:extLst>
              <a:ext uri="{FF2B5EF4-FFF2-40B4-BE49-F238E27FC236}">
                <a16:creationId xmlns:a16="http://schemas.microsoft.com/office/drawing/2014/main" id="{7E17A3CB-B083-4E49-9123-A5E47559DCDB}"/>
              </a:ext>
            </a:extLst>
          </p:cNvPr>
          <p:cNvSpPr>
            <a:spLocks noGrp="1"/>
          </p:cNvSpPr>
          <p:nvPr>
            <p:ph type="dt" sz="half" idx="10"/>
          </p:nvPr>
        </p:nvSpPr>
        <p:spPr/>
        <p:txBody>
          <a:bodyPr/>
          <a:lstStyle/>
          <a:p>
            <a:r>
              <a:rPr lang="en-US" dirty="0"/>
              <a:t>MM.DD.20XX</a:t>
            </a:r>
            <a:endParaRPr lang="ru-RU" dirty="0"/>
          </a:p>
        </p:txBody>
      </p:sp>
      <p:sp>
        <p:nvSpPr>
          <p:cNvPr id="5" name="Footer Placeholder 4">
            <a:extLst>
              <a:ext uri="{FF2B5EF4-FFF2-40B4-BE49-F238E27FC236}">
                <a16:creationId xmlns:a16="http://schemas.microsoft.com/office/drawing/2014/main" id="{A8C4102C-4609-416C-A808-0FFE0051DAA1}"/>
              </a:ext>
            </a:extLst>
          </p:cNvPr>
          <p:cNvSpPr>
            <a:spLocks noGrp="1"/>
          </p:cNvSpPr>
          <p:nvPr>
            <p:ph type="ftr" sz="quarter" idx="11"/>
          </p:nvPr>
        </p:nvSpPr>
        <p:spPr/>
        <p:txBody>
          <a:bodyPr/>
          <a:lstStyle/>
          <a:p>
            <a:r>
              <a:rPr lang="en-US" dirty="0"/>
              <a:t>ADD A FOOTER</a:t>
            </a:r>
            <a:endParaRPr lang="ru-RU" dirty="0"/>
          </a:p>
        </p:txBody>
      </p:sp>
      <p:sp>
        <p:nvSpPr>
          <p:cNvPr id="6" name="Slide Number Placeholder 5">
            <a:extLst>
              <a:ext uri="{FF2B5EF4-FFF2-40B4-BE49-F238E27FC236}">
                <a16:creationId xmlns:a16="http://schemas.microsoft.com/office/drawing/2014/main" id="{2D7BCC5D-6F2C-472F-BD4C-4096793DFC24}"/>
              </a:ext>
            </a:extLst>
          </p:cNvPr>
          <p:cNvSpPr>
            <a:spLocks noGrp="1"/>
          </p:cNvSpPr>
          <p:nvPr>
            <p:ph type="sldNum" sz="quarter" idx="12"/>
          </p:nvPr>
        </p:nvSpPr>
        <p:spPr/>
        <p:txBody>
          <a:bodyPr/>
          <a:lstStyle/>
          <a:p>
            <a:fld id="{8D581BC7-E183-40DB-AC97-C19EA4EB8894}" type="slidenum">
              <a:rPr lang="ru-RU" smtClean="0"/>
              <a:t>‹#›</a:t>
            </a:fld>
            <a:endParaRPr lang="ru-RU" dirty="0"/>
          </a:p>
        </p:txBody>
      </p:sp>
      <p:sp>
        <p:nvSpPr>
          <p:cNvPr id="7" name="Rectangle 6">
            <a:extLst>
              <a:ext uri="{FF2B5EF4-FFF2-40B4-BE49-F238E27FC236}">
                <a16:creationId xmlns:a16="http://schemas.microsoft.com/office/drawing/2014/main" id="{7BE854BB-FA44-4CAB-85DF-F5C412560348}"/>
              </a:ext>
            </a:extLst>
          </p:cNvPr>
          <p:cNvSpPr/>
          <p:nvPr userDrawn="1"/>
        </p:nvSpPr>
        <p:spPr>
          <a:xfrm>
            <a:off x="0" y="4416552"/>
            <a:ext cx="12192000" cy="2441448"/>
          </a:xfrm>
          <a:prstGeom prst="rect">
            <a:avLst/>
          </a:prstGeom>
          <a:gradFill flip="none" rotWithShape="1">
            <a:gsLst>
              <a:gs pos="0">
                <a:schemeClr val="accent2"/>
              </a:gs>
              <a:gs pos="34000">
                <a:srgbClr val="0F1722"/>
              </a:gs>
              <a:gs pos="69000">
                <a:srgbClr val="0F1722"/>
              </a:gs>
              <a:gs pos="100000">
                <a:schemeClr val="accent5"/>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3" name="Subtitle 2">
            <a:extLst>
              <a:ext uri="{FF2B5EF4-FFF2-40B4-BE49-F238E27FC236}">
                <a16:creationId xmlns:a16="http://schemas.microsoft.com/office/drawing/2014/main" id="{389BFFF1-5465-4317-B9DB-C23A5B1D76EF}"/>
              </a:ext>
            </a:extLst>
          </p:cNvPr>
          <p:cNvSpPr>
            <a:spLocks noGrp="1"/>
          </p:cNvSpPr>
          <p:nvPr>
            <p:ph type="subTitle" idx="1"/>
          </p:nvPr>
        </p:nvSpPr>
        <p:spPr>
          <a:xfrm>
            <a:off x="1524000" y="4734696"/>
            <a:ext cx="9144000" cy="459798"/>
          </a:xfrm>
        </p:spPr>
        <p:txBody>
          <a:bodyPr lIns="0" tIns="0" rIns="0" bIns="0">
            <a:normAutofit/>
          </a:bodyPr>
          <a:lstStyle>
            <a:lvl1pPr marL="0" indent="0" algn="ctr">
              <a:lnSpc>
                <a:spcPct val="100000"/>
              </a:lnSpc>
              <a:spcBef>
                <a:spcPts val="0"/>
              </a:spcBef>
              <a:buNone/>
              <a:defRPr sz="2800" b="1">
                <a:latin typeface="+mn-lt"/>
                <a:cs typeface="Segoe UI Semibold" panose="020B070204020402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ru-RU" dirty="0"/>
          </a:p>
        </p:txBody>
      </p:sp>
      <p:sp>
        <p:nvSpPr>
          <p:cNvPr id="10" name="Picture Placeholder 9">
            <a:extLst>
              <a:ext uri="{FF2B5EF4-FFF2-40B4-BE49-F238E27FC236}">
                <a16:creationId xmlns:a16="http://schemas.microsoft.com/office/drawing/2014/main" id="{EA313B4B-5B98-4B33-885A-DF7669E72D7A}"/>
              </a:ext>
            </a:extLst>
          </p:cNvPr>
          <p:cNvSpPr>
            <a:spLocks noGrp="1"/>
          </p:cNvSpPr>
          <p:nvPr>
            <p:ph type="pic" sz="quarter" idx="13"/>
          </p:nvPr>
        </p:nvSpPr>
        <p:spPr>
          <a:xfrm>
            <a:off x="5355336" y="1172982"/>
            <a:ext cx="1481328" cy="758952"/>
          </a:xfrm>
        </p:spPr>
        <p:txBody>
          <a:bodyPr anchor="ctr" anchorCtr="0">
            <a:normAutofit/>
          </a:bodyPr>
          <a:lstStyle>
            <a:lvl1pPr marL="0" indent="0" algn="ctr">
              <a:buNone/>
              <a:defRPr sz="1400"/>
            </a:lvl1pPr>
          </a:lstStyle>
          <a:p>
            <a:r>
              <a:rPr lang="en-US"/>
              <a:t>Click icon to add picture</a:t>
            </a:r>
            <a:endParaRPr lang="ru-RU" dirty="0"/>
          </a:p>
        </p:txBody>
      </p:sp>
      <p:grpSp>
        <p:nvGrpSpPr>
          <p:cNvPr id="15" name="Group 14">
            <a:extLst>
              <a:ext uri="{FF2B5EF4-FFF2-40B4-BE49-F238E27FC236}">
                <a16:creationId xmlns:a16="http://schemas.microsoft.com/office/drawing/2014/main" id="{676B4374-8F24-43DE-860D-E5C6EA850AB4}"/>
              </a:ext>
            </a:extLst>
          </p:cNvPr>
          <p:cNvGrpSpPr/>
          <p:nvPr userDrawn="1"/>
        </p:nvGrpSpPr>
        <p:grpSpPr>
          <a:xfrm>
            <a:off x="3619265" y="2253996"/>
            <a:ext cx="4953471" cy="100584"/>
            <a:chOff x="3631692" y="2253996"/>
            <a:chExt cx="4953471" cy="100584"/>
          </a:xfrm>
        </p:grpSpPr>
        <p:sp>
          <p:nvSpPr>
            <p:cNvPr id="11" name="Oval 10">
              <a:extLst>
                <a:ext uri="{FF2B5EF4-FFF2-40B4-BE49-F238E27FC236}">
                  <a16:creationId xmlns:a16="http://schemas.microsoft.com/office/drawing/2014/main" id="{585C7755-9394-4129-AB48-1AC32DA80C75}"/>
                </a:ext>
              </a:extLst>
            </p:cNvPr>
            <p:cNvSpPr/>
            <p:nvPr userDrawn="1"/>
          </p:nvSpPr>
          <p:spPr>
            <a:xfrm>
              <a:off x="3631692" y="2253996"/>
              <a:ext cx="100584"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13" name="Straight Connector 12">
              <a:extLst>
                <a:ext uri="{FF2B5EF4-FFF2-40B4-BE49-F238E27FC236}">
                  <a16:creationId xmlns:a16="http://schemas.microsoft.com/office/drawing/2014/main" id="{64C71ABE-575A-48CF-82B1-EDE8535F3993}"/>
                </a:ext>
              </a:extLst>
            </p:cNvPr>
            <p:cNvCxnSpPr/>
            <p:nvPr userDrawn="1"/>
          </p:nvCxnSpPr>
          <p:spPr>
            <a:xfrm>
              <a:off x="3681984" y="2307679"/>
              <a:ext cx="4828032" cy="0"/>
            </a:xfrm>
            <a:prstGeom prst="line">
              <a:avLst/>
            </a:prstGeom>
            <a:ln w="12700">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4" name="Oval 13">
              <a:extLst>
                <a:ext uri="{FF2B5EF4-FFF2-40B4-BE49-F238E27FC236}">
                  <a16:creationId xmlns:a16="http://schemas.microsoft.com/office/drawing/2014/main" id="{E3C1EA63-78B2-4715-B4DC-63D98AC7F354}"/>
                </a:ext>
              </a:extLst>
            </p:cNvPr>
            <p:cNvSpPr/>
            <p:nvPr userDrawn="1"/>
          </p:nvSpPr>
          <p:spPr>
            <a:xfrm>
              <a:off x="8484579" y="2253996"/>
              <a:ext cx="100584"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grpSp>
      <p:grpSp>
        <p:nvGrpSpPr>
          <p:cNvPr id="16" name="Group 15">
            <a:extLst>
              <a:ext uri="{FF2B5EF4-FFF2-40B4-BE49-F238E27FC236}">
                <a16:creationId xmlns:a16="http://schemas.microsoft.com/office/drawing/2014/main" id="{E9BB74A1-0BEA-4AD8-8138-0641A45D8B40}"/>
              </a:ext>
            </a:extLst>
          </p:cNvPr>
          <p:cNvGrpSpPr/>
          <p:nvPr userDrawn="1"/>
        </p:nvGrpSpPr>
        <p:grpSpPr>
          <a:xfrm>
            <a:off x="4652581" y="5305363"/>
            <a:ext cx="2886839" cy="100584"/>
            <a:chOff x="3631690" y="2253996"/>
            <a:chExt cx="5028467" cy="100584"/>
          </a:xfrm>
        </p:grpSpPr>
        <p:sp>
          <p:nvSpPr>
            <p:cNvPr id="17" name="Oval 16">
              <a:extLst>
                <a:ext uri="{FF2B5EF4-FFF2-40B4-BE49-F238E27FC236}">
                  <a16:creationId xmlns:a16="http://schemas.microsoft.com/office/drawing/2014/main" id="{73D0026E-5270-4C52-A1AF-5631E8192DCD}"/>
                </a:ext>
              </a:extLst>
            </p:cNvPr>
            <p:cNvSpPr/>
            <p:nvPr userDrawn="1"/>
          </p:nvSpPr>
          <p:spPr>
            <a:xfrm>
              <a:off x="3631690" y="2253996"/>
              <a:ext cx="175203"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18" name="Straight Connector 17">
              <a:extLst>
                <a:ext uri="{FF2B5EF4-FFF2-40B4-BE49-F238E27FC236}">
                  <a16:creationId xmlns:a16="http://schemas.microsoft.com/office/drawing/2014/main" id="{A6085D92-5F70-4097-A2FF-C15B13788D08}"/>
                </a:ext>
              </a:extLst>
            </p:cNvPr>
            <p:cNvCxnSpPr/>
            <p:nvPr userDrawn="1"/>
          </p:nvCxnSpPr>
          <p:spPr>
            <a:xfrm>
              <a:off x="3681984" y="2307679"/>
              <a:ext cx="4828032" cy="0"/>
            </a:xfrm>
            <a:prstGeom prst="line">
              <a:avLst/>
            </a:prstGeom>
            <a:ln w="12700">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9" name="Oval 18">
              <a:extLst>
                <a:ext uri="{FF2B5EF4-FFF2-40B4-BE49-F238E27FC236}">
                  <a16:creationId xmlns:a16="http://schemas.microsoft.com/office/drawing/2014/main" id="{BE68EB6C-48D0-4EBF-8541-926D16790F52}"/>
                </a:ext>
              </a:extLst>
            </p:cNvPr>
            <p:cNvSpPr/>
            <p:nvPr userDrawn="1"/>
          </p:nvSpPr>
          <p:spPr>
            <a:xfrm>
              <a:off x="8484578" y="2253996"/>
              <a:ext cx="175579"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grpSp>
    </p:spTree>
    <p:extLst>
      <p:ext uri="{BB962C8B-B14F-4D97-AF65-F5344CB8AC3E}">
        <p14:creationId xmlns:p14="http://schemas.microsoft.com/office/powerpoint/2010/main" val="34246382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Numbers Comparison">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E8E3FDB8-6D5C-48FE-99EA-7EC60F4D819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dirty="0"/>
          </a:p>
        </p:txBody>
      </p:sp>
      <p:sp>
        <p:nvSpPr>
          <p:cNvPr id="5" name="Date Placeholder 4">
            <a:extLst>
              <a:ext uri="{FF2B5EF4-FFF2-40B4-BE49-F238E27FC236}">
                <a16:creationId xmlns:a16="http://schemas.microsoft.com/office/drawing/2014/main" id="{2D9775F3-A041-479A-8038-652B7D9C72E9}"/>
              </a:ext>
            </a:extLst>
          </p:cNvPr>
          <p:cNvSpPr>
            <a:spLocks noGrp="1"/>
          </p:cNvSpPr>
          <p:nvPr>
            <p:ph type="dt" sz="half" idx="10"/>
          </p:nvPr>
        </p:nvSpPr>
        <p:spPr/>
        <p:txBody>
          <a:bodyPr/>
          <a:lstStyle/>
          <a:p>
            <a:r>
              <a:rPr lang="en-US" dirty="0"/>
              <a:t>MM.DD.20XX</a:t>
            </a:r>
            <a:endParaRPr lang="ru-RU" dirty="0"/>
          </a:p>
        </p:txBody>
      </p:sp>
      <p:sp>
        <p:nvSpPr>
          <p:cNvPr id="6" name="Footer Placeholder 5">
            <a:extLst>
              <a:ext uri="{FF2B5EF4-FFF2-40B4-BE49-F238E27FC236}">
                <a16:creationId xmlns:a16="http://schemas.microsoft.com/office/drawing/2014/main" id="{29BEDD04-BE4E-4B91-B13E-0C4FB3E1658F}"/>
              </a:ext>
            </a:extLst>
          </p:cNvPr>
          <p:cNvSpPr>
            <a:spLocks noGrp="1"/>
          </p:cNvSpPr>
          <p:nvPr>
            <p:ph type="ftr" sz="quarter" idx="11"/>
          </p:nvPr>
        </p:nvSpPr>
        <p:spPr/>
        <p:txBody>
          <a:bodyPr/>
          <a:lstStyle/>
          <a:p>
            <a:r>
              <a:rPr lang="en-US" dirty="0"/>
              <a:t>ADD A FOOTER</a:t>
            </a:r>
            <a:endParaRPr lang="ru-RU" dirty="0"/>
          </a:p>
        </p:txBody>
      </p:sp>
      <p:sp>
        <p:nvSpPr>
          <p:cNvPr id="7" name="Slide Number Placeholder 6">
            <a:extLst>
              <a:ext uri="{FF2B5EF4-FFF2-40B4-BE49-F238E27FC236}">
                <a16:creationId xmlns:a16="http://schemas.microsoft.com/office/drawing/2014/main" id="{306DF5D8-12DC-494E-B0F1-2E9C86A14544}"/>
              </a:ext>
            </a:extLst>
          </p:cNvPr>
          <p:cNvSpPr>
            <a:spLocks noGrp="1"/>
          </p:cNvSpPr>
          <p:nvPr>
            <p:ph type="sldNum" sz="quarter" idx="12"/>
          </p:nvPr>
        </p:nvSpPr>
        <p:spPr/>
        <p:txBody>
          <a:bodyPr/>
          <a:lstStyle/>
          <a:p>
            <a:fld id="{8D581BC7-E183-40DB-AC97-C19EA4EB8894}" type="slidenum">
              <a:rPr lang="ru-RU" smtClean="0"/>
              <a:t>‹#›</a:t>
            </a:fld>
            <a:endParaRPr lang="ru-RU" dirty="0"/>
          </a:p>
        </p:txBody>
      </p:sp>
      <p:sp>
        <p:nvSpPr>
          <p:cNvPr id="8" name="Title 1">
            <a:extLst>
              <a:ext uri="{FF2B5EF4-FFF2-40B4-BE49-F238E27FC236}">
                <a16:creationId xmlns:a16="http://schemas.microsoft.com/office/drawing/2014/main" id="{ABF87C9E-53A2-4DE1-89DC-3907BE2E3D3C}"/>
              </a:ext>
            </a:extLst>
          </p:cNvPr>
          <p:cNvSpPr>
            <a:spLocks noGrp="1"/>
          </p:cNvSpPr>
          <p:nvPr>
            <p:ph type="title"/>
          </p:nvPr>
        </p:nvSpPr>
        <p:spPr>
          <a:xfrm>
            <a:off x="4292016" y="707529"/>
            <a:ext cx="7118056" cy="569086"/>
          </a:xfrm>
        </p:spPr>
        <p:txBody>
          <a:bodyPr lIns="0" tIns="0" rIns="0" bIns="0" anchor="b">
            <a:normAutofit/>
          </a:bodyPr>
          <a:lstStyle>
            <a:lvl1pPr algn="l">
              <a:defRPr sz="3600"/>
            </a:lvl1pPr>
          </a:lstStyle>
          <a:p>
            <a:r>
              <a:rPr lang="en-US"/>
              <a:t>Click to edit Master title style</a:t>
            </a:r>
            <a:endParaRPr lang="ru-RU" dirty="0"/>
          </a:p>
        </p:txBody>
      </p:sp>
      <p:sp>
        <p:nvSpPr>
          <p:cNvPr id="9" name="Text Placeholder 2">
            <a:extLst>
              <a:ext uri="{FF2B5EF4-FFF2-40B4-BE49-F238E27FC236}">
                <a16:creationId xmlns:a16="http://schemas.microsoft.com/office/drawing/2014/main" id="{EB453F8F-AA02-4E0D-93BF-8CF4F1490377}"/>
              </a:ext>
            </a:extLst>
          </p:cNvPr>
          <p:cNvSpPr>
            <a:spLocks noGrp="1"/>
          </p:cNvSpPr>
          <p:nvPr>
            <p:ph type="body" idx="1" hasCustomPrompt="1"/>
          </p:nvPr>
        </p:nvSpPr>
        <p:spPr>
          <a:xfrm>
            <a:off x="4292016" y="1625821"/>
            <a:ext cx="7096709" cy="978407"/>
          </a:xfrm>
        </p:spPr>
        <p:txBody>
          <a:bodyPr lIns="0" tIns="0" rIns="0" bIns="0">
            <a:normAutofit/>
          </a:bodyPr>
          <a:lstStyle>
            <a:lvl1pPr marL="0" indent="0" algn="l">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10" name="Picture Placeholder 10">
            <a:extLst>
              <a:ext uri="{FF2B5EF4-FFF2-40B4-BE49-F238E27FC236}">
                <a16:creationId xmlns:a16="http://schemas.microsoft.com/office/drawing/2014/main" id="{A541F291-2E4B-474E-9ED0-55C97A2A066D}"/>
              </a:ext>
            </a:extLst>
          </p:cNvPr>
          <p:cNvSpPr>
            <a:spLocks noGrp="1"/>
          </p:cNvSpPr>
          <p:nvPr>
            <p:ph type="pic" sz="quarter" idx="13"/>
          </p:nvPr>
        </p:nvSpPr>
        <p:spPr>
          <a:xfrm>
            <a:off x="831850" y="859665"/>
            <a:ext cx="1078992" cy="548640"/>
          </a:xfrm>
        </p:spPr>
        <p:txBody>
          <a:bodyPr anchor="ctr" anchorCtr="0">
            <a:normAutofit/>
          </a:bodyPr>
          <a:lstStyle>
            <a:lvl1pPr marL="0" indent="0" algn="ctr">
              <a:buNone/>
              <a:defRPr sz="1200"/>
            </a:lvl1pPr>
          </a:lstStyle>
          <a:p>
            <a:r>
              <a:rPr lang="en-US"/>
              <a:t>Click icon to add picture</a:t>
            </a:r>
            <a:endParaRPr lang="ru-RU" dirty="0"/>
          </a:p>
        </p:txBody>
      </p:sp>
      <p:grpSp>
        <p:nvGrpSpPr>
          <p:cNvPr id="11" name="Group 10">
            <a:extLst>
              <a:ext uri="{FF2B5EF4-FFF2-40B4-BE49-F238E27FC236}">
                <a16:creationId xmlns:a16="http://schemas.microsoft.com/office/drawing/2014/main" id="{59E4D57E-4989-4939-A31F-637543FAB606}"/>
              </a:ext>
            </a:extLst>
          </p:cNvPr>
          <p:cNvGrpSpPr/>
          <p:nvPr userDrawn="1"/>
        </p:nvGrpSpPr>
        <p:grpSpPr>
          <a:xfrm flipH="1">
            <a:off x="4314481" y="1375202"/>
            <a:ext cx="7877519" cy="100800"/>
            <a:chOff x="245550" y="3240138"/>
            <a:chExt cx="4015976" cy="100800"/>
          </a:xfrm>
        </p:grpSpPr>
        <p:cxnSp>
          <p:nvCxnSpPr>
            <p:cNvPr id="12" name="Straight Connector 11">
              <a:extLst>
                <a:ext uri="{FF2B5EF4-FFF2-40B4-BE49-F238E27FC236}">
                  <a16:creationId xmlns:a16="http://schemas.microsoft.com/office/drawing/2014/main" id="{370B72A7-B625-48B8-88E6-BCE2A4DD531E}"/>
                </a:ext>
              </a:extLst>
            </p:cNvPr>
            <p:cNvCxnSpPr>
              <a:cxnSpLocks/>
              <a:endCxn id="13" idx="6"/>
            </p:cNvCxnSpPr>
            <p:nvPr userDrawn="1"/>
          </p:nvCxnSpPr>
          <p:spPr>
            <a:xfrm>
              <a:off x="245550" y="3290538"/>
              <a:ext cx="4015976"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Oval 12">
              <a:extLst>
                <a:ext uri="{FF2B5EF4-FFF2-40B4-BE49-F238E27FC236}">
                  <a16:creationId xmlns:a16="http://schemas.microsoft.com/office/drawing/2014/main" id="{01ED729F-F8A5-4244-9776-4935C260F11F}"/>
                </a:ext>
              </a:extLst>
            </p:cNvPr>
            <p:cNvSpPr/>
            <p:nvPr userDrawn="1"/>
          </p:nvSpPr>
          <p:spPr>
            <a:xfrm>
              <a:off x="4210138" y="3240138"/>
              <a:ext cx="51388"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grpSp>
      <p:cxnSp>
        <p:nvCxnSpPr>
          <p:cNvPr id="17" name="Straight Connector 16">
            <a:extLst>
              <a:ext uri="{FF2B5EF4-FFF2-40B4-BE49-F238E27FC236}">
                <a16:creationId xmlns:a16="http://schemas.microsoft.com/office/drawing/2014/main" id="{6150998C-CF95-4C6F-8962-8EB2DB30177D}"/>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8" name="Oval 17">
            <a:extLst>
              <a:ext uri="{FF2B5EF4-FFF2-40B4-BE49-F238E27FC236}">
                <a16:creationId xmlns:a16="http://schemas.microsoft.com/office/drawing/2014/main" id="{F86A2ACD-8CF5-48A3-A678-E213A809B332}"/>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19" name="Straight Connector 18">
            <a:extLst>
              <a:ext uri="{FF2B5EF4-FFF2-40B4-BE49-F238E27FC236}">
                <a16:creationId xmlns:a16="http://schemas.microsoft.com/office/drawing/2014/main" id="{F00811BB-0E37-4D70-84A5-97B3FBEDCBE6}"/>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Oval 19">
            <a:extLst>
              <a:ext uri="{FF2B5EF4-FFF2-40B4-BE49-F238E27FC236}">
                <a16:creationId xmlns:a16="http://schemas.microsoft.com/office/drawing/2014/main" id="{D03B3046-0457-4D23-8E0C-64E3FCD620BB}"/>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16" name="Text Placeholder 15">
            <a:extLst>
              <a:ext uri="{FF2B5EF4-FFF2-40B4-BE49-F238E27FC236}">
                <a16:creationId xmlns:a16="http://schemas.microsoft.com/office/drawing/2014/main" id="{D0092E26-7A96-4712-98A7-FFDA7C3D7721}"/>
              </a:ext>
            </a:extLst>
          </p:cNvPr>
          <p:cNvSpPr>
            <a:spLocks noGrp="1"/>
          </p:cNvSpPr>
          <p:nvPr>
            <p:ph type="body" sz="quarter" idx="26" hasCustomPrompt="1"/>
          </p:nvPr>
        </p:nvSpPr>
        <p:spPr>
          <a:xfrm>
            <a:off x="783723" y="3301941"/>
            <a:ext cx="3408243" cy="978408"/>
          </a:xfrm>
          <a:prstGeom prst="rect">
            <a:avLst/>
          </a:prstGeom>
          <a:ln w="6350">
            <a:noFill/>
          </a:ln>
        </p:spPr>
        <p:txBody>
          <a:bodyPr lIns="0" tIns="0" rIns="0" bIns="0" anchor="ctr" anchorCtr="0">
            <a:noAutofit/>
          </a:bodyPr>
          <a:lstStyle>
            <a:lvl1pPr marL="0" indent="0" algn="l">
              <a:buNone/>
              <a:defRPr sz="7000" b="1">
                <a:ln w="6350">
                  <a:solidFill>
                    <a:schemeClr val="tx1"/>
                  </a:solidFill>
                </a:ln>
                <a:noFill/>
                <a:latin typeface="+mj-lt"/>
              </a:defRPr>
            </a:lvl1pPr>
          </a:lstStyle>
          <a:p>
            <a:pPr lvl="0"/>
            <a:r>
              <a:rPr lang="en-US" dirty="0"/>
              <a:t>$12,345</a:t>
            </a:r>
            <a:endParaRPr lang="ru-RU" dirty="0"/>
          </a:p>
        </p:txBody>
      </p:sp>
      <p:sp>
        <p:nvSpPr>
          <p:cNvPr id="34" name="Text Placeholder 2">
            <a:extLst>
              <a:ext uri="{FF2B5EF4-FFF2-40B4-BE49-F238E27FC236}">
                <a16:creationId xmlns:a16="http://schemas.microsoft.com/office/drawing/2014/main" id="{B17B484C-F876-40B2-89DE-FC7A9E54C835}"/>
              </a:ext>
            </a:extLst>
          </p:cNvPr>
          <p:cNvSpPr>
            <a:spLocks noGrp="1"/>
          </p:cNvSpPr>
          <p:nvPr>
            <p:ph type="body" idx="27" hasCustomPrompt="1"/>
          </p:nvPr>
        </p:nvSpPr>
        <p:spPr>
          <a:xfrm>
            <a:off x="5716329" y="3394494"/>
            <a:ext cx="5678300" cy="978407"/>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36" name="Text Placeholder 2">
            <a:extLst>
              <a:ext uri="{FF2B5EF4-FFF2-40B4-BE49-F238E27FC236}">
                <a16:creationId xmlns:a16="http://schemas.microsoft.com/office/drawing/2014/main" id="{99E02476-A734-4A74-BC42-F104B37C8C19}"/>
              </a:ext>
            </a:extLst>
          </p:cNvPr>
          <p:cNvSpPr>
            <a:spLocks noGrp="1"/>
          </p:cNvSpPr>
          <p:nvPr>
            <p:ph type="body" idx="29" hasCustomPrompt="1"/>
          </p:nvPr>
        </p:nvSpPr>
        <p:spPr>
          <a:xfrm>
            <a:off x="4292016" y="3394494"/>
            <a:ext cx="1399099" cy="978407"/>
          </a:xfrm>
        </p:spPr>
        <p:txBody>
          <a:bodyPr lIns="0" tIns="0" rIns="0" bIns="0" anchor="t"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26" name="Text Placeholder 15">
            <a:extLst>
              <a:ext uri="{FF2B5EF4-FFF2-40B4-BE49-F238E27FC236}">
                <a16:creationId xmlns:a16="http://schemas.microsoft.com/office/drawing/2014/main" id="{EA5D8D7D-F37C-49AD-98F0-641CE42B8A83}"/>
              </a:ext>
            </a:extLst>
          </p:cNvPr>
          <p:cNvSpPr>
            <a:spLocks noGrp="1"/>
          </p:cNvSpPr>
          <p:nvPr>
            <p:ph type="body" sz="quarter" idx="30" hasCustomPrompt="1"/>
          </p:nvPr>
        </p:nvSpPr>
        <p:spPr>
          <a:xfrm>
            <a:off x="783723" y="4594663"/>
            <a:ext cx="3408243" cy="978408"/>
          </a:xfrm>
          <a:prstGeom prst="rect">
            <a:avLst/>
          </a:prstGeom>
          <a:ln w="6350">
            <a:noFill/>
          </a:ln>
        </p:spPr>
        <p:txBody>
          <a:bodyPr lIns="0" tIns="0" rIns="0" bIns="0" anchor="ctr" anchorCtr="0">
            <a:noAutofit/>
          </a:bodyPr>
          <a:lstStyle>
            <a:lvl1pPr marL="0" indent="0" algn="l">
              <a:buNone/>
              <a:defRPr sz="7000" b="1">
                <a:ln w="6350">
                  <a:solidFill>
                    <a:schemeClr val="tx1"/>
                  </a:solidFill>
                </a:ln>
                <a:noFill/>
                <a:latin typeface="+mj-lt"/>
              </a:defRPr>
            </a:lvl1pPr>
          </a:lstStyle>
          <a:p>
            <a:pPr lvl="0"/>
            <a:r>
              <a:rPr lang="en-US" dirty="0"/>
              <a:t>$6,789</a:t>
            </a:r>
            <a:endParaRPr lang="ru-RU" dirty="0"/>
          </a:p>
        </p:txBody>
      </p:sp>
      <p:sp>
        <p:nvSpPr>
          <p:cNvPr id="27" name="Text Placeholder 2">
            <a:extLst>
              <a:ext uri="{FF2B5EF4-FFF2-40B4-BE49-F238E27FC236}">
                <a16:creationId xmlns:a16="http://schemas.microsoft.com/office/drawing/2014/main" id="{521FF93D-8384-4E22-8645-BDE6AB983488}"/>
              </a:ext>
            </a:extLst>
          </p:cNvPr>
          <p:cNvSpPr>
            <a:spLocks noGrp="1"/>
          </p:cNvSpPr>
          <p:nvPr>
            <p:ph type="body" idx="31" hasCustomPrompt="1"/>
          </p:nvPr>
        </p:nvSpPr>
        <p:spPr>
          <a:xfrm>
            <a:off x="5716329" y="4687216"/>
            <a:ext cx="5678300" cy="978407"/>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28" name="Text Placeholder 2">
            <a:extLst>
              <a:ext uri="{FF2B5EF4-FFF2-40B4-BE49-F238E27FC236}">
                <a16:creationId xmlns:a16="http://schemas.microsoft.com/office/drawing/2014/main" id="{BA358F36-EA77-462E-9158-AFDF1D449A1A}"/>
              </a:ext>
            </a:extLst>
          </p:cNvPr>
          <p:cNvSpPr>
            <a:spLocks noGrp="1"/>
          </p:cNvSpPr>
          <p:nvPr>
            <p:ph type="body" idx="32" hasCustomPrompt="1"/>
          </p:nvPr>
        </p:nvSpPr>
        <p:spPr>
          <a:xfrm>
            <a:off x="4292016" y="4687216"/>
            <a:ext cx="1399099" cy="978407"/>
          </a:xfrm>
        </p:spPr>
        <p:txBody>
          <a:bodyPr lIns="0" tIns="0" rIns="0" bIns="0" anchor="t"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Tree>
    <p:extLst>
      <p:ext uri="{BB962C8B-B14F-4D97-AF65-F5344CB8AC3E}">
        <p14:creationId xmlns:p14="http://schemas.microsoft.com/office/powerpoint/2010/main" val="34041195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 Layout with circles">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9F1B35C-893A-4033-ADC0-2192AFA2927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dirty="0"/>
          </a:p>
        </p:txBody>
      </p:sp>
      <p:sp>
        <p:nvSpPr>
          <p:cNvPr id="2" name="Title 1">
            <a:extLst>
              <a:ext uri="{FF2B5EF4-FFF2-40B4-BE49-F238E27FC236}">
                <a16:creationId xmlns:a16="http://schemas.microsoft.com/office/drawing/2014/main" id="{CD637DF8-B064-4F36-89F8-EBF538A2E7F2}"/>
              </a:ext>
            </a:extLst>
          </p:cNvPr>
          <p:cNvSpPr>
            <a:spLocks noGrp="1"/>
          </p:cNvSpPr>
          <p:nvPr>
            <p:ph type="title" hasCustomPrompt="1"/>
          </p:nvPr>
        </p:nvSpPr>
        <p:spPr>
          <a:xfrm>
            <a:off x="803276" y="3242645"/>
            <a:ext cx="4464049" cy="1177174"/>
          </a:xfrm>
        </p:spPr>
        <p:txBody>
          <a:bodyPr lIns="0" tIns="0" rIns="0" bIns="0" anchor="b">
            <a:normAutofit/>
          </a:bodyPr>
          <a:lstStyle>
            <a:lvl1pPr>
              <a:defRPr sz="3600"/>
            </a:lvl1pPr>
          </a:lstStyle>
          <a:p>
            <a:r>
              <a:rPr lang="en-US" dirty="0"/>
              <a:t>CLICK TO EDIT</a:t>
            </a:r>
            <a:endParaRPr lang="ru-RU" dirty="0"/>
          </a:p>
        </p:txBody>
      </p:sp>
      <p:sp>
        <p:nvSpPr>
          <p:cNvPr id="3" name="Text Placeholder 2">
            <a:extLst>
              <a:ext uri="{FF2B5EF4-FFF2-40B4-BE49-F238E27FC236}">
                <a16:creationId xmlns:a16="http://schemas.microsoft.com/office/drawing/2014/main" id="{8A72532A-5006-46B7-AE99-3A6891CD0254}"/>
              </a:ext>
            </a:extLst>
          </p:cNvPr>
          <p:cNvSpPr>
            <a:spLocks noGrp="1"/>
          </p:cNvSpPr>
          <p:nvPr>
            <p:ph type="body" idx="1" hasCustomPrompt="1"/>
          </p:nvPr>
        </p:nvSpPr>
        <p:spPr>
          <a:xfrm>
            <a:off x="826770" y="4872948"/>
            <a:ext cx="4443165" cy="882062"/>
          </a:xfrm>
        </p:spPr>
        <p:txBody>
          <a:bodyPr lIns="0" tIns="0" rIns="0" bIns="0">
            <a:normAutofit/>
          </a:bodyPr>
          <a:lstStyle>
            <a:lvl1pPr marL="0" indent="0">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 name="Date Placeholder 3">
            <a:extLst>
              <a:ext uri="{FF2B5EF4-FFF2-40B4-BE49-F238E27FC236}">
                <a16:creationId xmlns:a16="http://schemas.microsoft.com/office/drawing/2014/main" id="{49EFC6D7-3241-401C-A16A-4A7CC2653954}"/>
              </a:ext>
            </a:extLst>
          </p:cNvPr>
          <p:cNvSpPr>
            <a:spLocks noGrp="1"/>
          </p:cNvSpPr>
          <p:nvPr>
            <p:ph type="dt" sz="half" idx="10"/>
          </p:nvPr>
        </p:nvSpPr>
        <p:spPr/>
        <p:txBody>
          <a:bodyPr/>
          <a:lstStyle/>
          <a:p>
            <a:r>
              <a:rPr lang="en-US" dirty="0"/>
              <a:t>MM.DD.20XX</a:t>
            </a:r>
            <a:endParaRPr lang="ru-RU" dirty="0"/>
          </a:p>
        </p:txBody>
      </p:sp>
      <p:sp>
        <p:nvSpPr>
          <p:cNvPr id="5" name="Footer Placeholder 4">
            <a:extLst>
              <a:ext uri="{FF2B5EF4-FFF2-40B4-BE49-F238E27FC236}">
                <a16:creationId xmlns:a16="http://schemas.microsoft.com/office/drawing/2014/main" id="{F345D6DC-ABA5-4D00-9CD3-92FFDD1FA2DC}"/>
              </a:ext>
            </a:extLst>
          </p:cNvPr>
          <p:cNvSpPr>
            <a:spLocks noGrp="1"/>
          </p:cNvSpPr>
          <p:nvPr>
            <p:ph type="ftr" sz="quarter" idx="11"/>
          </p:nvPr>
        </p:nvSpPr>
        <p:spPr/>
        <p:txBody>
          <a:bodyPr/>
          <a:lstStyle/>
          <a:p>
            <a:r>
              <a:rPr lang="en-US" dirty="0"/>
              <a:t>ADD A FOOTER</a:t>
            </a:r>
            <a:endParaRPr lang="ru-RU" dirty="0"/>
          </a:p>
        </p:txBody>
      </p:sp>
      <p:sp>
        <p:nvSpPr>
          <p:cNvPr id="6" name="Slide Number Placeholder 5">
            <a:extLst>
              <a:ext uri="{FF2B5EF4-FFF2-40B4-BE49-F238E27FC236}">
                <a16:creationId xmlns:a16="http://schemas.microsoft.com/office/drawing/2014/main" id="{92459C86-0106-40E0-AA18-795EC5787677}"/>
              </a:ext>
            </a:extLst>
          </p:cNvPr>
          <p:cNvSpPr>
            <a:spLocks noGrp="1"/>
          </p:cNvSpPr>
          <p:nvPr>
            <p:ph type="sldNum" sz="quarter" idx="12"/>
          </p:nvPr>
        </p:nvSpPr>
        <p:spPr/>
        <p:txBody>
          <a:bodyPr/>
          <a:lstStyle/>
          <a:p>
            <a:fld id="{8D581BC7-E183-40DB-AC97-C19EA4EB8894}" type="slidenum">
              <a:rPr lang="ru-RU" smtClean="0"/>
              <a:t>‹#›</a:t>
            </a:fld>
            <a:endParaRPr lang="ru-RU" dirty="0"/>
          </a:p>
        </p:txBody>
      </p:sp>
      <p:sp>
        <p:nvSpPr>
          <p:cNvPr id="11" name="Picture Placeholder 10">
            <a:extLst>
              <a:ext uri="{FF2B5EF4-FFF2-40B4-BE49-F238E27FC236}">
                <a16:creationId xmlns:a16="http://schemas.microsoft.com/office/drawing/2014/main" id="{6D14F7B3-A6CF-491C-9855-75B5784CC456}"/>
              </a:ext>
            </a:extLst>
          </p:cNvPr>
          <p:cNvSpPr>
            <a:spLocks noGrp="1"/>
          </p:cNvSpPr>
          <p:nvPr>
            <p:ph type="pic" sz="quarter" idx="13"/>
          </p:nvPr>
        </p:nvSpPr>
        <p:spPr>
          <a:xfrm>
            <a:off x="831850" y="859665"/>
            <a:ext cx="1078992" cy="548640"/>
          </a:xfrm>
        </p:spPr>
        <p:txBody>
          <a:bodyPr anchor="ctr" anchorCtr="0">
            <a:normAutofit/>
          </a:bodyPr>
          <a:lstStyle>
            <a:lvl1pPr marL="0" indent="0" algn="ctr">
              <a:buNone/>
              <a:defRPr sz="1200"/>
            </a:lvl1pPr>
          </a:lstStyle>
          <a:p>
            <a:r>
              <a:rPr lang="en-US"/>
              <a:t>Click icon to add picture</a:t>
            </a:r>
            <a:endParaRPr lang="ru-RU" dirty="0"/>
          </a:p>
        </p:txBody>
      </p:sp>
      <p:grpSp>
        <p:nvGrpSpPr>
          <p:cNvPr id="15" name="Group 14">
            <a:extLst>
              <a:ext uri="{FF2B5EF4-FFF2-40B4-BE49-F238E27FC236}">
                <a16:creationId xmlns:a16="http://schemas.microsoft.com/office/drawing/2014/main" id="{B7317392-EF87-4050-8BBE-32F74B0CF15A}"/>
              </a:ext>
            </a:extLst>
          </p:cNvPr>
          <p:cNvGrpSpPr/>
          <p:nvPr userDrawn="1"/>
        </p:nvGrpSpPr>
        <p:grpSpPr>
          <a:xfrm>
            <a:off x="0" y="4581382"/>
            <a:ext cx="4370400" cy="100800"/>
            <a:chOff x="-1228304" y="3240138"/>
            <a:chExt cx="4370400" cy="100800"/>
          </a:xfrm>
        </p:grpSpPr>
        <p:cxnSp>
          <p:nvCxnSpPr>
            <p:cNvPr id="13" name="Straight Connector 12">
              <a:extLst>
                <a:ext uri="{FF2B5EF4-FFF2-40B4-BE49-F238E27FC236}">
                  <a16:creationId xmlns:a16="http://schemas.microsoft.com/office/drawing/2014/main" id="{785A4134-866D-4143-AC1E-8A2FFDB49855}"/>
                </a:ext>
              </a:extLst>
            </p:cNvPr>
            <p:cNvCxnSpPr>
              <a:cxnSpLocks/>
            </p:cNvCxnSpPr>
            <p:nvPr userDrawn="1"/>
          </p:nvCxnSpPr>
          <p:spPr>
            <a:xfrm>
              <a:off x="-1228304" y="3290538"/>
              <a:ext cx="4320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4" name="Oval 13">
              <a:extLst>
                <a:ext uri="{FF2B5EF4-FFF2-40B4-BE49-F238E27FC236}">
                  <a16:creationId xmlns:a16="http://schemas.microsoft.com/office/drawing/2014/main" id="{1BBC5D9C-B8FB-455B-9398-36DB21F2765E}"/>
                </a:ext>
              </a:extLst>
            </p:cNvPr>
            <p:cNvSpPr/>
            <p:nvPr userDrawn="1"/>
          </p:nvSpPr>
          <p:spPr>
            <a:xfrm>
              <a:off x="3041296" y="3240138"/>
              <a:ext cx="100800"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grpSp>
      <p:sp>
        <p:nvSpPr>
          <p:cNvPr id="16" name="Text Placeholder 2">
            <a:extLst>
              <a:ext uri="{FF2B5EF4-FFF2-40B4-BE49-F238E27FC236}">
                <a16:creationId xmlns:a16="http://schemas.microsoft.com/office/drawing/2014/main" id="{BB522941-5C7D-4701-9AD7-BB4C11C6EBCE}"/>
              </a:ext>
            </a:extLst>
          </p:cNvPr>
          <p:cNvSpPr>
            <a:spLocks noGrp="1"/>
          </p:cNvSpPr>
          <p:nvPr>
            <p:ph type="body" idx="14" hasCustomPrompt="1"/>
          </p:nvPr>
        </p:nvSpPr>
        <p:spPr>
          <a:xfrm>
            <a:off x="5533023" y="4551485"/>
            <a:ext cx="5855702" cy="1208079"/>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17" name="Oval 16">
            <a:extLst>
              <a:ext uri="{FF2B5EF4-FFF2-40B4-BE49-F238E27FC236}">
                <a16:creationId xmlns:a16="http://schemas.microsoft.com/office/drawing/2014/main" id="{72225750-E4CE-4A81-A0C3-4023030D637E}"/>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18" name="Straight Connector 17">
            <a:extLst>
              <a:ext uri="{FF2B5EF4-FFF2-40B4-BE49-F238E27FC236}">
                <a16:creationId xmlns:a16="http://schemas.microsoft.com/office/drawing/2014/main" id="{3819C324-07DF-49DB-A08C-0E6155CE3041}"/>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9" name="Oval 18">
            <a:extLst>
              <a:ext uri="{FF2B5EF4-FFF2-40B4-BE49-F238E27FC236}">
                <a16:creationId xmlns:a16="http://schemas.microsoft.com/office/drawing/2014/main" id="{75A34025-44F2-4A09-8629-F1794E9D35AF}"/>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20" name="Straight Connector 19">
            <a:extLst>
              <a:ext uri="{FF2B5EF4-FFF2-40B4-BE49-F238E27FC236}">
                <a16:creationId xmlns:a16="http://schemas.microsoft.com/office/drawing/2014/main" id="{815854A2-EAE9-4B2A-84CF-5A4BD753863A}"/>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9" name="Oval 8">
            <a:extLst>
              <a:ext uri="{FF2B5EF4-FFF2-40B4-BE49-F238E27FC236}">
                <a16:creationId xmlns:a16="http://schemas.microsoft.com/office/drawing/2014/main" id="{ADC059E4-36DE-4100-8F15-85A9F37E84FE}"/>
              </a:ext>
            </a:extLst>
          </p:cNvPr>
          <p:cNvSpPr/>
          <p:nvPr userDrawn="1"/>
        </p:nvSpPr>
        <p:spPr>
          <a:xfrm>
            <a:off x="3616960" y="859665"/>
            <a:ext cx="2121408" cy="2121408"/>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sp>
        <p:nvSpPr>
          <p:cNvPr id="21" name="Oval 20">
            <a:extLst>
              <a:ext uri="{FF2B5EF4-FFF2-40B4-BE49-F238E27FC236}">
                <a16:creationId xmlns:a16="http://schemas.microsoft.com/office/drawing/2014/main" id="{34E475F8-9B44-4A3E-9F99-CF0346C89B8E}"/>
              </a:ext>
            </a:extLst>
          </p:cNvPr>
          <p:cNvSpPr/>
          <p:nvPr userDrawn="1"/>
        </p:nvSpPr>
        <p:spPr>
          <a:xfrm>
            <a:off x="5522965" y="836613"/>
            <a:ext cx="2816352" cy="281635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sp>
        <p:nvSpPr>
          <p:cNvPr id="22" name="Oval 21">
            <a:extLst>
              <a:ext uri="{FF2B5EF4-FFF2-40B4-BE49-F238E27FC236}">
                <a16:creationId xmlns:a16="http://schemas.microsoft.com/office/drawing/2014/main" id="{EF5FAF95-28E9-4D03-884C-A89CBC8B61DC}"/>
              </a:ext>
            </a:extLst>
          </p:cNvPr>
          <p:cNvSpPr/>
          <p:nvPr userDrawn="1"/>
        </p:nvSpPr>
        <p:spPr>
          <a:xfrm>
            <a:off x="8123915" y="859665"/>
            <a:ext cx="3273552" cy="327355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sp>
        <p:nvSpPr>
          <p:cNvPr id="27" name="Text Placeholder 15">
            <a:extLst>
              <a:ext uri="{FF2B5EF4-FFF2-40B4-BE49-F238E27FC236}">
                <a16:creationId xmlns:a16="http://schemas.microsoft.com/office/drawing/2014/main" id="{5F221D05-AC12-4B7C-A00B-E28F93E23D7A}"/>
              </a:ext>
            </a:extLst>
          </p:cNvPr>
          <p:cNvSpPr>
            <a:spLocks noGrp="1"/>
          </p:cNvSpPr>
          <p:nvPr>
            <p:ph type="body" sz="quarter" idx="26" hasCustomPrompt="1"/>
          </p:nvPr>
        </p:nvSpPr>
        <p:spPr>
          <a:xfrm>
            <a:off x="3851931" y="1382322"/>
            <a:ext cx="1681092" cy="978408"/>
          </a:xfrm>
          <a:prstGeom prst="rect">
            <a:avLst/>
          </a:prstGeom>
          <a:ln w="6350">
            <a:noFill/>
          </a:ln>
        </p:spPr>
        <p:txBody>
          <a:bodyPr lIns="0" tIns="0" rIns="0" bIns="0" anchor="ctr" anchorCtr="0">
            <a:noAutofit/>
          </a:bodyPr>
          <a:lstStyle>
            <a:lvl1pPr marL="0" indent="0" algn="ctr">
              <a:buNone/>
              <a:defRPr sz="7000" b="1">
                <a:ln w="6350">
                  <a:solidFill>
                    <a:schemeClr val="tx1"/>
                  </a:solidFill>
                </a:ln>
                <a:noFill/>
                <a:latin typeface="+mj-lt"/>
              </a:defRPr>
            </a:lvl1pPr>
          </a:lstStyle>
          <a:p>
            <a:pPr lvl="0"/>
            <a:r>
              <a:rPr lang="en-US" dirty="0"/>
              <a:t>$25</a:t>
            </a:r>
            <a:endParaRPr lang="ru-RU" dirty="0"/>
          </a:p>
        </p:txBody>
      </p:sp>
      <p:sp>
        <p:nvSpPr>
          <p:cNvPr id="28" name="Text Placeholder 2">
            <a:extLst>
              <a:ext uri="{FF2B5EF4-FFF2-40B4-BE49-F238E27FC236}">
                <a16:creationId xmlns:a16="http://schemas.microsoft.com/office/drawing/2014/main" id="{A3904B01-A725-4CE3-9321-D42F3E296703}"/>
              </a:ext>
            </a:extLst>
          </p:cNvPr>
          <p:cNvSpPr>
            <a:spLocks noGrp="1"/>
          </p:cNvSpPr>
          <p:nvPr>
            <p:ph type="body" idx="29" hasCustomPrompt="1"/>
          </p:nvPr>
        </p:nvSpPr>
        <p:spPr>
          <a:xfrm>
            <a:off x="3927524" y="2363691"/>
            <a:ext cx="1519848" cy="617093"/>
          </a:xfrm>
        </p:spPr>
        <p:txBody>
          <a:bodyPr lIns="0" tIns="0" rIns="0" bIns="0" anchor="t" anchorCtr="0">
            <a:normAutofit/>
          </a:bodyPr>
          <a:lstStyle>
            <a:lvl1pPr marL="0" indent="0" algn="ctr">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Section 1</a:t>
            </a:r>
            <a:br>
              <a:rPr lang="en-US" dirty="0"/>
            </a:br>
            <a:r>
              <a:rPr lang="en-US" dirty="0"/>
              <a:t>Title</a:t>
            </a:r>
          </a:p>
        </p:txBody>
      </p:sp>
      <p:sp>
        <p:nvSpPr>
          <p:cNvPr id="29" name="Text Placeholder 2">
            <a:extLst>
              <a:ext uri="{FF2B5EF4-FFF2-40B4-BE49-F238E27FC236}">
                <a16:creationId xmlns:a16="http://schemas.microsoft.com/office/drawing/2014/main" id="{D9CE08AF-782B-4514-BE33-D3AED71A7344}"/>
              </a:ext>
            </a:extLst>
          </p:cNvPr>
          <p:cNvSpPr>
            <a:spLocks noGrp="1"/>
          </p:cNvSpPr>
          <p:nvPr>
            <p:ph type="body" idx="30" hasCustomPrompt="1"/>
          </p:nvPr>
        </p:nvSpPr>
        <p:spPr>
          <a:xfrm>
            <a:off x="3806132" y="1185842"/>
            <a:ext cx="1519848" cy="250619"/>
          </a:xfrm>
        </p:spPr>
        <p:txBody>
          <a:bodyPr lIns="0" tIns="0" rIns="0" bIns="0" anchor="t" anchorCtr="0">
            <a:normAutofit/>
          </a:bodyPr>
          <a:lstStyle>
            <a:lvl1pPr marL="0" indent="0" algn="r">
              <a:spcBef>
                <a:spcPts val="600"/>
              </a:spcBef>
              <a:buClr>
                <a:schemeClr val="tx1"/>
              </a:buClr>
              <a:buFont typeface="Courier New" panose="02070309020205020404" pitchFamily="49" charset="0"/>
              <a:buNone/>
              <a:defRPr sz="1800" b="0">
                <a:solidFill>
                  <a:schemeClr val="tx1"/>
                </a:solidFill>
                <a:latin typeface="+mn-lt"/>
                <a:cs typeface="Segoe UI Light"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BILLION</a:t>
            </a:r>
          </a:p>
        </p:txBody>
      </p:sp>
      <p:sp>
        <p:nvSpPr>
          <p:cNvPr id="30" name="Text Placeholder 15">
            <a:extLst>
              <a:ext uri="{FF2B5EF4-FFF2-40B4-BE49-F238E27FC236}">
                <a16:creationId xmlns:a16="http://schemas.microsoft.com/office/drawing/2014/main" id="{614098B4-704D-42A8-B776-2C93C30C39DA}"/>
              </a:ext>
            </a:extLst>
          </p:cNvPr>
          <p:cNvSpPr>
            <a:spLocks noGrp="1"/>
          </p:cNvSpPr>
          <p:nvPr>
            <p:ph type="body" sz="quarter" idx="31" hasCustomPrompt="1"/>
          </p:nvPr>
        </p:nvSpPr>
        <p:spPr>
          <a:xfrm>
            <a:off x="6113495" y="1767897"/>
            <a:ext cx="1681092" cy="978408"/>
          </a:xfrm>
          <a:prstGeom prst="rect">
            <a:avLst/>
          </a:prstGeom>
          <a:ln w="6350">
            <a:noFill/>
          </a:ln>
        </p:spPr>
        <p:txBody>
          <a:bodyPr lIns="0" tIns="0" rIns="0" bIns="0" anchor="ctr" anchorCtr="0">
            <a:noAutofit/>
          </a:bodyPr>
          <a:lstStyle>
            <a:lvl1pPr marL="0" indent="0" algn="ctr">
              <a:buNone/>
              <a:defRPr sz="7000" b="1">
                <a:ln w="6350">
                  <a:solidFill>
                    <a:schemeClr val="tx1"/>
                  </a:solidFill>
                </a:ln>
                <a:noFill/>
                <a:latin typeface="+mj-lt"/>
              </a:defRPr>
            </a:lvl1pPr>
          </a:lstStyle>
          <a:p>
            <a:pPr lvl="0"/>
            <a:r>
              <a:rPr lang="en-US" dirty="0"/>
              <a:t>$50</a:t>
            </a:r>
            <a:endParaRPr lang="ru-RU" dirty="0"/>
          </a:p>
        </p:txBody>
      </p:sp>
      <p:sp>
        <p:nvSpPr>
          <p:cNvPr id="31" name="Text Placeholder 2">
            <a:extLst>
              <a:ext uri="{FF2B5EF4-FFF2-40B4-BE49-F238E27FC236}">
                <a16:creationId xmlns:a16="http://schemas.microsoft.com/office/drawing/2014/main" id="{CE6465F4-0B4D-4B43-BE59-BC984FE8EF05}"/>
              </a:ext>
            </a:extLst>
          </p:cNvPr>
          <p:cNvSpPr>
            <a:spLocks noGrp="1"/>
          </p:cNvSpPr>
          <p:nvPr>
            <p:ph type="body" idx="32" hasCustomPrompt="1"/>
          </p:nvPr>
        </p:nvSpPr>
        <p:spPr>
          <a:xfrm>
            <a:off x="6189088" y="2753338"/>
            <a:ext cx="1519848" cy="617093"/>
          </a:xfrm>
        </p:spPr>
        <p:txBody>
          <a:bodyPr lIns="0" tIns="0" rIns="0" bIns="0" anchor="t" anchorCtr="0">
            <a:normAutofit/>
          </a:bodyPr>
          <a:lstStyle>
            <a:lvl1pPr marL="0" indent="0" algn="ctr">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Section 1</a:t>
            </a:r>
            <a:br>
              <a:rPr lang="en-US" dirty="0"/>
            </a:br>
            <a:r>
              <a:rPr lang="en-US" dirty="0"/>
              <a:t>Title</a:t>
            </a:r>
          </a:p>
        </p:txBody>
      </p:sp>
      <p:sp>
        <p:nvSpPr>
          <p:cNvPr id="32" name="Text Placeholder 2">
            <a:extLst>
              <a:ext uri="{FF2B5EF4-FFF2-40B4-BE49-F238E27FC236}">
                <a16:creationId xmlns:a16="http://schemas.microsoft.com/office/drawing/2014/main" id="{4DBC997E-F996-4F59-A610-3C8558F180CA}"/>
              </a:ext>
            </a:extLst>
          </p:cNvPr>
          <p:cNvSpPr>
            <a:spLocks noGrp="1"/>
          </p:cNvSpPr>
          <p:nvPr>
            <p:ph type="body" idx="33" hasCustomPrompt="1"/>
          </p:nvPr>
        </p:nvSpPr>
        <p:spPr>
          <a:xfrm>
            <a:off x="6067696" y="1537655"/>
            <a:ext cx="1519848" cy="250619"/>
          </a:xfrm>
        </p:spPr>
        <p:txBody>
          <a:bodyPr lIns="0" tIns="0" rIns="0" bIns="0" anchor="t" anchorCtr="0">
            <a:normAutofit/>
          </a:bodyPr>
          <a:lstStyle>
            <a:lvl1pPr marL="0" indent="0" algn="r">
              <a:spcBef>
                <a:spcPts val="600"/>
              </a:spcBef>
              <a:buClr>
                <a:schemeClr val="tx1"/>
              </a:buClr>
              <a:buFont typeface="Courier New" panose="02070309020205020404" pitchFamily="49" charset="0"/>
              <a:buNone/>
              <a:defRPr sz="1800" b="0">
                <a:solidFill>
                  <a:schemeClr val="tx1"/>
                </a:solidFill>
                <a:latin typeface="+mn-lt"/>
                <a:cs typeface="Segoe UI Light"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BILLION</a:t>
            </a:r>
          </a:p>
        </p:txBody>
      </p:sp>
      <p:sp>
        <p:nvSpPr>
          <p:cNvPr id="33" name="Text Placeholder 15">
            <a:extLst>
              <a:ext uri="{FF2B5EF4-FFF2-40B4-BE49-F238E27FC236}">
                <a16:creationId xmlns:a16="http://schemas.microsoft.com/office/drawing/2014/main" id="{D2098E46-8023-469E-86ED-39848BCA69B9}"/>
              </a:ext>
            </a:extLst>
          </p:cNvPr>
          <p:cNvSpPr>
            <a:spLocks noGrp="1"/>
          </p:cNvSpPr>
          <p:nvPr>
            <p:ph type="body" sz="quarter" idx="34" hasCustomPrompt="1"/>
          </p:nvPr>
        </p:nvSpPr>
        <p:spPr>
          <a:xfrm>
            <a:off x="8714444" y="2049128"/>
            <a:ext cx="2010420" cy="978408"/>
          </a:xfrm>
          <a:prstGeom prst="rect">
            <a:avLst/>
          </a:prstGeom>
          <a:ln w="6350">
            <a:noFill/>
          </a:ln>
        </p:spPr>
        <p:txBody>
          <a:bodyPr lIns="0" tIns="0" rIns="0" bIns="0" anchor="ctr" anchorCtr="0">
            <a:noAutofit/>
          </a:bodyPr>
          <a:lstStyle>
            <a:lvl1pPr marL="0" indent="0" algn="ctr">
              <a:buNone/>
              <a:defRPr sz="7000" b="1">
                <a:ln w="6350">
                  <a:solidFill>
                    <a:schemeClr val="tx1"/>
                  </a:solidFill>
                </a:ln>
                <a:noFill/>
                <a:latin typeface="+mj-lt"/>
              </a:defRPr>
            </a:lvl1pPr>
          </a:lstStyle>
          <a:p>
            <a:pPr lvl="0"/>
            <a:r>
              <a:rPr lang="en-US" dirty="0"/>
              <a:t>$100</a:t>
            </a:r>
            <a:endParaRPr lang="ru-RU" dirty="0"/>
          </a:p>
        </p:txBody>
      </p:sp>
      <p:sp>
        <p:nvSpPr>
          <p:cNvPr id="34" name="Text Placeholder 2">
            <a:extLst>
              <a:ext uri="{FF2B5EF4-FFF2-40B4-BE49-F238E27FC236}">
                <a16:creationId xmlns:a16="http://schemas.microsoft.com/office/drawing/2014/main" id="{93715D94-9DBE-476D-B2A4-208BC6D40C35}"/>
              </a:ext>
            </a:extLst>
          </p:cNvPr>
          <p:cNvSpPr>
            <a:spLocks noGrp="1"/>
          </p:cNvSpPr>
          <p:nvPr>
            <p:ph type="body" idx="35" hasCustomPrompt="1"/>
          </p:nvPr>
        </p:nvSpPr>
        <p:spPr>
          <a:xfrm>
            <a:off x="8981735" y="3034569"/>
            <a:ext cx="1519848" cy="617093"/>
          </a:xfrm>
        </p:spPr>
        <p:txBody>
          <a:bodyPr lIns="0" tIns="0" rIns="0" bIns="0" anchor="t" anchorCtr="0">
            <a:normAutofit/>
          </a:bodyPr>
          <a:lstStyle>
            <a:lvl1pPr marL="0" indent="0" algn="ctr">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Section 1</a:t>
            </a:r>
            <a:br>
              <a:rPr lang="en-US" dirty="0"/>
            </a:br>
            <a:r>
              <a:rPr lang="en-US" dirty="0"/>
              <a:t>Title</a:t>
            </a:r>
          </a:p>
        </p:txBody>
      </p:sp>
      <p:sp>
        <p:nvSpPr>
          <p:cNvPr id="35" name="Text Placeholder 2">
            <a:extLst>
              <a:ext uri="{FF2B5EF4-FFF2-40B4-BE49-F238E27FC236}">
                <a16:creationId xmlns:a16="http://schemas.microsoft.com/office/drawing/2014/main" id="{C6E1A50B-8AFF-497B-8AEC-C61D95DC0685}"/>
              </a:ext>
            </a:extLst>
          </p:cNvPr>
          <p:cNvSpPr>
            <a:spLocks noGrp="1"/>
          </p:cNvSpPr>
          <p:nvPr>
            <p:ph type="body" idx="36" hasCustomPrompt="1"/>
          </p:nvPr>
        </p:nvSpPr>
        <p:spPr>
          <a:xfrm>
            <a:off x="9089050" y="1818886"/>
            <a:ext cx="1519848" cy="250619"/>
          </a:xfrm>
        </p:spPr>
        <p:txBody>
          <a:bodyPr lIns="0" tIns="0" rIns="0" bIns="0" anchor="t" anchorCtr="0">
            <a:normAutofit/>
          </a:bodyPr>
          <a:lstStyle>
            <a:lvl1pPr marL="0" indent="0" algn="r">
              <a:spcBef>
                <a:spcPts val="600"/>
              </a:spcBef>
              <a:buClr>
                <a:schemeClr val="tx1"/>
              </a:buClr>
              <a:buFont typeface="Courier New" panose="02070309020205020404" pitchFamily="49" charset="0"/>
              <a:buNone/>
              <a:defRPr sz="1800" b="0">
                <a:solidFill>
                  <a:schemeClr val="tx1"/>
                </a:solidFill>
                <a:latin typeface="+mn-lt"/>
                <a:cs typeface="Segoe UI Light"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BILLION</a:t>
            </a:r>
          </a:p>
        </p:txBody>
      </p:sp>
    </p:spTree>
    <p:extLst>
      <p:ext uri="{BB962C8B-B14F-4D97-AF65-F5344CB8AC3E}">
        <p14:creationId xmlns:p14="http://schemas.microsoft.com/office/powerpoint/2010/main" val="39429258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wo Content with Subtitle">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E8E3FDB8-6D5C-48FE-99EA-7EC60F4D819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dirty="0"/>
          </a:p>
        </p:txBody>
      </p:sp>
      <p:sp>
        <p:nvSpPr>
          <p:cNvPr id="5" name="Date Placeholder 4">
            <a:extLst>
              <a:ext uri="{FF2B5EF4-FFF2-40B4-BE49-F238E27FC236}">
                <a16:creationId xmlns:a16="http://schemas.microsoft.com/office/drawing/2014/main" id="{2D9775F3-A041-479A-8038-652B7D9C72E9}"/>
              </a:ext>
            </a:extLst>
          </p:cNvPr>
          <p:cNvSpPr>
            <a:spLocks noGrp="1"/>
          </p:cNvSpPr>
          <p:nvPr>
            <p:ph type="dt" sz="half" idx="10"/>
          </p:nvPr>
        </p:nvSpPr>
        <p:spPr/>
        <p:txBody>
          <a:bodyPr/>
          <a:lstStyle/>
          <a:p>
            <a:r>
              <a:rPr lang="en-US" dirty="0"/>
              <a:t>MM.DD.20XX</a:t>
            </a:r>
            <a:endParaRPr lang="ru-RU" dirty="0"/>
          </a:p>
        </p:txBody>
      </p:sp>
      <p:sp>
        <p:nvSpPr>
          <p:cNvPr id="6" name="Footer Placeholder 5">
            <a:extLst>
              <a:ext uri="{FF2B5EF4-FFF2-40B4-BE49-F238E27FC236}">
                <a16:creationId xmlns:a16="http://schemas.microsoft.com/office/drawing/2014/main" id="{29BEDD04-BE4E-4B91-B13E-0C4FB3E1658F}"/>
              </a:ext>
            </a:extLst>
          </p:cNvPr>
          <p:cNvSpPr>
            <a:spLocks noGrp="1"/>
          </p:cNvSpPr>
          <p:nvPr>
            <p:ph type="ftr" sz="quarter" idx="11"/>
          </p:nvPr>
        </p:nvSpPr>
        <p:spPr/>
        <p:txBody>
          <a:bodyPr/>
          <a:lstStyle/>
          <a:p>
            <a:r>
              <a:rPr lang="en-US" dirty="0"/>
              <a:t>ADD A FOOTER</a:t>
            </a:r>
            <a:endParaRPr lang="ru-RU" dirty="0"/>
          </a:p>
        </p:txBody>
      </p:sp>
      <p:sp>
        <p:nvSpPr>
          <p:cNvPr id="7" name="Slide Number Placeholder 6">
            <a:extLst>
              <a:ext uri="{FF2B5EF4-FFF2-40B4-BE49-F238E27FC236}">
                <a16:creationId xmlns:a16="http://schemas.microsoft.com/office/drawing/2014/main" id="{306DF5D8-12DC-494E-B0F1-2E9C86A14544}"/>
              </a:ext>
            </a:extLst>
          </p:cNvPr>
          <p:cNvSpPr>
            <a:spLocks noGrp="1"/>
          </p:cNvSpPr>
          <p:nvPr>
            <p:ph type="sldNum" sz="quarter" idx="12"/>
          </p:nvPr>
        </p:nvSpPr>
        <p:spPr/>
        <p:txBody>
          <a:bodyPr/>
          <a:lstStyle/>
          <a:p>
            <a:fld id="{8D581BC7-E183-40DB-AC97-C19EA4EB8894}" type="slidenum">
              <a:rPr lang="ru-RU" smtClean="0"/>
              <a:t>‹#›</a:t>
            </a:fld>
            <a:endParaRPr lang="ru-RU" dirty="0"/>
          </a:p>
        </p:txBody>
      </p:sp>
      <p:sp>
        <p:nvSpPr>
          <p:cNvPr id="8" name="Title 1">
            <a:extLst>
              <a:ext uri="{FF2B5EF4-FFF2-40B4-BE49-F238E27FC236}">
                <a16:creationId xmlns:a16="http://schemas.microsoft.com/office/drawing/2014/main" id="{ABF87C9E-53A2-4DE1-89DC-3907BE2E3D3C}"/>
              </a:ext>
            </a:extLst>
          </p:cNvPr>
          <p:cNvSpPr>
            <a:spLocks noGrp="1"/>
          </p:cNvSpPr>
          <p:nvPr>
            <p:ph type="title" hasCustomPrompt="1"/>
          </p:nvPr>
        </p:nvSpPr>
        <p:spPr>
          <a:xfrm>
            <a:off x="6096000" y="707529"/>
            <a:ext cx="5314072" cy="569086"/>
          </a:xfrm>
        </p:spPr>
        <p:txBody>
          <a:bodyPr lIns="0" tIns="0" rIns="0" bIns="0" anchor="b">
            <a:normAutofit/>
          </a:bodyPr>
          <a:lstStyle>
            <a:lvl1pPr algn="l">
              <a:defRPr sz="3600"/>
            </a:lvl1pPr>
          </a:lstStyle>
          <a:p>
            <a:r>
              <a:rPr lang="en-US" dirty="0"/>
              <a:t>CLICK TO EDIT TITLE</a:t>
            </a:r>
            <a:endParaRPr lang="ru-RU" dirty="0"/>
          </a:p>
        </p:txBody>
      </p:sp>
      <p:sp>
        <p:nvSpPr>
          <p:cNvPr id="9" name="Text Placeholder 2">
            <a:extLst>
              <a:ext uri="{FF2B5EF4-FFF2-40B4-BE49-F238E27FC236}">
                <a16:creationId xmlns:a16="http://schemas.microsoft.com/office/drawing/2014/main" id="{EB453F8F-AA02-4E0D-93BF-8CF4F1490377}"/>
              </a:ext>
            </a:extLst>
          </p:cNvPr>
          <p:cNvSpPr>
            <a:spLocks noGrp="1"/>
          </p:cNvSpPr>
          <p:nvPr>
            <p:ph type="body" idx="1" hasCustomPrompt="1"/>
          </p:nvPr>
        </p:nvSpPr>
        <p:spPr>
          <a:xfrm>
            <a:off x="6096000" y="1625821"/>
            <a:ext cx="5292725" cy="978407"/>
          </a:xfrm>
        </p:spPr>
        <p:txBody>
          <a:bodyPr lIns="0" tIns="0" rIns="0" bIns="0">
            <a:normAutofit/>
          </a:bodyPr>
          <a:lstStyle>
            <a:lvl1pPr marL="0" indent="0" algn="l">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10" name="Picture Placeholder 10">
            <a:extLst>
              <a:ext uri="{FF2B5EF4-FFF2-40B4-BE49-F238E27FC236}">
                <a16:creationId xmlns:a16="http://schemas.microsoft.com/office/drawing/2014/main" id="{A541F291-2E4B-474E-9ED0-55C97A2A066D}"/>
              </a:ext>
            </a:extLst>
          </p:cNvPr>
          <p:cNvSpPr>
            <a:spLocks noGrp="1"/>
          </p:cNvSpPr>
          <p:nvPr>
            <p:ph type="pic" sz="quarter" idx="13"/>
          </p:nvPr>
        </p:nvSpPr>
        <p:spPr>
          <a:xfrm>
            <a:off x="831850" y="859665"/>
            <a:ext cx="1078992" cy="548640"/>
          </a:xfrm>
        </p:spPr>
        <p:txBody>
          <a:bodyPr anchor="ctr" anchorCtr="0">
            <a:normAutofit/>
          </a:bodyPr>
          <a:lstStyle>
            <a:lvl1pPr marL="0" indent="0" algn="ctr">
              <a:buNone/>
              <a:defRPr sz="1200"/>
            </a:lvl1pPr>
          </a:lstStyle>
          <a:p>
            <a:r>
              <a:rPr lang="en-US"/>
              <a:t>Click icon to add picture</a:t>
            </a:r>
            <a:endParaRPr lang="ru-RU" dirty="0"/>
          </a:p>
        </p:txBody>
      </p:sp>
      <p:grpSp>
        <p:nvGrpSpPr>
          <p:cNvPr id="11" name="Group 10">
            <a:extLst>
              <a:ext uri="{FF2B5EF4-FFF2-40B4-BE49-F238E27FC236}">
                <a16:creationId xmlns:a16="http://schemas.microsoft.com/office/drawing/2014/main" id="{59E4D57E-4989-4939-A31F-637543FAB606}"/>
              </a:ext>
            </a:extLst>
          </p:cNvPr>
          <p:cNvGrpSpPr/>
          <p:nvPr userDrawn="1"/>
        </p:nvGrpSpPr>
        <p:grpSpPr>
          <a:xfrm flipH="1">
            <a:off x="6096000" y="1383372"/>
            <a:ext cx="6096000" cy="100800"/>
            <a:chOff x="646015" y="3248308"/>
            <a:chExt cx="3107749" cy="100800"/>
          </a:xfrm>
        </p:grpSpPr>
        <p:cxnSp>
          <p:nvCxnSpPr>
            <p:cNvPr id="12" name="Straight Connector 11">
              <a:extLst>
                <a:ext uri="{FF2B5EF4-FFF2-40B4-BE49-F238E27FC236}">
                  <a16:creationId xmlns:a16="http://schemas.microsoft.com/office/drawing/2014/main" id="{370B72A7-B625-48B8-88E6-BCE2A4DD531E}"/>
                </a:ext>
              </a:extLst>
            </p:cNvPr>
            <p:cNvCxnSpPr>
              <a:cxnSpLocks/>
            </p:cNvCxnSpPr>
            <p:nvPr userDrawn="1"/>
          </p:nvCxnSpPr>
          <p:spPr>
            <a:xfrm>
              <a:off x="646015" y="3290538"/>
              <a:ext cx="3107749"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Oval 12">
              <a:extLst>
                <a:ext uri="{FF2B5EF4-FFF2-40B4-BE49-F238E27FC236}">
                  <a16:creationId xmlns:a16="http://schemas.microsoft.com/office/drawing/2014/main" id="{01ED729F-F8A5-4244-9776-4935C260F11F}"/>
                </a:ext>
              </a:extLst>
            </p:cNvPr>
            <p:cNvSpPr/>
            <p:nvPr userDrawn="1"/>
          </p:nvSpPr>
          <p:spPr>
            <a:xfrm>
              <a:off x="3702376" y="3248308"/>
              <a:ext cx="51388"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grpSp>
      <p:cxnSp>
        <p:nvCxnSpPr>
          <p:cNvPr id="17" name="Straight Connector 16">
            <a:extLst>
              <a:ext uri="{FF2B5EF4-FFF2-40B4-BE49-F238E27FC236}">
                <a16:creationId xmlns:a16="http://schemas.microsoft.com/office/drawing/2014/main" id="{6150998C-CF95-4C6F-8962-8EB2DB30177D}"/>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8" name="Oval 17">
            <a:extLst>
              <a:ext uri="{FF2B5EF4-FFF2-40B4-BE49-F238E27FC236}">
                <a16:creationId xmlns:a16="http://schemas.microsoft.com/office/drawing/2014/main" id="{F86A2ACD-8CF5-48A3-A678-E213A809B332}"/>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19" name="Straight Connector 18">
            <a:extLst>
              <a:ext uri="{FF2B5EF4-FFF2-40B4-BE49-F238E27FC236}">
                <a16:creationId xmlns:a16="http://schemas.microsoft.com/office/drawing/2014/main" id="{F00811BB-0E37-4D70-84A5-97B3FBEDCBE6}"/>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Oval 19">
            <a:extLst>
              <a:ext uri="{FF2B5EF4-FFF2-40B4-BE49-F238E27FC236}">
                <a16:creationId xmlns:a16="http://schemas.microsoft.com/office/drawing/2014/main" id="{D03B3046-0457-4D23-8E0C-64E3FCD620BB}"/>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34" name="Text Placeholder 2">
            <a:extLst>
              <a:ext uri="{FF2B5EF4-FFF2-40B4-BE49-F238E27FC236}">
                <a16:creationId xmlns:a16="http://schemas.microsoft.com/office/drawing/2014/main" id="{B17B484C-F876-40B2-89DE-FC7A9E54C835}"/>
              </a:ext>
            </a:extLst>
          </p:cNvPr>
          <p:cNvSpPr>
            <a:spLocks noGrp="1"/>
          </p:cNvSpPr>
          <p:nvPr>
            <p:ph type="body" idx="27" hasCustomPrompt="1"/>
          </p:nvPr>
        </p:nvSpPr>
        <p:spPr>
          <a:xfrm>
            <a:off x="831851" y="3335524"/>
            <a:ext cx="4817836" cy="2248846"/>
          </a:xfrm>
        </p:spPr>
        <p:txBody>
          <a:bodyPr lIns="0" tIns="0" rIns="0" bIns="0">
            <a:normAutofit/>
          </a:bodyPr>
          <a:lstStyle>
            <a:lvl1pPr marL="216000" indent="-216000">
              <a:lnSpc>
                <a:spcPct val="100000"/>
              </a:lnSpc>
              <a:spcBef>
                <a:spcPts val="600"/>
              </a:spcBef>
              <a:buClr>
                <a:schemeClr val="tx1"/>
              </a:buClr>
              <a:buFont typeface="Courier New" panose="02070309020205020404" pitchFamily="49" charset="0"/>
              <a:buChar char="o"/>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36" name="Text Placeholder 2">
            <a:extLst>
              <a:ext uri="{FF2B5EF4-FFF2-40B4-BE49-F238E27FC236}">
                <a16:creationId xmlns:a16="http://schemas.microsoft.com/office/drawing/2014/main" id="{99E02476-A734-4A74-BC42-F104B37C8C19}"/>
              </a:ext>
            </a:extLst>
          </p:cNvPr>
          <p:cNvSpPr>
            <a:spLocks noGrp="1"/>
          </p:cNvSpPr>
          <p:nvPr>
            <p:ph type="body" idx="29" hasCustomPrompt="1"/>
          </p:nvPr>
        </p:nvSpPr>
        <p:spPr>
          <a:xfrm>
            <a:off x="831850" y="2905291"/>
            <a:ext cx="2915732" cy="360000"/>
          </a:xfrm>
        </p:spPr>
        <p:txBody>
          <a:bodyPr lIns="0" tIns="0" rIns="0" bIns="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23" name="Text Placeholder 2">
            <a:extLst>
              <a:ext uri="{FF2B5EF4-FFF2-40B4-BE49-F238E27FC236}">
                <a16:creationId xmlns:a16="http://schemas.microsoft.com/office/drawing/2014/main" id="{ABD2EF23-562D-4049-92E3-48371C9E83A4}"/>
              </a:ext>
            </a:extLst>
          </p:cNvPr>
          <p:cNvSpPr>
            <a:spLocks noGrp="1"/>
          </p:cNvSpPr>
          <p:nvPr>
            <p:ph type="body" idx="30" hasCustomPrompt="1"/>
          </p:nvPr>
        </p:nvSpPr>
        <p:spPr>
          <a:xfrm>
            <a:off x="6098826" y="3335524"/>
            <a:ext cx="5311245" cy="2248846"/>
          </a:xfrm>
        </p:spPr>
        <p:txBody>
          <a:bodyPr lIns="0" tIns="0" rIns="0" bIns="0">
            <a:normAutofit/>
          </a:bodyPr>
          <a:lstStyle>
            <a:lvl1pPr marL="216000" indent="-216000">
              <a:lnSpc>
                <a:spcPct val="100000"/>
              </a:lnSpc>
              <a:spcBef>
                <a:spcPts val="600"/>
              </a:spcBef>
              <a:buClr>
                <a:schemeClr val="tx1"/>
              </a:buClr>
              <a:buFont typeface="Courier New" panose="02070309020205020404" pitchFamily="49" charset="0"/>
              <a:buChar char="o"/>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24" name="Text Placeholder 2">
            <a:extLst>
              <a:ext uri="{FF2B5EF4-FFF2-40B4-BE49-F238E27FC236}">
                <a16:creationId xmlns:a16="http://schemas.microsoft.com/office/drawing/2014/main" id="{FB2A0B34-417C-46AC-95C0-9B2A2FCC8BFC}"/>
              </a:ext>
            </a:extLst>
          </p:cNvPr>
          <p:cNvSpPr>
            <a:spLocks noGrp="1"/>
          </p:cNvSpPr>
          <p:nvPr>
            <p:ph type="body" idx="31" hasCustomPrompt="1"/>
          </p:nvPr>
        </p:nvSpPr>
        <p:spPr>
          <a:xfrm>
            <a:off x="6098826" y="2905291"/>
            <a:ext cx="2915732" cy="360000"/>
          </a:xfrm>
        </p:spPr>
        <p:txBody>
          <a:bodyPr lIns="0" tIns="0" rIns="0" bIns="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Tree>
    <p:extLst>
      <p:ext uri="{BB962C8B-B14F-4D97-AF65-F5344CB8AC3E}">
        <p14:creationId xmlns:p14="http://schemas.microsoft.com/office/powerpoint/2010/main" val="7780866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hart Layout">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E8E3FDB8-6D5C-48FE-99EA-7EC60F4D819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dirty="0"/>
          </a:p>
        </p:txBody>
      </p:sp>
      <p:sp>
        <p:nvSpPr>
          <p:cNvPr id="5" name="Date Placeholder 4">
            <a:extLst>
              <a:ext uri="{FF2B5EF4-FFF2-40B4-BE49-F238E27FC236}">
                <a16:creationId xmlns:a16="http://schemas.microsoft.com/office/drawing/2014/main" id="{2D9775F3-A041-479A-8038-652B7D9C72E9}"/>
              </a:ext>
            </a:extLst>
          </p:cNvPr>
          <p:cNvSpPr>
            <a:spLocks noGrp="1"/>
          </p:cNvSpPr>
          <p:nvPr>
            <p:ph type="dt" sz="half" idx="10"/>
          </p:nvPr>
        </p:nvSpPr>
        <p:spPr/>
        <p:txBody>
          <a:bodyPr/>
          <a:lstStyle/>
          <a:p>
            <a:r>
              <a:rPr lang="en-US" dirty="0"/>
              <a:t>MM.DD.20XX</a:t>
            </a:r>
            <a:endParaRPr lang="ru-RU" dirty="0"/>
          </a:p>
        </p:txBody>
      </p:sp>
      <p:sp>
        <p:nvSpPr>
          <p:cNvPr id="6" name="Footer Placeholder 5">
            <a:extLst>
              <a:ext uri="{FF2B5EF4-FFF2-40B4-BE49-F238E27FC236}">
                <a16:creationId xmlns:a16="http://schemas.microsoft.com/office/drawing/2014/main" id="{29BEDD04-BE4E-4B91-B13E-0C4FB3E1658F}"/>
              </a:ext>
            </a:extLst>
          </p:cNvPr>
          <p:cNvSpPr>
            <a:spLocks noGrp="1"/>
          </p:cNvSpPr>
          <p:nvPr>
            <p:ph type="ftr" sz="quarter" idx="11"/>
          </p:nvPr>
        </p:nvSpPr>
        <p:spPr/>
        <p:txBody>
          <a:bodyPr/>
          <a:lstStyle/>
          <a:p>
            <a:r>
              <a:rPr lang="en-US" dirty="0"/>
              <a:t>ADD A FOOTER</a:t>
            </a:r>
            <a:endParaRPr lang="ru-RU" dirty="0"/>
          </a:p>
        </p:txBody>
      </p:sp>
      <p:sp>
        <p:nvSpPr>
          <p:cNvPr id="7" name="Slide Number Placeholder 6">
            <a:extLst>
              <a:ext uri="{FF2B5EF4-FFF2-40B4-BE49-F238E27FC236}">
                <a16:creationId xmlns:a16="http://schemas.microsoft.com/office/drawing/2014/main" id="{306DF5D8-12DC-494E-B0F1-2E9C86A14544}"/>
              </a:ext>
            </a:extLst>
          </p:cNvPr>
          <p:cNvSpPr>
            <a:spLocks noGrp="1"/>
          </p:cNvSpPr>
          <p:nvPr>
            <p:ph type="sldNum" sz="quarter" idx="12"/>
          </p:nvPr>
        </p:nvSpPr>
        <p:spPr/>
        <p:txBody>
          <a:bodyPr/>
          <a:lstStyle/>
          <a:p>
            <a:fld id="{8D581BC7-E183-40DB-AC97-C19EA4EB8894}" type="slidenum">
              <a:rPr lang="ru-RU" smtClean="0"/>
              <a:t>‹#›</a:t>
            </a:fld>
            <a:endParaRPr lang="ru-RU" dirty="0"/>
          </a:p>
        </p:txBody>
      </p:sp>
      <p:sp>
        <p:nvSpPr>
          <p:cNvPr id="8" name="Title 1">
            <a:extLst>
              <a:ext uri="{FF2B5EF4-FFF2-40B4-BE49-F238E27FC236}">
                <a16:creationId xmlns:a16="http://schemas.microsoft.com/office/drawing/2014/main" id="{ABF87C9E-53A2-4DE1-89DC-3907BE2E3D3C}"/>
              </a:ext>
            </a:extLst>
          </p:cNvPr>
          <p:cNvSpPr>
            <a:spLocks noGrp="1"/>
          </p:cNvSpPr>
          <p:nvPr>
            <p:ph type="title" hasCustomPrompt="1"/>
          </p:nvPr>
        </p:nvSpPr>
        <p:spPr>
          <a:xfrm>
            <a:off x="806105" y="707529"/>
            <a:ext cx="3704150" cy="569086"/>
          </a:xfrm>
        </p:spPr>
        <p:txBody>
          <a:bodyPr lIns="0" tIns="0" rIns="0" bIns="0" anchor="b">
            <a:normAutofit/>
          </a:bodyPr>
          <a:lstStyle>
            <a:lvl1pPr algn="l">
              <a:defRPr sz="3600"/>
            </a:lvl1pPr>
          </a:lstStyle>
          <a:p>
            <a:r>
              <a:rPr lang="en-US" dirty="0"/>
              <a:t>CLICK TO EDIT</a:t>
            </a:r>
            <a:endParaRPr lang="ru-RU" dirty="0"/>
          </a:p>
        </p:txBody>
      </p:sp>
      <p:grpSp>
        <p:nvGrpSpPr>
          <p:cNvPr id="11" name="Group 10">
            <a:extLst>
              <a:ext uri="{FF2B5EF4-FFF2-40B4-BE49-F238E27FC236}">
                <a16:creationId xmlns:a16="http://schemas.microsoft.com/office/drawing/2014/main" id="{59E4D57E-4989-4939-A31F-637543FAB606}"/>
              </a:ext>
            </a:extLst>
          </p:cNvPr>
          <p:cNvGrpSpPr/>
          <p:nvPr userDrawn="1"/>
        </p:nvGrpSpPr>
        <p:grpSpPr>
          <a:xfrm>
            <a:off x="-6" y="1374243"/>
            <a:ext cx="4319045" cy="100800"/>
            <a:chOff x="646012" y="3239179"/>
            <a:chExt cx="2201856" cy="100800"/>
          </a:xfrm>
        </p:grpSpPr>
        <p:cxnSp>
          <p:nvCxnSpPr>
            <p:cNvPr id="12" name="Straight Connector 11">
              <a:extLst>
                <a:ext uri="{FF2B5EF4-FFF2-40B4-BE49-F238E27FC236}">
                  <a16:creationId xmlns:a16="http://schemas.microsoft.com/office/drawing/2014/main" id="{370B72A7-B625-48B8-88E6-BCE2A4DD531E}"/>
                </a:ext>
              </a:extLst>
            </p:cNvPr>
            <p:cNvCxnSpPr>
              <a:cxnSpLocks/>
            </p:cNvCxnSpPr>
            <p:nvPr userDrawn="1"/>
          </p:nvCxnSpPr>
          <p:spPr>
            <a:xfrm>
              <a:off x="646012" y="3290538"/>
              <a:ext cx="2165636"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Oval 12">
              <a:extLst>
                <a:ext uri="{FF2B5EF4-FFF2-40B4-BE49-F238E27FC236}">
                  <a16:creationId xmlns:a16="http://schemas.microsoft.com/office/drawing/2014/main" id="{01ED729F-F8A5-4244-9776-4935C260F11F}"/>
                </a:ext>
              </a:extLst>
            </p:cNvPr>
            <p:cNvSpPr/>
            <p:nvPr userDrawn="1"/>
          </p:nvSpPr>
          <p:spPr>
            <a:xfrm>
              <a:off x="2796480" y="3239179"/>
              <a:ext cx="51388"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grpSp>
      <p:cxnSp>
        <p:nvCxnSpPr>
          <p:cNvPr id="17" name="Straight Connector 16">
            <a:extLst>
              <a:ext uri="{FF2B5EF4-FFF2-40B4-BE49-F238E27FC236}">
                <a16:creationId xmlns:a16="http://schemas.microsoft.com/office/drawing/2014/main" id="{6150998C-CF95-4C6F-8962-8EB2DB30177D}"/>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8" name="Oval 17">
            <a:extLst>
              <a:ext uri="{FF2B5EF4-FFF2-40B4-BE49-F238E27FC236}">
                <a16:creationId xmlns:a16="http://schemas.microsoft.com/office/drawing/2014/main" id="{F86A2ACD-8CF5-48A3-A678-E213A809B332}"/>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19" name="Straight Connector 18">
            <a:extLst>
              <a:ext uri="{FF2B5EF4-FFF2-40B4-BE49-F238E27FC236}">
                <a16:creationId xmlns:a16="http://schemas.microsoft.com/office/drawing/2014/main" id="{F00811BB-0E37-4D70-84A5-97B3FBEDCBE6}"/>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Oval 19">
            <a:extLst>
              <a:ext uri="{FF2B5EF4-FFF2-40B4-BE49-F238E27FC236}">
                <a16:creationId xmlns:a16="http://schemas.microsoft.com/office/drawing/2014/main" id="{D03B3046-0457-4D23-8E0C-64E3FCD620BB}"/>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21" name="Picture Placeholder 11" descr="Competitors logos quadrant">
            <a:extLst>
              <a:ext uri="{FF2B5EF4-FFF2-40B4-BE49-F238E27FC236}">
                <a16:creationId xmlns:a16="http://schemas.microsoft.com/office/drawing/2014/main" id="{58A093A6-410B-4E4B-BA54-D31E8313D9B1}"/>
              </a:ext>
            </a:extLst>
          </p:cNvPr>
          <p:cNvSpPr>
            <a:spLocks noGrp="1"/>
          </p:cNvSpPr>
          <p:nvPr>
            <p:ph type="pic" sz="quarter" idx="39" hasCustomPrompt="1"/>
          </p:nvPr>
        </p:nvSpPr>
        <p:spPr>
          <a:xfrm>
            <a:off x="3928670" y="2872719"/>
            <a:ext cx="1772153" cy="777240"/>
          </a:xfrm>
          <a:noFill/>
        </p:spPr>
        <p:txBody>
          <a:bodyPr anchor="ctr" anchorCtr="0">
            <a:noAutofit/>
          </a:bodyPr>
          <a:lstStyle>
            <a:lvl1pPr marL="0" indent="0" algn="ctr">
              <a:buNone/>
              <a:defRPr sz="2000" i="1">
                <a:solidFill>
                  <a:schemeClr val="tx1"/>
                </a:solidFill>
              </a:defRPr>
            </a:lvl1pPr>
          </a:lstStyle>
          <a:p>
            <a:r>
              <a:rPr lang="en-US" dirty="0"/>
              <a:t>Competitor 2</a:t>
            </a:r>
          </a:p>
          <a:p>
            <a:r>
              <a:rPr lang="en-US" dirty="0"/>
              <a:t>Logo</a:t>
            </a:r>
            <a:endParaRPr lang="ru-RU" dirty="0"/>
          </a:p>
        </p:txBody>
      </p:sp>
      <p:sp>
        <p:nvSpPr>
          <p:cNvPr id="22" name="Picture Placeholder 11" descr="Competitors logos quadrant">
            <a:extLst>
              <a:ext uri="{FF2B5EF4-FFF2-40B4-BE49-F238E27FC236}">
                <a16:creationId xmlns:a16="http://schemas.microsoft.com/office/drawing/2014/main" id="{C852F764-614E-4E0D-B231-E5EF9B5D3AFE}"/>
              </a:ext>
            </a:extLst>
          </p:cNvPr>
          <p:cNvSpPr>
            <a:spLocks noGrp="1"/>
          </p:cNvSpPr>
          <p:nvPr>
            <p:ph type="pic" sz="quarter" idx="40" hasCustomPrompt="1"/>
          </p:nvPr>
        </p:nvSpPr>
        <p:spPr>
          <a:xfrm>
            <a:off x="806105" y="2171148"/>
            <a:ext cx="1655064" cy="777240"/>
          </a:xfrm>
          <a:noFill/>
        </p:spPr>
        <p:txBody>
          <a:bodyPr anchor="ctr" anchorCtr="0">
            <a:noAutofit/>
          </a:bodyPr>
          <a:lstStyle>
            <a:lvl1pPr marL="0" indent="0" algn="ctr">
              <a:buNone/>
              <a:defRPr sz="2000" i="1">
                <a:solidFill>
                  <a:schemeClr val="tx1"/>
                </a:solidFill>
              </a:defRPr>
            </a:lvl1pPr>
          </a:lstStyle>
          <a:p>
            <a:r>
              <a:rPr lang="en-US" dirty="0"/>
              <a:t>Competitor </a:t>
            </a:r>
            <a:r>
              <a:rPr lang="ru-RU" dirty="0"/>
              <a:t>1</a:t>
            </a:r>
            <a:endParaRPr lang="en-US" dirty="0"/>
          </a:p>
          <a:p>
            <a:r>
              <a:rPr lang="en-US" dirty="0"/>
              <a:t>Logo</a:t>
            </a:r>
            <a:endParaRPr lang="ru-RU" dirty="0"/>
          </a:p>
        </p:txBody>
      </p:sp>
      <p:sp>
        <p:nvSpPr>
          <p:cNvPr id="25" name="Picture Placeholder 11" descr="Competitors logos quadrant">
            <a:extLst>
              <a:ext uri="{FF2B5EF4-FFF2-40B4-BE49-F238E27FC236}">
                <a16:creationId xmlns:a16="http://schemas.microsoft.com/office/drawing/2014/main" id="{0349F007-C349-4EF3-A61F-86C43BEB5478}"/>
              </a:ext>
            </a:extLst>
          </p:cNvPr>
          <p:cNvSpPr>
            <a:spLocks noGrp="1"/>
          </p:cNvSpPr>
          <p:nvPr>
            <p:ph type="pic" sz="quarter" idx="41" hasCustomPrompt="1"/>
          </p:nvPr>
        </p:nvSpPr>
        <p:spPr>
          <a:xfrm>
            <a:off x="2729582" y="4456262"/>
            <a:ext cx="1772153" cy="777240"/>
          </a:xfrm>
          <a:noFill/>
        </p:spPr>
        <p:txBody>
          <a:bodyPr anchor="ctr" anchorCtr="0">
            <a:noAutofit/>
          </a:bodyPr>
          <a:lstStyle>
            <a:lvl1pPr marL="0" indent="0" algn="ctr">
              <a:buNone/>
              <a:defRPr sz="2000" i="1">
                <a:solidFill>
                  <a:schemeClr val="tx1"/>
                </a:solidFill>
              </a:defRPr>
            </a:lvl1pPr>
          </a:lstStyle>
          <a:p>
            <a:r>
              <a:rPr lang="en-US" dirty="0"/>
              <a:t>Competitor </a:t>
            </a:r>
            <a:r>
              <a:rPr lang="ru-RU" dirty="0"/>
              <a:t>3</a:t>
            </a:r>
            <a:endParaRPr lang="en-US" dirty="0"/>
          </a:p>
          <a:p>
            <a:r>
              <a:rPr lang="en-US" dirty="0"/>
              <a:t>Logo</a:t>
            </a:r>
            <a:endParaRPr lang="ru-RU" dirty="0"/>
          </a:p>
        </p:txBody>
      </p:sp>
      <p:sp>
        <p:nvSpPr>
          <p:cNvPr id="26" name="Picture Placeholder 11" descr="Competitors logos quadrant">
            <a:extLst>
              <a:ext uri="{FF2B5EF4-FFF2-40B4-BE49-F238E27FC236}">
                <a16:creationId xmlns:a16="http://schemas.microsoft.com/office/drawing/2014/main" id="{FEA8BDDC-623F-4C67-AD04-E7801B537019}"/>
              </a:ext>
            </a:extLst>
          </p:cNvPr>
          <p:cNvSpPr>
            <a:spLocks noGrp="1"/>
          </p:cNvSpPr>
          <p:nvPr>
            <p:ph type="pic" sz="quarter" idx="42" hasCustomPrompt="1"/>
          </p:nvPr>
        </p:nvSpPr>
        <p:spPr>
          <a:xfrm>
            <a:off x="6829546" y="2770168"/>
            <a:ext cx="1772153" cy="777240"/>
          </a:xfrm>
          <a:noFill/>
        </p:spPr>
        <p:txBody>
          <a:bodyPr anchor="ctr" anchorCtr="0">
            <a:noAutofit/>
          </a:bodyPr>
          <a:lstStyle>
            <a:lvl1pPr marL="0" indent="0" algn="ctr">
              <a:buNone/>
              <a:defRPr sz="2000" i="1">
                <a:solidFill>
                  <a:schemeClr val="tx1"/>
                </a:solidFill>
              </a:defRPr>
            </a:lvl1pPr>
          </a:lstStyle>
          <a:p>
            <a:r>
              <a:rPr lang="en-US" dirty="0"/>
              <a:t>Competitor </a:t>
            </a:r>
            <a:r>
              <a:rPr lang="ru-RU" dirty="0"/>
              <a:t>4</a:t>
            </a:r>
            <a:endParaRPr lang="en-US" dirty="0"/>
          </a:p>
          <a:p>
            <a:r>
              <a:rPr lang="en-US" dirty="0"/>
              <a:t>Logo</a:t>
            </a:r>
            <a:r>
              <a:rPr lang="ru-RU" dirty="0"/>
              <a:t>я</a:t>
            </a:r>
          </a:p>
        </p:txBody>
      </p:sp>
      <p:sp>
        <p:nvSpPr>
          <p:cNvPr id="27" name="Picture Placeholder 11" descr="Competitors logos quadrant">
            <a:extLst>
              <a:ext uri="{FF2B5EF4-FFF2-40B4-BE49-F238E27FC236}">
                <a16:creationId xmlns:a16="http://schemas.microsoft.com/office/drawing/2014/main" id="{28B0D00B-97E7-4133-B35A-AC2EF334CD2B}"/>
              </a:ext>
            </a:extLst>
          </p:cNvPr>
          <p:cNvSpPr>
            <a:spLocks noGrp="1"/>
          </p:cNvSpPr>
          <p:nvPr>
            <p:ph type="pic" sz="quarter" idx="43" hasCustomPrompt="1"/>
          </p:nvPr>
        </p:nvSpPr>
        <p:spPr>
          <a:xfrm>
            <a:off x="6610067" y="4588832"/>
            <a:ext cx="1772153" cy="777240"/>
          </a:xfrm>
          <a:noFill/>
        </p:spPr>
        <p:txBody>
          <a:bodyPr anchor="ctr" anchorCtr="0">
            <a:noAutofit/>
          </a:bodyPr>
          <a:lstStyle>
            <a:lvl1pPr marL="0" indent="0" algn="ctr">
              <a:buNone/>
              <a:defRPr sz="2000" i="1">
                <a:solidFill>
                  <a:schemeClr val="tx1"/>
                </a:solidFill>
              </a:defRPr>
            </a:lvl1pPr>
          </a:lstStyle>
          <a:p>
            <a:r>
              <a:rPr lang="en-US" dirty="0"/>
              <a:t>Competitor </a:t>
            </a:r>
            <a:r>
              <a:rPr lang="ru-RU" dirty="0"/>
              <a:t>5</a:t>
            </a:r>
            <a:endParaRPr lang="en-US" dirty="0"/>
          </a:p>
          <a:p>
            <a:r>
              <a:rPr lang="en-US" dirty="0"/>
              <a:t>Logo</a:t>
            </a:r>
            <a:endParaRPr lang="ru-RU" dirty="0"/>
          </a:p>
        </p:txBody>
      </p:sp>
      <p:sp>
        <p:nvSpPr>
          <p:cNvPr id="28" name="Picture Placeholder 11" descr="Competitors logos quadrant">
            <a:extLst>
              <a:ext uri="{FF2B5EF4-FFF2-40B4-BE49-F238E27FC236}">
                <a16:creationId xmlns:a16="http://schemas.microsoft.com/office/drawing/2014/main" id="{8D1A7417-EFAD-46F6-ADA5-117D4C7B1A9D}"/>
              </a:ext>
            </a:extLst>
          </p:cNvPr>
          <p:cNvSpPr>
            <a:spLocks noGrp="1"/>
          </p:cNvSpPr>
          <p:nvPr>
            <p:ph type="pic" sz="quarter" idx="44" hasCustomPrompt="1"/>
          </p:nvPr>
        </p:nvSpPr>
        <p:spPr>
          <a:xfrm>
            <a:off x="9571158" y="4977452"/>
            <a:ext cx="1772153" cy="777240"/>
          </a:xfrm>
          <a:noFill/>
        </p:spPr>
        <p:txBody>
          <a:bodyPr anchor="ctr" anchorCtr="0">
            <a:noAutofit/>
          </a:bodyPr>
          <a:lstStyle>
            <a:lvl1pPr marL="0" indent="0" algn="ctr">
              <a:buNone/>
              <a:defRPr sz="2000" i="1">
                <a:solidFill>
                  <a:schemeClr val="tx1"/>
                </a:solidFill>
              </a:defRPr>
            </a:lvl1pPr>
          </a:lstStyle>
          <a:p>
            <a:r>
              <a:rPr lang="en-US" dirty="0"/>
              <a:t>Competitor </a:t>
            </a:r>
            <a:r>
              <a:rPr lang="ru-RU" dirty="0"/>
              <a:t>6</a:t>
            </a:r>
            <a:endParaRPr lang="en-US" dirty="0"/>
          </a:p>
          <a:p>
            <a:r>
              <a:rPr lang="en-US" dirty="0"/>
              <a:t>Logo</a:t>
            </a:r>
            <a:endParaRPr lang="ru-RU" dirty="0"/>
          </a:p>
        </p:txBody>
      </p:sp>
      <p:sp>
        <p:nvSpPr>
          <p:cNvPr id="29" name="Text Placeholder 7">
            <a:extLst>
              <a:ext uri="{FF2B5EF4-FFF2-40B4-BE49-F238E27FC236}">
                <a16:creationId xmlns:a16="http://schemas.microsoft.com/office/drawing/2014/main" id="{D4B80E14-BBC8-42CC-8777-FFF50D168A09}"/>
              </a:ext>
            </a:extLst>
          </p:cNvPr>
          <p:cNvSpPr>
            <a:spLocks noGrp="1"/>
          </p:cNvSpPr>
          <p:nvPr>
            <p:ph type="body" sz="quarter" idx="46" hasCustomPrompt="1"/>
          </p:nvPr>
        </p:nvSpPr>
        <p:spPr>
          <a:xfrm>
            <a:off x="789869" y="3642757"/>
            <a:ext cx="2741612" cy="248888"/>
          </a:xfrm>
        </p:spPr>
        <p:txBody>
          <a:bodyPr wrap="square" lIns="0" tIns="0" rIns="0" bIns="0">
            <a:noAutofit/>
          </a:bodyPr>
          <a:lstStyle>
            <a:lvl1pPr marL="0" indent="0">
              <a:buNone/>
              <a:defRPr sz="2000" b="0">
                <a:solidFill>
                  <a:schemeClr val="tx2"/>
                </a:solidFill>
                <a:latin typeface="+mj-lt"/>
              </a:defRPr>
            </a:lvl1pPr>
            <a:lvl2pPr marL="457200" indent="0">
              <a:buNone/>
              <a:defRPr sz="1200" b="1"/>
            </a:lvl2pPr>
            <a:lvl3pPr>
              <a:defRPr sz="1200" b="1"/>
            </a:lvl3pPr>
            <a:lvl4pPr>
              <a:defRPr sz="1200" b="1"/>
            </a:lvl4pPr>
            <a:lvl5pPr>
              <a:defRPr sz="1200" b="1"/>
            </a:lvl5pPr>
          </a:lstStyle>
          <a:p>
            <a:pPr lvl="0"/>
            <a:r>
              <a:rPr lang="en-US" dirty="0"/>
              <a:t>More expensive</a:t>
            </a:r>
          </a:p>
        </p:txBody>
      </p:sp>
      <p:sp>
        <p:nvSpPr>
          <p:cNvPr id="30" name="Text Placeholder 7">
            <a:extLst>
              <a:ext uri="{FF2B5EF4-FFF2-40B4-BE49-F238E27FC236}">
                <a16:creationId xmlns:a16="http://schemas.microsoft.com/office/drawing/2014/main" id="{95033551-3DD0-4EBE-8DFD-9335F8BA9268}"/>
              </a:ext>
            </a:extLst>
          </p:cNvPr>
          <p:cNvSpPr>
            <a:spLocks noGrp="1"/>
          </p:cNvSpPr>
          <p:nvPr>
            <p:ph type="body" sz="quarter" idx="48" hasCustomPrompt="1"/>
          </p:nvPr>
        </p:nvSpPr>
        <p:spPr>
          <a:xfrm>
            <a:off x="6315481" y="5884080"/>
            <a:ext cx="2741612" cy="248888"/>
          </a:xfrm>
        </p:spPr>
        <p:txBody>
          <a:bodyPr wrap="square" lIns="0" tIns="0" rIns="0" bIns="0">
            <a:noAutofit/>
          </a:bodyPr>
          <a:lstStyle>
            <a:lvl1pPr marL="0" indent="0" algn="l">
              <a:buNone/>
              <a:defRPr sz="2000" b="0">
                <a:solidFill>
                  <a:schemeClr val="tx2"/>
                </a:solidFill>
                <a:latin typeface="+mj-lt"/>
              </a:defRPr>
            </a:lvl1pPr>
            <a:lvl2pPr marL="457200" indent="0">
              <a:buNone/>
              <a:defRPr sz="1200" b="1"/>
            </a:lvl2pPr>
            <a:lvl3pPr>
              <a:defRPr sz="1200" b="1"/>
            </a:lvl3pPr>
            <a:lvl4pPr>
              <a:defRPr sz="1200" b="1"/>
            </a:lvl4pPr>
            <a:lvl5pPr>
              <a:defRPr sz="1200" b="1"/>
            </a:lvl5pPr>
          </a:lstStyle>
          <a:p>
            <a:pPr lvl="0"/>
            <a:r>
              <a:rPr lang="en-US" dirty="0"/>
              <a:t>Less convenient</a:t>
            </a:r>
          </a:p>
        </p:txBody>
      </p:sp>
      <p:sp>
        <p:nvSpPr>
          <p:cNvPr id="31" name="Text Placeholder 7">
            <a:extLst>
              <a:ext uri="{FF2B5EF4-FFF2-40B4-BE49-F238E27FC236}">
                <a16:creationId xmlns:a16="http://schemas.microsoft.com/office/drawing/2014/main" id="{CC507E62-D7F3-4E81-8DE2-5A7084588A33}"/>
              </a:ext>
            </a:extLst>
          </p:cNvPr>
          <p:cNvSpPr>
            <a:spLocks noGrp="1"/>
          </p:cNvSpPr>
          <p:nvPr>
            <p:ph type="body" sz="quarter" idx="49" hasCustomPrompt="1"/>
          </p:nvPr>
        </p:nvSpPr>
        <p:spPr>
          <a:xfrm>
            <a:off x="6315481" y="1343118"/>
            <a:ext cx="2741612" cy="248888"/>
          </a:xfrm>
        </p:spPr>
        <p:txBody>
          <a:bodyPr wrap="square" lIns="0" tIns="0" rIns="0" bIns="0">
            <a:noAutofit/>
          </a:bodyPr>
          <a:lstStyle>
            <a:lvl1pPr marL="0" indent="0" algn="l">
              <a:buNone/>
              <a:defRPr sz="2000" b="0">
                <a:solidFill>
                  <a:schemeClr val="tx2"/>
                </a:solidFill>
                <a:latin typeface="+mj-lt"/>
              </a:defRPr>
            </a:lvl1pPr>
            <a:lvl2pPr marL="457200" indent="0">
              <a:buNone/>
              <a:defRPr sz="1200" b="1"/>
            </a:lvl2pPr>
            <a:lvl3pPr>
              <a:defRPr sz="1200" b="1"/>
            </a:lvl3pPr>
            <a:lvl4pPr>
              <a:defRPr sz="1200" b="1"/>
            </a:lvl4pPr>
            <a:lvl5pPr>
              <a:defRPr sz="1200" b="1"/>
            </a:lvl5pPr>
          </a:lstStyle>
          <a:p>
            <a:pPr lvl="0"/>
            <a:r>
              <a:rPr lang="en-US" dirty="0"/>
              <a:t>More convenient</a:t>
            </a:r>
          </a:p>
        </p:txBody>
      </p:sp>
      <p:sp>
        <p:nvSpPr>
          <p:cNvPr id="32" name="Picture Placeholder 13">
            <a:extLst>
              <a:ext uri="{FF2B5EF4-FFF2-40B4-BE49-F238E27FC236}">
                <a16:creationId xmlns:a16="http://schemas.microsoft.com/office/drawing/2014/main" id="{61EF622D-8E08-41C3-BEBA-2274C2AB487A}"/>
              </a:ext>
            </a:extLst>
          </p:cNvPr>
          <p:cNvSpPr>
            <a:spLocks noGrp="1"/>
          </p:cNvSpPr>
          <p:nvPr>
            <p:ph type="pic" sz="quarter" idx="50"/>
          </p:nvPr>
        </p:nvSpPr>
        <p:spPr>
          <a:xfrm>
            <a:off x="9417999" y="1977257"/>
            <a:ext cx="1481328" cy="758952"/>
          </a:xfrm>
          <a:noFill/>
          <a:ln>
            <a:noFill/>
          </a:ln>
        </p:spPr>
        <p:txBody>
          <a:bodyPr anchor="ctr" anchorCtr="0">
            <a:noAutofit/>
          </a:bodyPr>
          <a:lstStyle>
            <a:lvl1pPr marL="0" indent="0" algn="ctr">
              <a:buNone/>
              <a:defRPr sz="1400">
                <a:solidFill>
                  <a:schemeClr val="tx1"/>
                </a:solidFill>
              </a:defRPr>
            </a:lvl1pPr>
          </a:lstStyle>
          <a:p>
            <a:r>
              <a:rPr lang="en-US"/>
              <a:t>Click icon to add picture</a:t>
            </a:r>
            <a:endParaRPr lang="ru-RU" dirty="0"/>
          </a:p>
        </p:txBody>
      </p:sp>
      <p:sp>
        <p:nvSpPr>
          <p:cNvPr id="33" name="Text Placeholder 7">
            <a:extLst>
              <a:ext uri="{FF2B5EF4-FFF2-40B4-BE49-F238E27FC236}">
                <a16:creationId xmlns:a16="http://schemas.microsoft.com/office/drawing/2014/main" id="{690ADA54-0156-49A9-AEF7-A4972EEB15AA}"/>
              </a:ext>
            </a:extLst>
          </p:cNvPr>
          <p:cNvSpPr>
            <a:spLocks noGrp="1"/>
          </p:cNvSpPr>
          <p:nvPr>
            <p:ph type="body" sz="quarter" idx="51" hasCustomPrompt="1"/>
          </p:nvPr>
        </p:nvSpPr>
        <p:spPr>
          <a:xfrm>
            <a:off x="8651686" y="3642757"/>
            <a:ext cx="2741612" cy="248888"/>
          </a:xfrm>
        </p:spPr>
        <p:txBody>
          <a:bodyPr lIns="0" tIns="0" rIns="0" bIns="0">
            <a:noAutofit/>
          </a:bodyPr>
          <a:lstStyle>
            <a:lvl1pPr marL="0" indent="0" algn="r">
              <a:buNone/>
              <a:defRPr sz="2000" b="0">
                <a:solidFill>
                  <a:schemeClr val="tx2"/>
                </a:solidFill>
                <a:latin typeface="+mj-lt"/>
              </a:defRPr>
            </a:lvl1pPr>
            <a:lvl2pPr marL="457200" indent="0">
              <a:buNone/>
              <a:defRPr sz="1200" b="1"/>
            </a:lvl2pPr>
            <a:lvl3pPr>
              <a:defRPr sz="1200" b="1"/>
            </a:lvl3pPr>
            <a:lvl4pPr>
              <a:defRPr sz="1200" b="1"/>
            </a:lvl4pPr>
            <a:lvl5pPr>
              <a:defRPr sz="1200" b="1"/>
            </a:lvl5pPr>
          </a:lstStyle>
          <a:p>
            <a:pPr lvl="0"/>
            <a:r>
              <a:rPr lang="en-US" dirty="0"/>
              <a:t>Less expensive</a:t>
            </a:r>
          </a:p>
        </p:txBody>
      </p:sp>
      <p:grpSp>
        <p:nvGrpSpPr>
          <p:cNvPr id="4" name="Group 3">
            <a:extLst>
              <a:ext uri="{FF2B5EF4-FFF2-40B4-BE49-F238E27FC236}">
                <a16:creationId xmlns:a16="http://schemas.microsoft.com/office/drawing/2014/main" id="{32193FB7-0142-40DD-9186-F3156B0AE4B0}"/>
              </a:ext>
            </a:extLst>
          </p:cNvPr>
          <p:cNvGrpSpPr/>
          <p:nvPr userDrawn="1"/>
        </p:nvGrpSpPr>
        <p:grpSpPr>
          <a:xfrm>
            <a:off x="6045600" y="1376748"/>
            <a:ext cx="100800" cy="5481252"/>
            <a:chOff x="6045600" y="1376748"/>
            <a:chExt cx="100800" cy="5481252"/>
          </a:xfrm>
        </p:grpSpPr>
        <p:cxnSp>
          <p:nvCxnSpPr>
            <p:cNvPr id="3" name="Straight Connector 2">
              <a:extLst>
                <a:ext uri="{FF2B5EF4-FFF2-40B4-BE49-F238E27FC236}">
                  <a16:creationId xmlns:a16="http://schemas.microsoft.com/office/drawing/2014/main" id="{CD1389D4-2EB7-40E2-B21B-4EE70FCA2236}"/>
                </a:ext>
              </a:extLst>
            </p:cNvPr>
            <p:cNvCxnSpPr>
              <a:cxnSpLocks/>
            </p:cNvCxnSpPr>
            <p:nvPr userDrawn="1"/>
          </p:nvCxnSpPr>
          <p:spPr>
            <a:xfrm rot="16200000">
              <a:off x="3389377" y="4151376"/>
              <a:ext cx="5413248"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5" name="Oval 34">
              <a:extLst>
                <a:ext uri="{FF2B5EF4-FFF2-40B4-BE49-F238E27FC236}">
                  <a16:creationId xmlns:a16="http://schemas.microsoft.com/office/drawing/2014/main" id="{BA48E795-AD00-4819-94E4-A5211D331715}"/>
                </a:ext>
              </a:extLst>
            </p:cNvPr>
            <p:cNvSpPr/>
            <p:nvPr userDrawn="1"/>
          </p:nvSpPr>
          <p:spPr>
            <a:xfrm>
              <a:off x="6045600" y="1376748"/>
              <a:ext cx="100800" cy="1008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grpSp>
      <p:grpSp>
        <p:nvGrpSpPr>
          <p:cNvPr id="37" name="Group 36">
            <a:extLst>
              <a:ext uri="{FF2B5EF4-FFF2-40B4-BE49-F238E27FC236}">
                <a16:creationId xmlns:a16="http://schemas.microsoft.com/office/drawing/2014/main" id="{41BD97BD-35F4-4534-8B74-24D44A99BC58}"/>
              </a:ext>
            </a:extLst>
          </p:cNvPr>
          <p:cNvGrpSpPr/>
          <p:nvPr userDrawn="1"/>
        </p:nvGrpSpPr>
        <p:grpSpPr>
          <a:xfrm rot="5400000">
            <a:off x="5669857" y="-1673474"/>
            <a:ext cx="100800" cy="11440514"/>
            <a:chOff x="6045600" y="1329588"/>
            <a:chExt cx="100800" cy="11440514"/>
          </a:xfrm>
        </p:grpSpPr>
        <p:cxnSp>
          <p:nvCxnSpPr>
            <p:cNvPr id="38" name="Straight Connector 37">
              <a:extLst>
                <a:ext uri="{FF2B5EF4-FFF2-40B4-BE49-F238E27FC236}">
                  <a16:creationId xmlns:a16="http://schemas.microsoft.com/office/drawing/2014/main" id="{D8351F13-467F-49F8-8279-C5B29A51798F}"/>
                </a:ext>
              </a:extLst>
            </p:cNvPr>
            <p:cNvCxnSpPr>
              <a:cxnSpLocks/>
            </p:cNvCxnSpPr>
            <p:nvPr userDrawn="1"/>
          </p:nvCxnSpPr>
          <p:spPr>
            <a:xfrm rot="16200000">
              <a:off x="408032" y="7082102"/>
              <a:ext cx="11376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9" name="Oval 38">
              <a:extLst>
                <a:ext uri="{FF2B5EF4-FFF2-40B4-BE49-F238E27FC236}">
                  <a16:creationId xmlns:a16="http://schemas.microsoft.com/office/drawing/2014/main" id="{09AA12FA-7959-4581-B344-DF9E7B0AD37A}"/>
                </a:ext>
              </a:extLst>
            </p:cNvPr>
            <p:cNvSpPr/>
            <p:nvPr userDrawn="1"/>
          </p:nvSpPr>
          <p:spPr>
            <a:xfrm>
              <a:off x="6045600" y="1329588"/>
              <a:ext cx="100800" cy="1008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grpSp>
    </p:spTree>
    <p:extLst>
      <p:ext uri="{BB962C8B-B14F-4D97-AF65-F5344CB8AC3E}">
        <p14:creationId xmlns:p14="http://schemas.microsoft.com/office/powerpoint/2010/main" val="293955880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hree Section Content Layou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9F1B35C-893A-4033-ADC0-2192AFA2927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dirty="0"/>
          </a:p>
        </p:txBody>
      </p:sp>
      <p:sp>
        <p:nvSpPr>
          <p:cNvPr id="2" name="Title 1">
            <a:extLst>
              <a:ext uri="{FF2B5EF4-FFF2-40B4-BE49-F238E27FC236}">
                <a16:creationId xmlns:a16="http://schemas.microsoft.com/office/drawing/2014/main" id="{CD637DF8-B064-4F36-89F8-EBF538A2E7F2}"/>
              </a:ext>
            </a:extLst>
          </p:cNvPr>
          <p:cNvSpPr>
            <a:spLocks noGrp="1"/>
          </p:cNvSpPr>
          <p:nvPr>
            <p:ph type="title" hasCustomPrompt="1"/>
          </p:nvPr>
        </p:nvSpPr>
        <p:spPr>
          <a:xfrm>
            <a:off x="803277" y="1512271"/>
            <a:ext cx="2828198" cy="1286838"/>
          </a:xfrm>
        </p:spPr>
        <p:txBody>
          <a:bodyPr lIns="0" tIns="0" rIns="0" bIns="0" anchor="b">
            <a:normAutofit/>
          </a:bodyPr>
          <a:lstStyle>
            <a:lvl1pPr>
              <a:defRPr sz="3600"/>
            </a:lvl1pPr>
          </a:lstStyle>
          <a:p>
            <a:r>
              <a:rPr lang="en-US" dirty="0"/>
              <a:t>CLICK TO EDIT</a:t>
            </a:r>
            <a:endParaRPr lang="ru-RU" dirty="0"/>
          </a:p>
        </p:txBody>
      </p:sp>
      <p:sp>
        <p:nvSpPr>
          <p:cNvPr id="3" name="Text Placeholder 2">
            <a:extLst>
              <a:ext uri="{FF2B5EF4-FFF2-40B4-BE49-F238E27FC236}">
                <a16:creationId xmlns:a16="http://schemas.microsoft.com/office/drawing/2014/main" id="{8A72532A-5006-46B7-AE99-3A6891CD0254}"/>
              </a:ext>
            </a:extLst>
          </p:cNvPr>
          <p:cNvSpPr>
            <a:spLocks noGrp="1"/>
          </p:cNvSpPr>
          <p:nvPr>
            <p:ph type="body" idx="1" hasCustomPrompt="1"/>
          </p:nvPr>
        </p:nvSpPr>
        <p:spPr>
          <a:xfrm>
            <a:off x="826771" y="3148315"/>
            <a:ext cx="2216876" cy="2098138"/>
          </a:xfrm>
        </p:spPr>
        <p:txBody>
          <a:bodyPr lIns="0" tIns="0" rIns="0" bIns="0">
            <a:normAutofit/>
          </a:bodyPr>
          <a:lstStyle>
            <a:lvl1pPr marL="0" indent="0">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 name="Date Placeholder 3">
            <a:extLst>
              <a:ext uri="{FF2B5EF4-FFF2-40B4-BE49-F238E27FC236}">
                <a16:creationId xmlns:a16="http://schemas.microsoft.com/office/drawing/2014/main" id="{49EFC6D7-3241-401C-A16A-4A7CC2653954}"/>
              </a:ext>
            </a:extLst>
          </p:cNvPr>
          <p:cNvSpPr>
            <a:spLocks noGrp="1"/>
          </p:cNvSpPr>
          <p:nvPr>
            <p:ph type="dt" sz="half" idx="10"/>
          </p:nvPr>
        </p:nvSpPr>
        <p:spPr/>
        <p:txBody>
          <a:bodyPr/>
          <a:lstStyle/>
          <a:p>
            <a:r>
              <a:rPr lang="en-US" dirty="0"/>
              <a:t>MM.DD.20XX</a:t>
            </a:r>
            <a:endParaRPr lang="ru-RU" dirty="0"/>
          </a:p>
        </p:txBody>
      </p:sp>
      <p:sp>
        <p:nvSpPr>
          <p:cNvPr id="5" name="Footer Placeholder 4">
            <a:extLst>
              <a:ext uri="{FF2B5EF4-FFF2-40B4-BE49-F238E27FC236}">
                <a16:creationId xmlns:a16="http://schemas.microsoft.com/office/drawing/2014/main" id="{F345D6DC-ABA5-4D00-9CD3-92FFDD1FA2DC}"/>
              </a:ext>
            </a:extLst>
          </p:cNvPr>
          <p:cNvSpPr>
            <a:spLocks noGrp="1"/>
          </p:cNvSpPr>
          <p:nvPr>
            <p:ph type="ftr" sz="quarter" idx="11"/>
          </p:nvPr>
        </p:nvSpPr>
        <p:spPr/>
        <p:txBody>
          <a:bodyPr/>
          <a:lstStyle/>
          <a:p>
            <a:r>
              <a:rPr lang="en-US" dirty="0"/>
              <a:t>ADD A FOOTER</a:t>
            </a:r>
            <a:endParaRPr lang="ru-RU" dirty="0"/>
          </a:p>
        </p:txBody>
      </p:sp>
      <p:sp>
        <p:nvSpPr>
          <p:cNvPr id="6" name="Slide Number Placeholder 5">
            <a:extLst>
              <a:ext uri="{FF2B5EF4-FFF2-40B4-BE49-F238E27FC236}">
                <a16:creationId xmlns:a16="http://schemas.microsoft.com/office/drawing/2014/main" id="{92459C86-0106-40E0-AA18-795EC5787677}"/>
              </a:ext>
            </a:extLst>
          </p:cNvPr>
          <p:cNvSpPr>
            <a:spLocks noGrp="1"/>
          </p:cNvSpPr>
          <p:nvPr>
            <p:ph type="sldNum" sz="quarter" idx="12"/>
          </p:nvPr>
        </p:nvSpPr>
        <p:spPr/>
        <p:txBody>
          <a:bodyPr/>
          <a:lstStyle/>
          <a:p>
            <a:fld id="{8D581BC7-E183-40DB-AC97-C19EA4EB8894}" type="slidenum">
              <a:rPr lang="ru-RU" smtClean="0"/>
              <a:t>‹#›</a:t>
            </a:fld>
            <a:endParaRPr lang="ru-RU" dirty="0"/>
          </a:p>
        </p:txBody>
      </p:sp>
      <p:sp>
        <p:nvSpPr>
          <p:cNvPr id="11" name="Picture Placeholder 10">
            <a:extLst>
              <a:ext uri="{FF2B5EF4-FFF2-40B4-BE49-F238E27FC236}">
                <a16:creationId xmlns:a16="http://schemas.microsoft.com/office/drawing/2014/main" id="{6D14F7B3-A6CF-491C-9855-75B5784CC456}"/>
              </a:ext>
            </a:extLst>
          </p:cNvPr>
          <p:cNvSpPr>
            <a:spLocks noGrp="1"/>
          </p:cNvSpPr>
          <p:nvPr>
            <p:ph type="pic" sz="quarter" idx="13"/>
          </p:nvPr>
        </p:nvSpPr>
        <p:spPr>
          <a:xfrm>
            <a:off x="831850" y="859665"/>
            <a:ext cx="1078992" cy="548640"/>
          </a:xfrm>
        </p:spPr>
        <p:txBody>
          <a:bodyPr anchor="ctr" anchorCtr="0">
            <a:normAutofit/>
          </a:bodyPr>
          <a:lstStyle>
            <a:lvl1pPr marL="0" indent="0" algn="ctr">
              <a:buNone/>
              <a:defRPr sz="1200"/>
            </a:lvl1pPr>
          </a:lstStyle>
          <a:p>
            <a:r>
              <a:rPr lang="en-US"/>
              <a:t>Click icon to add picture</a:t>
            </a:r>
            <a:endParaRPr lang="ru-RU" dirty="0"/>
          </a:p>
        </p:txBody>
      </p:sp>
      <p:grpSp>
        <p:nvGrpSpPr>
          <p:cNvPr id="15" name="Group 14">
            <a:extLst>
              <a:ext uri="{FF2B5EF4-FFF2-40B4-BE49-F238E27FC236}">
                <a16:creationId xmlns:a16="http://schemas.microsoft.com/office/drawing/2014/main" id="{B7317392-EF87-4050-8BBE-32F74B0CF15A}"/>
              </a:ext>
            </a:extLst>
          </p:cNvPr>
          <p:cNvGrpSpPr/>
          <p:nvPr userDrawn="1"/>
        </p:nvGrpSpPr>
        <p:grpSpPr>
          <a:xfrm>
            <a:off x="0" y="2897696"/>
            <a:ext cx="3360726" cy="100800"/>
            <a:chOff x="0" y="3240138"/>
            <a:chExt cx="3360726" cy="100800"/>
          </a:xfrm>
        </p:grpSpPr>
        <p:cxnSp>
          <p:nvCxnSpPr>
            <p:cNvPr id="13" name="Straight Connector 12">
              <a:extLst>
                <a:ext uri="{FF2B5EF4-FFF2-40B4-BE49-F238E27FC236}">
                  <a16:creationId xmlns:a16="http://schemas.microsoft.com/office/drawing/2014/main" id="{785A4134-866D-4143-AC1E-8A2FFDB49855}"/>
                </a:ext>
              </a:extLst>
            </p:cNvPr>
            <p:cNvCxnSpPr/>
            <p:nvPr userDrawn="1"/>
          </p:nvCxnSpPr>
          <p:spPr>
            <a:xfrm>
              <a:off x="0" y="3290538"/>
              <a:ext cx="3276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4" name="Oval 13">
              <a:extLst>
                <a:ext uri="{FF2B5EF4-FFF2-40B4-BE49-F238E27FC236}">
                  <a16:creationId xmlns:a16="http://schemas.microsoft.com/office/drawing/2014/main" id="{1BBC5D9C-B8FB-455B-9398-36DB21F2765E}"/>
                </a:ext>
              </a:extLst>
            </p:cNvPr>
            <p:cNvSpPr/>
            <p:nvPr userDrawn="1"/>
          </p:nvSpPr>
          <p:spPr>
            <a:xfrm>
              <a:off x="3259926" y="3240138"/>
              <a:ext cx="100800"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grpSp>
      <p:sp>
        <p:nvSpPr>
          <p:cNvPr id="17" name="Oval 16">
            <a:extLst>
              <a:ext uri="{FF2B5EF4-FFF2-40B4-BE49-F238E27FC236}">
                <a16:creationId xmlns:a16="http://schemas.microsoft.com/office/drawing/2014/main" id="{72225750-E4CE-4A81-A0C3-4023030D637E}"/>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18" name="Straight Connector 17">
            <a:extLst>
              <a:ext uri="{FF2B5EF4-FFF2-40B4-BE49-F238E27FC236}">
                <a16:creationId xmlns:a16="http://schemas.microsoft.com/office/drawing/2014/main" id="{3819C324-07DF-49DB-A08C-0E6155CE3041}"/>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9" name="Oval 18">
            <a:extLst>
              <a:ext uri="{FF2B5EF4-FFF2-40B4-BE49-F238E27FC236}">
                <a16:creationId xmlns:a16="http://schemas.microsoft.com/office/drawing/2014/main" id="{75A34025-44F2-4A09-8629-F1794E9D35AF}"/>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20" name="Straight Connector 19">
            <a:extLst>
              <a:ext uri="{FF2B5EF4-FFF2-40B4-BE49-F238E27FC236}">
                <a16:creationId xmlns:a16="http://schemas.microsoft.com/office/drawing/2014/main" id="{815854A2-EAE9-4B2A-84CF-5A4BD753863A}"/>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1" name="Text Placeholder 15">
            <a:extLst>
              <a:ext uri="{FF2B5EF4-FFF2-40B4-BE49-F238E27FC236}">
                <a16:creationId xmlns:a16="http://schemas.microsoft.com/office/drawing/2014/main" id="{DA80730C-5AC9-41A0-ACC5-624F0652D685}"/>
              </a:ext>
            </a:extLst>
          </p:cNvPr>
          <p:cNvSpPr>
            <a:spLocks noGrp="1"/>
          </p:cNvSpPr>
          <p:nvPr>
            <p:ph type="body" sz="quarter" idx="26" hasCustomPrompt="1"/>
          </p:nvPr>
        </p:nvSpPr>
        <p:spPr>
          <a:xfrm>
            <a:off x="4475261" y="2631676"/>
            <a:ext cx="978408" cy="978408"/>
          </a:xfrm>
          <a:prstGeom prst="ellipse">
            <a:avLst/>
          </a:prstGeom>
          <a:ln w="6350">
            <a:solidFill>
              <a:schemeClr val="tx1"/>
            </a:solidFill>
          </a:ln>
        </p:spPr>
        <p:txBody>
          <a:bodyPr lIns="0" tIns="72000" rIns="0" bIns="0" anchor="ctr" anchorCtr="0">
            <a:noAutofit/>
          </a:bodyPr>
          <a:lstStyle>
            <a:lvl1pPr marL="0" indent="0" algn="ctr">
              <a:buNone/>
              <a:defRPr sz="7000" b="1">
                <a:ln w="6350">
                  <a:solidFill>
                    <a:schemeClr val="tx1"/>
                  </a:solidFill>
                </a:ln>
                <a:noFill/>
                <a:latin typeface="+mj-lt"/>
              </a:defRPr>
            </a:lvl1pPr>
          </a:lstStyle>
          <a:p>
            <a:pPr lvl="0"/>
            <a:r>
              <a:rPr lang="en-US" dirty="0"/>
              <a:t>1</a:t>
            </a:r>
            <a:endParaRPr lang="ru-RU" dirty="0"/>
          </a:p>
        </p:txBody>
      </p:sp>
      <p:sp>
        <p:nvSpPr>
          <p:cNvPr id="22" name="Text Placeholder 15">
            <a:extLst>
              <a:ext uri="{FF2B5EF4-FFF2-40B4-BE49-F238E27FC236}">
                <a16:creationId xmlns:a16="http://schemas.microsoft.com/office/drawing/2014/main" id="{515B23A8-23EB-4E6E-A24C-4154570D7DC0}"/>
              </a:ext>
            </a:extLst>
          </p:cNvPr>
          <p:cNvSpPr>
            <a:spLocks noGrp="1"/>
          </p:cNvSpPr>
          <p:nvPr>
            <p:ph type="body" sz="quarter" idx="28" hasCustomPrompt="1"/>
          </p:nvPr>
        </p:nvSpPr>
        <p:spPr>
          <a:xfrm>
            <a:off x="7436251" y="2015540"/>
            <a:ext cx="978408" cy="978408"/>
          </a:xfrm>
          <a:prstGeom prst="ellipse">
            <a:avLst/>
          </a:prstGeom>
          <a:ln w="6350">
            <a:solidFill>
              <a:schemeClr val="tx1"/>
            </a:solidFill>
          </a:ln>
        </p:spPr>
        <p:txBody>
          <a:bodyPr lIns="0" tIns="36000" rIns="0" bIns="0" anchor="ctr" anchorCtr="0">
            <a:noAutofit/>
          </a:bodyPr>
          <a:lstStyle>
            <a:lvl1pPr marL="0" indent="0" algn="ctr">
              <a:buNone/>
              <a:defRPr sz="7000" b="1">
                <a:ln w="6350">
                  <a:solidFill>
                    <a:schemeClr val="tx1"/>
                  </a:solidFill>
                </a:ln>
                <a:noFill/>
                <a:latin typeface="+mj-lt"/>
              </a:defRPr>
            </a:lvl1pPr>
          </a:lstStyle>
          <a:p>
            <a:pPr lvl="0"/>
            <a:r>
              <a:rPr lang="en-US" dirty="0"/>
              <a:t>2</a:t>
            </a:r>
            <a:endParaRPr lang="ru-RU" dirty="0"/>
          </a:p>
        </p:txBody>
      </p:sp>
      <p:sp>
        <p:nvSpPr>
          <p:cNvPr id="23" name="Text Placeholder 15">
            <a:extLst>
              <a:ext uri="{FF2B5EF4-FFF2-40B4-BE49-F238E27FC236}">
                <a16:creationId xmlns:a16="http://schemas.microsoft.com/office/drawing/2014/main" id="{C12919ED-FD55-4081-BB4A-2B2FDA3BED17}"/>
              </a:ext>
            </a:extLst>
          </p:cNvPr>
          <p:cNvSpPr>
            <a:spLocks noGrp="1"/>
          </p:cNvSpPr>
          <p:nvPr>
            <p:ph type="body" sz="quarter" idx="31" hasCustomPrompt="1"/>
          </p:nvPr>
        </p:nvSpPr>
        <p:spPr>
          <a:xfrm>
            <a:off x="10397240" y="1239687"/>
            <a:ext cx="978408" cy="978408"/>
          </a:xfrm>
          <a:prstGeom prst="ellipse">
            <a:avLst/>
          </a:prstGeom>
          <a:ln w="6350">
            <a:solidFill>
              <a:schemeClr val="tx1"/>
            </a:solidFill>
          </a:ln>
        </p:spPr>
        <p:txBody>
          <a:bodyPr lIns="0" tIns="36000" rIns="0" bIns="0" anchor="ctr" anchorCtr="0">
            <a:noAutofit/>
          </a:bodyPr>
          <a:lstStyle>
            <a:lvl1pPr marL="0" indent="0" algn="ctr">
              <a:buNone/>
              <a:defRPr sz="7000" b="1">
                <a:ln w="6350">
                  <a:solidFill>
                    <a:schemeClr val="tx1"/>
                  </a:solidFill>
                </a:ln>
                <a:noFill/>
                <a:latin typeface="+mj-lt"/>
              </a:defRPr>
            </a:lvl1pPr>
          </a:lstStyle>
          <a:p>
            <a:pPr lvl="0"/>
            <a:r>
              <a:rPr lang="en-US" dirty="0"/>
              <a:t>3</a:t>
            </a:r>
            <a:endParaRPr lang="ru-RU" dirty="0"/>
          </a:p>
        </p:txBody>
      </p:sp>
      <p:cxnSp>
        <p:nvCxnSpPr>
          <p:cNvPr id="24" name="Straight Connector 23">
            <a:extLst>
              <a:ext uri="{FF2B5EF4-FFF2-40B4-BE49-F238E27FC236}">
                <a16:creationId xmlns:a16="http://schemas.microsoft.com/office/drawing/2014/main" id="{56A6259C-432B-4405-9E82-995AF092FB7A}"/>
              </a:ext>
            </a:extLst>
          </p:cNvPr>
          <p:cNvCxnSpPr>
            <a:cxnSpLocks/>
          </p:cNvCxnSpPr>
          <p:nvPr userDrawn="1"/>
        </p:nvCxnSpPr>
        <p:spPr>
          <a:xfrm rot="16200000" flipV="1">
            <a:off x="4068065" y="1728891"/>
            <a:ext cx="1792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13BC485E-8BCE-479F-A7E9-7F9E193E6E96}"/>
              </a:ext>
            </a:extLst>
          </p:cNvPr>
          <p:cNvCxnSpPr>
            <a:cxnSpLocks/>
          </p:cNvCxnSpPr>
          <p:nvPr userDrawn="1"/>
        </p:nvCxnSpPr>
        <p:spPr>
          <a:xfrm>
            <a:off x="4964465" y="836613"/>
            <a:ext cx="5925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D5094BC6-BA16-4E05-868C-3AE971AF3DA4}"/>
              </a:ext>
            </a:extLst>
          </p:cNvPr>
          <p:cNvCxnSpPr>
            <a:cxnSpLocks/>
          </p:cNvCxnSpPr>
          <p:nvPr userDrawn="1"/>
        </p:nvCxnSpPr>
        <p:spPr>
          <a:xfrm rot="16200000" flipV="1">
            <a:off x="10688444" y="1030491"/>
            <a:ext cx="396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F9130EC6-4A8D-447F-862E-E5A693E68C8C}"/>
              </a:ext>
            </a:extLst>
          </p:cNvPr>
          <p:cNvCxnSpPr>
            <a:cxnSpLocks/>
          </p:cNvCxnSpPr>
          <p:nvPr userDrawn="1"/>
        </p:nvCxnSpPr>
        <p:spPr>
          <a:xfrm flipV="1">
            <a:off x="7925455" y="837355"/>
            <a:ext cx="0" cy="117818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9" name="Text Placeholder 2">
            <a:extLst>
              <a:ext uri="{FF2B5EF4-FFF2-40B4-BE49-F238E27FC236}">
                <a16:creationId xmlns:a16="http://schemas.microsoft.com/office/drawing/2014/main" id="{1B29C9C1-9494-4E8B-A0F3-611E947A19B3}"/>
              </a:ext>
            </a:extLst>
          </p:cNvPr>
          <p:cNvSpPr>
            <a:spLocks noGrp="1"/>
          </p:cNvSpPr>
          <p:nvPr>
            <p:ph type="body" idx="27" hasCustomPrompt="1"/>
          </p:nvPr>
        </p:nvSpPr>
        <p:spPr>
          <a:xfrm>
            <a:off x="3151266" y="4543170"/>
            <a:ext cx="2589369" cy="1280958"/>
          </a:xfrm>
        </p:spPr>
        <p:txBody>
          <a:bodyPr lIns="0" tIns="0" rIns="0" bIns="0">
            <a:normAutofit/>
          </a:bodyPr>
          <a:lstStyle>
            <a:lvl1pPr marL="216000" indent="-216000">
              <a:lnSpc>
                <a:spcPct val="100000"/>
              </a:lnSpc>
              <a:spcBef>
                <a:spcPts val="600"/>
              </a:spcBef>
              <a:buClr>
                <a:schemeClr val="tx1"/>
              </a:buClr>
              <a:buFont typeface="Courier New" panose="02070309020205020404" pitchFamily="49" charset="0"/>
              <a:buChar char="o"/>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30" name="Text Placeholder 2">
            <a:extLst>
              <a:ext uri="{FF2B5EF4-FFF2-40B4-BE49-F238E27FC236}">
                <a16:creationId xmlns:a16="http://schemas.microsoft.com/office/drawing/2014/main" id="{ABB09D16-148A-45C2-B0B8-1495E8DC7D64}"/>
              </a:ext>
            </a:extLst>
          </p:cNvPr>
          <p:cNvSpPr>
            <a:spLocks noGrp="1"/>
          </p:cNvSpPr>
          <p:nvPr>
            <p:ph type="body" idx="29" hasCustomPrompt="1"/>
          </p:nvPr>
        </p:nvSpPr>
        <p:spPr>
          <a:xfrm>
            <a:off x="3151265" y="4246467"/>
            <a:ext cx="2415199" cy="236141"/>
          </a:xfrm>
        </p:spPr>
        <p:txBody>
          <a:bodyPr lIns="0" tIns="0" rIns="0" bIns="0" anchor="b" anchorCtr="0">
            <a:normAutofit/>
          </a:bodyPr>
          <a:lstStyle>
            <a:lvl1pPr marL="0" indent="0" algn="r">
              <a:spcBef>
                <a:spcPts val="600"/>
              </a:spcBef>
              <a:buClr>
                <a:schemeClr val="tx1"/>
              </a:buClr>
              <a:buFont typeface="Courier New" panose="02070309020205020404" pitchFamily="49" charset="0"/>
              <a:buNone/>
              <a:defRPr sz="1600" b="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31" name="Text Placeholder 2">
            <a:extLst>
              <a:ext uri="{FF2B5EF4-FFF2-40B4-BE49-F238E27FC236}">
                <a16:creationId xmlns:a16="http://schemas.microsoft.com/office/drawing/2014/main" id="{67814C7C-3597-4B16-A4AC-D81985C587BD}"/>
              </a:ext>
            </a:extLst>
          </p:cNvPr>
          <p:cNvSpPr>
            <a:spLocks noGrp="1"/>
          </p:cNvSpPr>
          <p:nvPr>
            <p:ph type="body" idx="32" hasCustomPrompt="1"/>
          </p:nvPr>
        </p:nvSpPr>
        <p:spPr>
          <a:xfrm>
            <a:off x="3151265" y="3883902"/>
            <a:ext cx="2415199" cy="360000"/>
          </a:xfrm>
        </p:spPr>
        <p:txBody>
          <a:bodyPr lIns="0" tIns="0" rIns="0" bIns="0" anchor="b" anchorCtr="0">
            <a:normAutofit/>
          </a:bodyPr>
          <a:lstStyle>
            <a:lvl1pPr marL="0" indent="0" algn="r">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a:t>
            </a:r>
          </a:p>
        </p:txBody>
      </p:sp>
      <p:sp>
        <p:nvSpPr>
          <p:cNvPr id="43" name="Text Placeholder 2">
            <a:extLst>
              <a:ext uri="{FF2B5EF4-FFF2-40B4-BE49-F238E27FC236}">
                <a16:creationId xmlns:a16="http://schemas.microsoft.com/office/drawing/2014/main" id="{EFE2A8C5-F462-436C-B748-BBE5D58CB8B4}"/>
              </a:ext>
            </a:extLst>
          </p:cNvPr>
          <p:cNvSpPr>
            <a:spLocks noGrp="1"/>
          </p:cNvSpPr>
          <p:nvPr>
            <p:ph type="body" idx="33" hasCustomPrompt="1"/>
          </p:nvPr>
        </p:nvSpPr>
        <p:spPr>
          <a:xfrm>
            <a:off x="6048861" y="3849559"/>
            <a:ext cx="2589369" cy="1786953"/>
          </a:xfrm>
        </p:spPr>
        <p:txBody>
          <a:bodyPr lIns="0" tIns="0" rIns="0" bIns="0">
            <a:normAutofit/>
          </a:bodyPr>
          <a:lstStyle>
            <a:lvl1pPr marL="216000" indent="-216000">
              <a:lnSpc>
                <a:spcPct val="100000"/>
              </a:lnSpc>
              <a:spcBef>
                <a:spcPts val="600"/>
              </a:spcBef>
              <a:buClr>
                <a:schemeClr val="tx1"/>
              </a:buClr>
              <a:buFont typeface="Courier New" panose="02070309020205020404" pitchFamily="49" charset="0"/>
              <a:buChar char="o"/>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4" name="Text Placeholder 2">
            <a:extLst>
              <a:ext uri="{FF2B5EF4-FFF2-40B4-BE49-F238E27FC236}">
                <a16:creationId xmlns:a16="http://schemas.microsoft.com/office/drawing/2014/main" id="{586DAC0D-9859-40A1-8456-F0B43D96718B}"/>
              </a:ext>
            </a:extLst>
          </p:cNvPr>
          <p:cNvSpPr>
            <a:spLocks noGrp="1"/>
          </p:cNvSpPr>
          <p:nvPr>
            <p:ph type="body" idx="34" hasCustomPrompt="1"/>
          </p:nvPr>
        </p:nvSpPr>
        <p:spPr>
          <a:xfrm>
            <a:off x="6048860" y="3552857"/>
            <a:ext cx="2415199" cy="236141"/>
          </a:xfrm>
        </p:spPr>
        <p:txBody>
          <a:bodyPr lIns="0" tIns="0" rIns="0" bIns="0" anchor="b" anchorCtr="0">
            <a:normAutofit/>
          </a:bodyPr>
          <a:lstStyle>
            <a:lvl1pPr marL="0" indent="0" algn="r">
              <a:spcBef>
                <a:spcPts val="600"/>
              </a:spcBef>
              <a:buClr>
                <a:schemeClr val="tx1"/>
              </a:buClr>
              <a:buFont typeface="Courier New" panose="02070309020205020404" pitchFamily="49" charset="0"/>
              <a:buNone/>
              <a:defRPr sz="1600" b="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5" name="Text Placeholder 2">
            <a:extLst>
              <a:ext uri="{FF2B5EF4-FFF2-40B4-BE49-F238E27FC236}">
                <a16:creationId xmlns:a16="http://schemas.microsoft.com/office/drawing/2014/main" id="{37B983EE-F89D-4F09-8A9F-2347FA364217}"/>
              </a:ext>
            </a:extLst>
          </p:cNvPr>
          <p:cNvSpPr>
            <a:spLocks noGrp="1"/>
          </p:cNvSpPr>
          <p:nvPr>
            <p:ph type="body" idx="35" hasCustomPrompt="1"/>
          </p:nvPr>
        </p:nvSpPr>
        <p:spPr>
          <a:xfrm>
            <a:off x="6048860" y="3190292"/>
            <a:ext cx="2415199" cy="360000"/>
          </a:xfrm>
        </p:spPr>
        <p:txBody>
          <a:bodyPr lIns="0" tIns="0" rIns="0" bIns="0" anchor="b" anchorCtr="0">
            <a:normAutofit/>
          </a:bodyPr>
          <a:lstStyle>
            <a:lvl1pPr marL="0" indent="0" algn="r">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a:t>
            </a:r>
          </a:p>
        </p:txBody>
      </p:sp>
      <p:sp>
        <p:nvSpPr>
          <p:cNvPr id="46" name="Text Placeholder 2">
            <a:extLst>
              <a:ext uri="{FF2B5EF4-FFF2-40B4-BE49-F238E27FC236}">
                <a16:creationId xmlns:a16="http://schemas.microsoft.com/office/drawing/2014/main" id="{D30DD128-A937-4A2F-B070-523A5BAAE260}"/>
              </a:ext>
            </a:extLst>
          </p:cNvPr>
          <p:cNvSpPr>
            <a:spLocks noGrp="1"/>
          </p:cNvSpPr>
          <p:nvPr>
            <p:ph type="body" idx="36" hasCustomPrompt="1"/>
          </p:nvPr>
        </p:nvSpPr>
        <p:spPr>
          <a:xfrm>
            <a:off x="8975159" y="3147170"/>
            <a:ext cx="2589369" cy="2311934"/>
          </a:xfrm>
        </p:spPr>
        <p:txBody>
          <a:bodyPr lIns="0" tIns="0" rIns="0" bIns="0">
            <a:normAutofit/>
          </a:bodyPr>
          <a:lstStyle>
            <a:lvl1pPr marL="216000" indent="-216000">
              <a:lnSpc>
                <a:spcPct val="100000"/>
              </a:lnSpc>
              <a:spcBef>
                <a:spcPts val="600"/>
              </a:spcBef>
              <a:buClr>
                <a:schemeClr val="tx1"/>
              </a:buClr>
              <a:buFont typeface="Courier New" panose="02070309020205020404" pitchFamily="49" charset="0"/>
              <a:buChar char="o"/>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7" name="Text Placeholder 2">
            <a:extLst>
              <a:ext uri="{FF2B5EF4-FFF2-40B4-BE49-F238E27FC236}">
                <a16:creationId xmlns:a16="http://schemas.microsoft.com/office/drawing/2014/main" id="{5737B87C-E3C0-46B2-8B79-63EB60491503}"/>
              </a:ext>
            </a:extLst>
          </p:cNvPr>
          <p:cNvSpPr>
            <a:spLocks noGrp="1"/>
          </p:cNvSpPr>
          <p:nvPr>
            <p:ph type="body" idx="37" hasCustomPrompt="1"/>
          </p:nvPr>
        </p:nvSpPr>
        <p:spPr>
          <a:xfrm>
            <a:off x="8975158" y="2850467"/>
            <a:ext cx="2415199" cy="236141"/>
          </a:xfrm>
        </p:spPr>
        <p:txBody>
          <a:bodyPr lIns="0" tIns="0" rIns="0" bIns="0" anchor="b" anchorCtr="0">
            <a:normAutofit/>
          </a:bodyPr>
          <a:lstStyle>
            <a:lvl1pPr marL="0" indent="0" algn="r">
              <a:spcBef>
                <a:spcPts val="600"/>
              </a:spcBef>
              <a:buClr>
                <a:schemeClr val="tx1"/>
              </a:buClr>
              <a:buFont typeface="Courier New" panose="02070309020205020404" pitchFamily="49" charset="0"/>
              <a:buNone/>
              <a:defRPr sz="1600" b="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8" name="Text Placeholder 2">
            <a:extLst>
              <a:ext uri="{FF2B5EF4-FFF2-40B4-BE49-F238E27FC236}">
                <a16:creationId xmlns:a16="http://schemas.microsoft.com/office/drawing/2014/main" id="{22F76863-7DCD-4365-80F0-001D51F08779}"/>
              </a:ext>
            </a:extLst>
          </p:cNvPr>
          <p:cNvSpPr>
            <a:spLocks noGrp="1"/>
          </p:cNvSpPr>
          <p:nvPr>
            <p:ph type="body" idx="38" hasCustomPrompt="1"/>
          </p:nvPr>
        </p:nvSpPr>
        <p:spPr>
          <a:xfrm>
            <a:off x="8975158" y="2487902"/>
            <a:ext cx="2415199" cy="360000"/>
          </a:xfrm>
        </p:spPr>
        <p:txBody>
          <a:bodyPr lIns="0" tIns="0" rIns="0" bIns="0" anchor="b" anchorCtr="0">
            <a:normAutofit/>
          </a:bodyPr>
          <a:lstStyle>
            <a:lvl1pPr marL="0" indent="0" algn="r">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a:t>
            </a:r>
          </a:p>
        </p:txBody>
      </p:sp>
    </p:spTree>
    <p:extLst>
      <p:ext uri="{BB962C8B-B14F-4D97-AF65-F5344CB8AC3E}">
        <p14:creationId xmlns:p14="http://schemas.microsoft.com/office/powerpoint/2010/main" val="30782733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able and Chart Content Layout">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E8E3FDB8-6D5C-48FE-99EA-7EC60F4D819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dirty="0"/>
          </a:p>
        </p:txBody>
      </p:sp>
      <p:sp>
        <p:nvSpPr>
          <p:cNvPr id="5" name="Date Placeholder 4">
            <a:extLst>
              <a:ext uri="{FF2B5EF4-FFF2-40B4-BE49-F238E27FC236}">
                <a16:creationId xmlns:a16="http://schemas.microsoft.com/office/drawing/2014/main" id="{2D9775F3-A041-479A-8038-652B7D9C72E9}"/>
              </a:ext>
            </a:extLst>
          </p:cNvPr>
          <p:cNvSpPr>
            <a:spLocks noGrp="1"/>
          </p:cNvSpPr>
          <p:nvPr>
            <p:ph type="dt" sz="half" idx="10"/>
          </p:nvPr>
        </p:nvSpPr>
        <p:spPr/>
        <p:txBody>
          <a:bodyPr/>
          <a:lstStyle/>
          <a:p>
            <a:r>
              <a:rPr lang="en-US" dirty="0"/>
              <a:t>MM.DD.20XX</a:t>
            </a:r>
            <a:endParaRPr lang="ru-RU" dirty="0"/>
          </a:p>
        </p:txBody>
      </p:sp>
      <p:sp>
        <p:nvSpPr>
          <p:cNvPr id="6" name="Footer Placeholder 5">
            <a:extLst>
              <a:ext uri="{FF2B5EF4-FFF2-40B4-BE49-F238E27FC236}">
                <a16:creationId xmlns:a16="http://schemas.microsoft.com/office/drawing/2014/main" id="{29BEDD04-BE4E-4B91-B13E-0C4FB3E1658F}"/>
              </a:ext>
            </a:extLst>
          </p:cNvPr>
          <p:cNvSpPr>
            <a:spLocks noGrp="1"/>
          </p:cNvSpPr>
          <p:nvPr>
            <p:ph type="ftr" sz="quarter" idx="11"/>
          </p:nvPr>
        </p:nvSpPr>
        <p:spPr/>
        <p:txBody>
          <a:bodyPr/>
          <a:lstStyle/>
          <a:p>
            <a:r>
              <a:rPr lang="en-US" dirty="0"/>
              <a:t>ADD A FOOTER</a:t>
            </a:r>
            <a:endParaRPr lang="ru-RU" dirty="0"/>
          </a:p>
        </p:txBody>
      </p:sp>
      <p:sp>
        <p:nvSpPr>
          <p:cNvPr id="7" name="Slide Number Placeholder 6">
            <a:extLst>
              <a:ext uri="{FF2B5EF4-FFF2-40B4-BE49-F238E27FC236}">
                <a16:creationId xmlns:a16="http://schemas.microsoft.com/office/drawing/2014/main" id="{306DF5D8-12DC-494E-B0F1-2E9C86A14544}"/>
              </a:ext>
            </a:extLst>
          </p:cNvPr>
          <p:cNvSpPr>
            <a:spLocks noGrp="1"/>
          </p:cNvSpPr>
          <p:nvPr>
            <p:ph type="sldNum" sz="quarter" idx="12"/>
          </p:nvPr>
        </p:nvSpPr>
        <p:spPr/>
        <p:txBody>
          <a:bodyPr/>
          <a:lstStyle/>
          <a:p>
            <a:fld id="{8D581BC7-E183-40DB-AC97-C19EA4EB8894}" type="slidenum">
              <a:rPr lang="ru-RU" smtClean="0"/>
              <a:t>‹#›</a:t>
            </a:fld>
            <a:endParaRPr lang="ru-RU" dirty="0"/>
          </a:p>
        </p:txBody>
      </p:sp>
      <p:sp>
        <p:nvSpPr>
          <p:cNvPr id="8" name="Title 1">
            <a:extLst>
              <a:ext uri="{FF2B5EF4-FFF2-40B4-BE49-F238E27FC236}">
                <a16:creationId xmlns:a16="http://schemas.microsoft.com/office/drawing/2014/main" id="{ABF87C9E-53A2-4DE1-89DC-3907BE2E3D3C}"/>
              </a:ext>
            </a:extLst>
          </p:cNvPr>
          <p:cNvSpPr>
            <a:spLocks noGrp="1"/>
          </p:cNvSpPr>
          <p:nvPr>
            <p:ph type="title" hasCustomPrompt="1"/>
          </p:nvPr>
        </p:nvSpPr>
        <p:spPr>
          <a:xfrm>
            <a:off x="6096000" y="707529"/>
            <a:ext cx="5314072" cy="569086"/>
          </a:xfrm>
        </p:spPr>
        <p:txBody>
          <a:bodyPr lIns="0" tIns="0" rIns="0" bIns="0" anchor="b">
            <a:normAutofit/>
          </a:bodyPr>
          <a:lstStyle>
            <a:lvl1pPr algn="l">
              <a:defRPr sz="3600"/>
            </a:lvl1pPr>
          </a:lstStyle>
          <a:p>
            <a:r>
              <a:rPr lang="en-US" dirty="0"/>
              <a:t>CLICK TO EDIT TITLE</a:t>
            </a:r>
            <a:endParaRPr lang="ru-RU" dirty="0"/>
          </a:p>
        </p:txBody>
      </p:sp>
      <p:sp>
        <p:nvSpPr>
          <p:cNvPr id="10" name="Picture Placeholder 10">
            <a:extLst>
              <a:ext uri="{FF2B5EF4-FFF2-40B4-BE49-F238E27FC236}">
                <a16:creationId xmlns:a16="http://schemas.microsoft.com/office/drawing/2014/main" id="{A541F291-2E4B-474E-9ED0-55C97A2A066D}"/>
              </a:ext>
            </a:extLst>
          </p:cNvPr>
          <p:cNvSpPr>
            <a:spLocks noGrp="1"/>
          </p:cNvSpPr>
          <p:nvPr>
            <p:ph type="pic" sz="quarter" idx="13"/>
          </p:nvPr>
        </p:nvSpPr>
        <p:spPr>
          <a:xfrm>
            <a:off x="831850" y="859665"/>
            <a:ext cx="1078992" cy="548640"/>
          </a:xfrm>
        </p:spPr>
        <p:txBody>
          <a:bodyPr anchor="ctr" anchorCtr="0">
            <a:normAutofit/>
          </a:bodyPr>
          <a:lstStyle>
            <a:lvl1pPr marL="0" indent="0" algn="ctr">
              <a:buNone/>
              <a:defRPr sz="1200"/>
            </a:lvl1pPr>
          </a:lstStyle>
          <a:p>
            <a:r>
              <a:rPr lang="en-US"/>
              <a:t>Click icon to add picture</a:t>
            </a:r>
            <a:endParaRPr lang="ru-RU" dirty="0"/>
          </a:p>
        </p:txBody>
      </p:sp>
      <p:grpSp>
        <p:nvGrpSpPr>
          <p:cNvPr id="11" name="Group 10">
            <a:extLst>
              <a:ext uri="{FF2B5EF4-FFF2-40B4-BE49-F238E27FC236}">
                <a16:creationId xmlns:a16="http://schemas.microsoft.com/office/drawing/2014/main" id="{59E4D57E-4989-4939-A31F-637543FAB606}"/>
              </a:ext>
            </a:extLst>
          </p:cNvPr>
          <p:cNvGrpSpPr/>
          <p:nvPr userDrawn="1"/>
        </p:nvGrpSpPr>
        <p:grpSpPr>
          <a:xfrm flipH="1">
            <a:off x="6096000" y="1383372"/>
            <a:ext cx="6096000" cy="100800"/>
            <a:chOff x="646015" y="3248308"/>
            <a:chExt cx="3107749" cy="100800"/>
          </a:xfrm>
        </p:grpSpPr>
        <p:cxnSp>
          <p:nvCxnSpPr>
            <p:cNvPr id="12" name="Straight Connector 11">
              <a:extLst>
                <a:ext uri="{FF2B5EF4-FFF2-40B4-BE49-F238E27FC236}">
                  <a16:creationId xmlns:a16="http://schemas.microsoft.com/office/drawing/2014/main" id="{370B72A7-B625-48B8-88E6-BCE2A4DD531E}"/>
                </a:ext>
              </a:extLst>
            </p:cNvPr>
            <p:cNvCxnSpPr>
              <a:cxnSpLocks/>
            </p:cNvCxnSpPr>
            <p:nvPr userDrawn="1"/>
          </p:nvCxnSpPr>
          <p:spPr>
            <a:xfrm>
              <a:off x="646015" y="3290538"/>
              <a:ext cx="3107749"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Oval 12">
              <a:extLst>
                <a:ext uri="{FF2B5EF4-FFF2-40B4-BE49-F238E27FC236}">
                  <a16:creationId xmlns:a16="http://schemas.microsoft.com/office/drawing/2014/main" id="{01ED729F-F8A5-4244-9776-4935C260F11F}"/>
                </a:ext>
              </a:extLst>
            </p:cNvPr>
            <p:cNvSpPr/>
            <p:nvPr userDrawn="1"/>
          </p:nvSpPr>
          <p:spPr>
            <a:xfrm>
              <a:off x="3702376" y="3248308"/>
              <a:ext cx="51388"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grpSp>
      <p:cxnSp>
        <p:nvCxnSpPr>
          <p:cNvPr id="17" name="Straight Connector 16">
            <a:extLst>
              <a:ext uri="{FF2B5EF4-FFF2-40B4-BE49-F238E27FC236}">
                <a16:creationId xmlns:a16="http://schemas.microsoft.com/office/drawing/2014/main" id="{6150998C-CF95-4C6F-8962-8EB2DB30177D}"/>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8" name="Oval 17">
            <a:extLst>
              <a:ext uri="{FF2B5EF4-FFF2-40B4-BE49-F238E27FC236}">
                <a16:creationId xmlns:a16="http://schemas.microsoft.com/office/drawing/2014/main" id="{F86A2ACD-8CF5-48A3-A678-E213A809B332}"/>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19" name="Straight Connector 18">
            <a:extLst>
              <a:ext uri="{FF2B5EF4-FFF2-40B4-BE49-F238E27FC236}">
                <a16:creationId xmlns:a16="http://schemas.microsoft.com/office/drawing/2014/main" id="{F00811BB-0E37-4D70-84A5-97B3FBEDCBE6}"/>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Oval 19">
            <a:extLst>
              <a:ext uri="{FF2B5EF4-FFF2-40B4-BE49-F238E27FC236}">
                <a16:creationId xmlns:a16="http://schemas.microsoft.com/office/drawing/2014/main" id="{D03B3046-0457-4D23-8E0C-64E3FCD620BB}"/>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36" name="Text Placeholder 2">
            <a:extLst>
              <a:ext uri="{FF2B5EF4-FFF2-40B4-BE49-F238E27FC236}">
                <a16:creationId xmlns:a16="http://schemas.microsoft.com/office/drawing/2014/main" id="{99E02476-A734-4A74-BC42-F104B37C8C19}"/>
              </a:ext>
            </a:extLst>
          </p:cNvPr>
          <p:cNvSpPr>
            <a:spLocks noGrp="1"/>
          </p:cNvSpPr>
          <p:nvPr>
            <p:ph type="body" idx="29" hasCustomPrompt="1"/>
          </p:nvPr>
        </p:nvSpPr>
        <p:spPr>
          <a:xfrm>
            <a:off x="831850" y="2031832"/>
            <a:ext cx="2915732" cy="360000"/>
          </a:xfrm>
        </p:spPr>
        <p:txBody>
          <a:bodyPr lIns="0" tIns="0" rIns="0" bIns="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24" name="Text Placeholder 2">
            <a:extLst>
              <a:ext uri="{FF2B5EF4-FFF2-40B4-BE49-F238E27FC236}">
                <a16:creationId xmlns:a16="http://schemas.microsoft.com/office/drawing/2014/main" id="{FB2A0B34-417C-46AC-95C0-9B2A2FCC8BFC}"/>
              </a:ext>
            </a:extLst>
          </p:cNvPr>
          <p:cNvSpPr>
            <a:spLocks noGrp="1"/>
          </p:cNvSpPr>
          <p:nvPr>
            <p:ph type="body" idx="31" hasCustomPrompt="1"/>
          </p:nvPr>
        </p:nvSpPr>
        <p:spPr>
          <a:xfrm>
            <a:off x="6096000" y="2031832"/>
            <a:ext cx="2915732" cy="360000"/>
          </a:xfrm>
        </p:spPr>
        <p:txBody>
          <a:bodyPr lIns="0" tIns="0" rIns="0" bIns="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3" name="Content Placeholder 2">
            <a:extLst>
              <a:ext uri="{FF2B5EF4-FFF2-40B4-BE49-F238E27FC236}">
                <a16:creationId xmlns:a16="http://schemas.microsoft.com/office/drawing/2014/main" id="{7D36F8EF-728B-45C1-87D8-4AD8FA8F3716}"/>
              </a:ext>
            </a:extLst>
          </p:cNvPr>
          <p:cNvSpPr>
            <a:spLocks noGrp="1"/>
          </p:cNvSpPr>
          <p:nvPr>
            <p:ph sz="quarter" idx="32"/>
          </p:nvPr>
        </p:nvSpPr>
        <p:spPr>
          <a:xfrm>
            <a:off x="803275" y="2524125"/>
            <a:ext cx="4970463" cy="2935288"/>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dirty="0"/>
          </a:p>
        </p:txBody>
      </p:sp>
      <p:sp>
        <p:nvSpPr>
          <p:cNvPr id="22" name="Content Placeholder 2">
            <a:extLst>
              <a:ext uri="{FF2B5EF4-FFF2-40B4-BE49-F238E27FC236}">
                <a16:creationId xmlns:a16="http://schemas.microsoft.com/office/drawing/2014/main" id="{7395C5B4-6B03-4F70-96F8-3AE3A7817B52}"/>
              </a:ext>
            </a:extLst>
          </p:cNvPr>
          <p:cNvSpPr>
            <a:spLocks noGrp="1"/>
          </p:cNvSpPr>
          <p:nvPr>
            <p:ph sz="quarter" idx="33"/>
          </p:nvPr>
        </p:nvSpPr>
        <p:spPr>
          <a:xfrm>
            <a:off x="6096000" y="2524125"/>
            <a:ext cx="4970463" cy="2935288"/>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dirty="0"/>
          </a:p>
        </p:txBody>
      </p:sp>
    </p:spTree>
    <p:extLst>
      <p:ext uri="{BB962C8B-B14F-4D97-AF65-F5344CB8AC3E}">
        <p14:creationId xmlns:p14="http://schemas.microsoft.com/office/powerpoint/2010/main" val="77891543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meline Content Layout">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E8E3FDB8-6D5C-48FE-99EA-7EC60F4D819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dirty="0"/>
          </a:p>
        </p:txBody>
      </p:sp>
      <p:sp>
        <p:nvSpPr>
          <p:cNvPr id="5" name="Date Placeholder 4">
            <a:extLst>
              <a:ext uri="{FF2B5EF4-FFF2-40B4-BE49-F238E27FC236}">
                <a16:creationId xmlns:a16="http://schemas.microsoft.com/office/drawing/2014/main" id="{2D9775F3-A041-479A-8038-652B7D9C72E9}"/>
              </a:ext>
            </a:extLst>
          </p:cNvPr>
          <p:cNvSpPr>
            <a:spLocks noGrp="1"/>
          </p:cNvSpPr>
          <p:nvPr>
            <p:ph type="dt" sz="half" idx="10"/>
          </p:nvPr>
        </p:nvSpPr>
        <p:spPr/>
        <p:txBody>
          <a:bodyPr/>
          <a:lstStyle/>
          <a:p>
            <a:r>
              <a:rPr lang="en-US" dirty="0"/>
              <a:t>MM.DD.20XX</a:t>
            </a:r>
            <a:endParaRPr lang="ru-RU" dirty="0"/>
          </a:p>
        </p:txBody>
      </p:sp>
      <p:sp>
        <p:nvSpPr>
          <p:cNvPr id="6" name="Footer Placeholder 5">
            <a:extLst>
              <a:ext uri="{FF2B5EF4-FFF2-40B4-BE49-F238E27FC236}">
                <a16:creationId xmlns:a16="http://schemas.microsoft.com/office/drawing/2014/main" id="{29BEDD04-BE4E-4B91-B13E-0C4FB3E1658F}"/>
              </a:ext>
            </a:extLst>
          </p:cNvPr>
          <p:cNvSpPr>
            <a:spLocks noGrp="1"/>
          </p:cNvSpPr>
          <p:nvPr>
            <p:ph type="ftr" sz="quarter" idx="11"/>
          </p:nvPr>
        </p:nvSpPr>
        <p:spPr/>
        <p:txBody>
          <a:bodyPr/>
          <a:lstStyle/>
          <a:p>
            <a:r>
              <a:rPr lang="en-US" dirty="0"/>
              <a:t>ADD A FOOTER</a:t>
            </a:r>
            <a:endParaRPr lang="ru-RU" dirty="0"/>
          </a:p>
        </p:txBody>
      </p:sp>
      <p:sp>
        <p:nvSpPr>
          <p:cNvPr id="7" name="Slide Number Placeholder 6">
            <a:extLst>
              <a:ext uri="{FF2B5EF4-FFF2-40B4-BE49-F238E27FC236}">
                <a16:creationId xmlns:a16="http://schemas.microsoft.com/office/drawing/2014/main" id="{306DF5D8-12DC-494E-B0F1-2E9C86A14544}"/>
              </a:ext>
            </a:extLst>
          </p:cNvPr>
          <p:cNvSpPr>
            <a:spLocks noGrp="1"/>
          </p:cNvSpPr>
          <p:nvPr>
            <p:ph type="sldNum" sz="quarter" idx="12"/>
          </p:nvPr>
        </p:nvSpPr>
        <p:spPr/>
        <p:txBody>
          <a:bodyPr/>
          <a:lstStyle/>
          <a:p>
            <a:fld id="{8D581BC7-E183-40DB-AC97-C19EA4EB8894}" type="slidenum">
              <a:rPr lang="ru-RU" smtClean="0"/>
              <a:t>‹#›</a:t>
            </a:fld>
            <a:endParaRPr lang="ru-RU" dirty="0"/>
          </a:p>
        </p:txBody>
      </p:sp>
      <p:sp>
        <p:nvSpPr>
          <p:cNvPr id="8" name="Title 1">
            <a:extLst>
              <a:ext uri="{FF2B5EF4-FFF2-40B4-BE49-F238E27FC236}">
                <a16:creationId xmlns:a16="http://schemas.microsoft.com/office/drawing/2014/main" id="{ABF87C9E-53A2-4DE1-89DC-3907BE2E3D3C}"/>
              </a:ext>
            </a:extLst>
          </p:cNvPr>
          <p:cNvSpPr>
            <a:spLocks noGrp="1"/>
          </p:cNvSpPr>
          <p:nvPr>
            <p:ph type="title" hasCustomPrompt="1"/>
          </p:nvPr>
        </p:nvSpPr>
        <p:spPr>
          <a:xfrm>
            <a:off x="8736466" y="707529"/>
            <a:ext cx="2673606" cy="569086"/>
          </a:xfrm>
        </p:spPr>
        <p:txBody>
          <a:bodyPr lIns="0" tIns="0" rIns="0" bIns="0" anchor="b">
            <a:normAutofit/>
          </a:bodyPr>
          <a:lstStyle>
            <a:lvl1pPr algn="r">
              <a:defRPr sz="3600"/>
            </a:lvl1pPr>
          </a:lstStyle>
          <a:p>
            <a:r>
              <a:rPr lang="en-US" dirty="0"/>
              <a:t>TIMELINE</a:t>
            </a:r>
            <a:endParaRPr lang="ru-RU" dirty="0"/>
          </a:p>
        </p:txBody>
      </p:sp>
      <p:sp>
        <p:nvSpPr>
          <p:cNvPr id="9" name="Text Placeholder 2">
            <a:extLst>
              <a:ext uri="{FF2B5EF4-FFF2-40B4-BE49-F238E27FC236}">
                <a16:creationId xmlns:a16="http://schemas.microsoft.com/office/drawing/2014/main" id="{EB453F8F-AA02-4E0D-93BF-8CF4F1490377}"/>
              </a:ext>
            </a:extLst>
          </p:cNvPr>
          <p:cNvSpPr>
            <a:spLocks noGrp="1"/>
          </p:cNvSpPr>
          <p:nvPr>
            <p:ph type="body" idx="1" hasCustomPrompt="1"/>
          </p:nvPr>
        </p:nvSpPr>
        <p:spPr>
          <a:xfrm>
            <a:off x="9147803" y="1625821"/>
            <a:ext cx="2262267" cy="2021536"/>
          </a:xfrm>
        </p:spPr>
        <p:txBody>
          <a:bodyPr lIns="0" tIns="0" rIns="0" bIns="0">
            <a:normAutofit/>
          </a:bodyPr>
          <a:lstStyle>
            <a:lvl1pPr marL="0" indent="0" algn="r">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10" name="Picture Placeholder 10">
            <a:extLst>
              <a:ext uri="{FF2B5EF4-FFF2-40B4-BE49-F238E27FC236}">
                <a16:creationId xmlns:a16="http://schemas.microsoft.com/office/drawing/2014/main" id="{A541F291-2E4B-474E-9ED0-55C97A2A066D}"/>
              </a:ext>
            </a:extLst>
          </p:cNvPr>
          <p:cNvSpPr>
            <a:spLocks noGrp="1"/>
          </p:cNvSpPr>
          <p:nvPr>
            <p:ph type="pic" sz="quarter" idx="13"/>
          </p:nvPr>
        </p:nvSpPr>
        <p:spPr>
          <a:xfrm>
            <a:off x="831850" y="859665"/>
            <a:ext cx="1078992" cy="548640"/>
          </a:xfrm>
        </p:spPr>
        <p:txBody>
          <a:bodyPr anchor="ctr" anchorCtr="0">
            <a:normAutofit/>
          </a:bodyPr>
          <a:lstStyle>
            <a:lvl1pPr marL="0" indent="0" algn="ctr">
              <a:buNone/>
              <a:defRPr sz="1200"/>
            </a:lvl1pPr>
          </a:lstStyle>
          <a:p>
            <a:r>
              <a:rPr lang="en-US"/>
              <a:t>Click icon to add picture</a:t>
            </a:r>
            <a:endParaRPr lang="ru-RU" dirty="0"/>
          </a:p>
        </p:txBody>
      </p:sp>
      <p:grpSp>
        <p:nvGrpSpPr>
          <p:cNvPr id="11" name="Group 10">
            <a:extLst>
              <a:ext uri="{FF2B5EF4-FFF2-40B4-BE49-F238E27FC236}">
                <a16:creationId xmlns:a16="http://schemas.microsoft.com/office/drawing/2014/main" id="{59E4D57E-4989-4939-A31F-637543FAB606}"/>
              </a:ext>
            </a:extLst>
          </p:cNvPr>
          <p:cNvGrpSpPr/>
          <p:nvPr userDrawn="1"/>
        </p:nvGrpSpPr>
        <p:grpSpPr>
          <a:xfrm flipH="1">
            <a:off x="9186215" y="1375202"/>
            <a:ext cx="3005785" cy="100800"/>
            <a:chOff x="2729180" y="3240138"/>
            <a:chExt cx="1532346" cy="100800"/>
          </a:xfrm>
        </p:grpSpPr>
        <p:cxnSp>
          <p:nvCxnSpPr>
            <p:cNvPr id="12" name="Straight Connector 11">
              <a:extLst>
                <a:ext uri="{FF2B5EF4-FFF2-40B4-BE49-F238E27FC236}">
                  <a16:creationId xmlns:a16="http://schemas.microsoft.com/office/drawing/2014/main" id="{370B72A7-B625-48B8-88E6-BCE2A4DD531E}"/>
                </a:ext>
              </a:extLst>
            </p:cNvPr>
            <p:cNvCxnSpPr>
              <a:cxnSpLocks/>
            </p:cNvCxnSpPr>
            <p:nvPr userDrawn="1"/>
          </p:nvCxnSpPr>
          <p:spPr>
            <a:xfrm>
              <a:off x="2729180" y="3290538"/>
              <a:ext cx="1504927"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Oval 12">
              <a:extLst>
                <a:ext uri="{FF2B5EF4-FFF2-40B4-BE49-F238E27FC236}">
                  <a16:creationId xmlns:a16="http://schemas.microsoft.com/office/drawing/2014/main" id="{01ED729F-F8A5-4244-9776-4935C260F11F}"/>
                </a:ext>
              </a:extLst>
            </p:cNvPr>
            <p:cNvSpPr/>
            <p:nvPr userDrawn="1"/>
          </p:nvSpPr>
          <p:spPr>
            <a:xfrm>
              <a:off x="4210138" y="3240138"/>
              <a:ext cx="51388"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grpSp>
      <p:cxnSp>
        <p:nvCxnSpPr>
          <p:cNvPr id="17" name="Straight Connector 16">
            <a:extLst>
              <a:ext uri="{FF2B5EF4-FFF2-40B4-BE49-F238E27FC236}">
                <a16:creationId xmlns:a16="http://schemas.microsoft.com/office/drawing/2014/main" id="{6150998C-CF95-4C6F-8962-8EB2DB30177D}"/>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8" name="Oval 17">
            <a:extLst>
              <a:ext uri="{FF2B5EF4-FFF2-40B4-BE49-F238E27FC236}">
                <a16:creationId xmlns:a16="http://schemas.microsoft.com/office/drawing/2014/main" id="{F86A2ACD-8CF5-48A3-A678-E213A809B332}"/>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19" name="Straight Connector 18">
            <a:extLst>
              <a:ext uri="{FF2B5EF4-FFF2-40B4-BE49-F238E27FC236}">
                <a16:creationId xmlns:a16="http://schemas.microsoft.com/office/drawing/2014/main" id="{F00811BB-0E37-4D70-84A5-97B3FBEDCBE6}"/>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Oval 19">
            <a:extLst>
              <a:ext uri="{FF2B5EF4-FFF2-40B4-BE49-F238E27FC236}">
                <a16:creationId xmlns:a16="http://schemas.microsoft.com/office/drawing/2014/main" id="{D03B3046-0457-4D23-8E0C-64E3FCD620BB}"/>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16" name="Text Placeholder 15">
            <a:extLst>
              <a:ext uri="{FF2B5EF4-FFF2-40B4-BE49-F238E27FC236}">
                <a16:creationId xmlns:a16="http://schemas.microsoft.com/office/drawing/2014/main" id="{D0092E26-7A96-4712-98A7-FFDA7C3D7721}"/>
              </a:ext>
            </a:extLst>
          </p:cNvPr>
          <p:cNvSpPr>
            <a:spLocks noGrp="1"/>
          </p:cNvSpPr>
          <p:nvPr>
            <p:ph type="body" sz="quarter" idx="26" hasCustomPrompt="1"/>
          </p:nvPr>
        </p:nvSpPr>
        <p:spPr>
          <a:xfrm>
            <a:off x="2618284" y="685667"/>
            <a:ext cx="2616212" cy="978408"/>
          </a:xfrm>
          <a:prstGeom prst="rect">
            <a:avLst/>
          </a:prstGeom>
          <a:ln w="6350">
            <a:noFill/>
          </a:ln>
        </p:spPr>
        <p:txBody>
          <a:bodyPr lIns="0" tIns="0" rIns="0" bIns="0" anchor="ctr" anchorCtr="0">
            <a:noAutofit/>
          </a:bodyPr>
          <a:lstStyle>
            <a:lvl1pPr marL="0" indent="0" algn="ctr">
              <a:buNone/>
              <a:defRPr sz="7000" b="1">
                <a:ln w="6350">
                  <a:solidFill>
                    <a:schemeClr val="tx1"/>
                  </a:solidFill>
                </a:ln>
                <a:noFill/>
                <a:latin typeface="+mj-lt"/>
              </a:defRPr>
            </a:lvl1pPr>
          </a:lstStyle>
          <a:p>
            <a:pPr lvl="0"/>
            <a:r>
              <a:rPr lang="en-US" dirty="0"/>
              <a:t>20XX</a:t>
            </a:r>
            <a:endParaRPr lang="ru-RU" dirty="0"/>
          </a:p>
        </p:txBody>
      </p:sp>
      <p:sp>
        <p:nvSpPr>
          <p:cNvPr id="34" name="Text Placeholder 2">
            <a:extLst>
              <a:ext uri="{FF2B5EF4-FFF2-40B4-BE49-F238E27FC236}">
                <a16:creationId xmlns:a16="http://schemas.microsoft.com/office/drawing/2014/main" id="{B17B484C-F876-40B2-89DE-FC7A9E54C835}"/>
              </a:ext>
            </a:extLst>
          </p:cNvPr>
          <p:cNvSpPr>
            <a:spLocks noGrp="1"/>
          </p:cNvSpPr>
          <p:nvPr>
            <p:ph type="body" idx="27" hasCustomPrompt="1"/>
          </p:nvPr>
        </p:nvSpPr>
        <p:spPr>
          <a:xfrm>
            <a:off x="5930241" y="1079309"/>
            <a:ext cx="2810591" cy="758864"/>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36" name="Text Placeholder 2">
            <a:extLst>
              <a:ext uri="{FF2B5EF4-FFF2-40B4-BE49-F238E27FC236}">
                <a16:creationId xmlns:a16="http://schemas.microsoft.com/office/drawing/2014/main" id="{99E02476-A734-4A74-BC42-F104B37C8C19}"/>
              </a:ext>
            </a:extLst>
          </p:cNvPr>
          <p:cNvSpPr>
            <a:spLocks noGrp="1"/>
          </p:cNvSpPr>
          <p:nvPr>
            <p:ph type="body" idx="29" hasCustomPrompt="1"/>
          </p:nvPr>
        </p:nvSpPr>
        <p:spPr>
          <a:xfrm>
            <a:off x="5930241" y="786637"/>
            <a:ext cx="2810591" cy="292671"/>
          </a:xfrm>
        </p:spPr>
        <p:txBody>
          <a:bodyPr lIns="0" tIns="0" rIns="0" bIns="0" anchor="t"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cxnSp>
        <p:nvCxnSpPr>
          <p:cNvPr id="14" name="Straight Connector 13">
            <a:extLst>
              <a:ext uri="{FF2B5EF4-FFF2-40B4-BE49-F238E27FC236}">
                <a16:creationId xmlns:a16="http://schemas.microsoft.com/office/drawing/2014/main" id="{1AD3A3AB-488E-4090-9FD5-E005D5A9ECF5}"/>
              </a:ext>
            </a:extLst>
          </p:cNvPr>
          <p:cNvCxnSpPr>
            <a:cxnSpLocks/>
          </p:cNvCxnSpPr>
          <p:nvPr userDrawn="1"/>
        </p:nvCxnSpPr>
        <p:spPr>
          <a:xfrm rot="16200000">
            <a:off x="2094269" y="3429000"/>
            <a:ext cx="685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1" name="Oval 20">
            <a:extLst>
              <a:ext uri="{FF2B5EF4-FFF2-40B4-BE49-F238E27FC236}">
                <a16:creationId xmlns:a16="http://schemas.microsoft.com/office/drawing/2014/main" id="{BD6729DC-C5B3-485B-B5CD-F06FC3CAFD9A}"/>
              </a:ext>
            </a:extLst>
          </p:cNvPr>
          <p:cNvSpPr/>
          <p:nvPr userDrawn="1"/>
        </p:nvSpPr>
        <p:spPr>
          <a:xfrm>
            <a:off x="5372392" y="959827"/>
            <a:ext cx="301752" cy="301752"/>
          </a:xfrm>
          <a:prstGeom prst="ellipse">
            <a:avLst/>
          </a:prstGeom>
          <a:solidFill>
            <a:srgbClr val="0F172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sp>
        <p:nvSpPr>
          <p:cNvPr id="29" name="Oval 28">
            <a:extLst>
              <a:ext uri="{FF2B5EF4-FFF2-40B4-BE49-F238E27FC236}">
                <a16:creationId xmlns:a16="http://schemas.microsoft.com/office/drawing/2014/main" id="{C4046DD7-8FB2-43D4-8E94-3D35DC3E2891}"/>
              </a:ext>
            </a:extLst>
          </p:cNvPr>
          <p:cNvSpPr/>
          <p:nvPr userDrawn="1"/>
        </p:nvSpPr>
        <p:spPr>
          <a:xfrm>
            <a:off x="5372392" y="5362327"/>
            <a:ext cx="301752" cy="301752"/>
          </a:xfrm>
          <a:prstGeom prst="ellipse">
            <a:avLst/>
          </a:prstGeom>
          <a:solidFill>
            <a:srgbClr val="0F172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sp>
        <p:nvSpPr>
          <p:cNvPr id="30" name="Oval 29">
            <a:extLst>
              <a:ext uri="{FF2B5EF4-FFF2-40B4-BE49-F238E27FC236}">
                <a16:creationId xmlns:a16="http://schemas.microsoft.com/office/drawing/2014/main" id="{A320A73A-D3CB-4E04-B7E2-F3696B8ACDEA}"/>
              </a:ext>
            </a:extLst>
          </p:cNvPr>
          <p:cNvSpPr/>
          <p:nvPr userDrawn="1"/>
        </p:nvSpPr>
        <p:spPr>
          <a:xfrm>
            <a:off x="5372392" y="2427327"/>
            <a:ext cx="301752" cy="301752"/>
          </a:xfrm>
          <a:prstGeom prst="ellipse">
            <a:avLst/>
          </a:prstGeom>
          <a:solidFill>
            <a:srgbClr val="0F172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sp>
        <p:nvSpPr>
          <p:cNvPr id="31" name="Oval 30">
            <a:extLst>
              <a:ext uri="{FF2B5EF4-FFF2-40B4-BE49-F238E27FC236}">
                <a16:creationId xmlns:a16="http://schemas.microsoft.com/office/drawing/2014/main" id="{3E2B01F0-78A8-41AE-95B8-811603402031}"/>
              </a:ext>
            </a:extLst>
          </p:cNvPr>
          <p:cNvSpPr/>
          <p:nvPr userDrawn="1"/>
        </p:nvSpPr>
        <p:spPr>
          <a:xfrm>
            <a:off x="5372392" y="3894827"/>
            <a:ext cx="301752" cy="301752"/>
          </a:xfrm>
          <a:prstGeom prst="ellipse">
            <a:avLst/>
          </a:prstGeom>
          <a:solidFill>
            <a:srgbClr val="0F172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sp>
        <p:nvSpPr>
          <p:cNvPr id="32" name="Text Placeholder 2">
            <a:extLst>
              <a:ext uri="{FF2B5EF4-FFF2-40B4-BE49-F238E27FC236}">
                <a16:creationId xmlns:a16="http://schemas.microsoft.com/office/drawing/2014/main" id="{A70E382B-B932-45B7-BD95-6D722A4A2480}"/>
              </a:ext>
            </a:extLst>
          </p:cNvPr>
          <p:cNvSpPr>
            <a:spLocks noGrp="1"/>
          </p:cNvSpPr>
          <p:nvPr>
            <p:ph type="body" idx="31" hasCustomPrompt="1"/>
          </p:nvPr>
        </p:nvSpPr>
        <p:spPr>
          <a:xfrm>
            <a:off x="5930241" y="2532448"/>
            <a:ext cx="2810591" cy="758864"/>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33" name="Text Placeholder 2">
            <a:extLst>
              <a:ext uri="{FF2B5EF4-FFF2-40B4-BE49-F238E27FC236}">
                <a16:creationId xmlns:a16="http://schemas.microsoft.com/office/drawing/2014/main" id="{2F096B52-06C2-46DF-BB33-70D931283F16}"/>
              </a:ext>
            </a:extLst>
          </p:cNvPr>
          <p:cNvSpPr>
            <a:spLocks noGrp="1"/>
          </p:cNvSpPr>
          <p:nvPr>
            <p:ph type="body" idx="32" hasCustomPrompt="1"/>
          </p:nvPr>
        </p:nvSpPr>
        <p:spPr>
          <a:xfrm>
            <a:off x="5930241" y="2239776"/>
            <a:ext cx="2810591" cy="292671"/>
          </a:xfrm>
        </p:spPr>
        <p:txBody>
          <a:bodyPr lIns="0" tIns="0" rIns="0" bIns="0" anchor="t"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35" name="Text Placeholder 2">
            <a:extLst>
              <a:ext uri="{FF2B5EF4-FFF2-40B4-BE49-F238E27FC236}">
                <a16:creationId xmlns:a16="http://schemas.microsoft.com/office/drawing/2014/main" id="{5D87FD43-95C9-4217-AD5F-FE02E28AD4CE}"/>
              </a:ext>
            </a:extLst>
          </p:cNvPr>
          <p:cNvSpPr>
            <a:spLocks noGrp="1"/>
          </p:cNvSpPr>
          <p:nvPr>
            <p:ph type="body" idx="33" hasCustomPrompt="1"/>
          </p:nvPr>
        </p:nvSpPr>
        <p:spPr>
          <a:xfrm>
            <a:off x="5930241" y="3985587"/>
            <a:ext cx="2810591" cy="758864"/>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37" name="Text Placeholder 2">
            <a:extLst>
              <a:ext uri="{FF2B5EF4-FFF2-40B4-BE49-F238E27FC236}">
                <a16:creationId xmlns:a16="http://schemas.microsoft.com/office/drawing/2014/main" id="{A6706CEB-523E-4248-9A66-5D139D8B0DE5}"/>
              </a:ext>
            </a:extLst>
          </p:cNvPr>
          <p:cNvSpPr>
            <a:spLocks noGrp="1"/>
          </p:cNvSpPr>
          <p:nvPr>
            <p:ph type="body" idx="34" hasCustomPrompt="1"/>
          </p:nvPr>
        </p:nvSpPr>
        <p:spPr>
          <a:xfrm>
            <a:off x="5930241" y="3692915"/>
            <a:ext cx="2810591" cy="292671"/>
          </a:xfrm>
        </p:spPr>
        <p:txBody>
          <a:bodyPr lIns="0" tIns="0" rIns="0" bIns="0" anchor="t"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38" name="Text Placeholder 2">
            <a:extLst>
              <a:ext uri="{FF2B5EF4-FFF2-40B4-BE49-F238E27FC236}">
                <a16:creationId xmlns:a16="http://schemas.microsoft.com/office/drawing/2014/main" id="{6ADC931C-F9B2-467E-A024-CB5BE74BAD85}"/>
              </a:ext>
            </a:extLst>
          </p:cNvPr>
          <p:cNvSpPr>
            <a:spLocks noGrp="1"/>
          </p:cNvSpPr>
          <p:nvPr>
            <p:ph type="body" idx="35" hasCustomPrompt="1"/>
          </p:nvPr>
        </p:nvSpPr>
        <p:spPr>
          <a:xfrm>
            <a:off x="5930241" y="5438727"/>
            <a:ext cx="2810591" cy="758864"/>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39" name="Text Placeholder 2">
            <a:extLst>
              <a:ext uri="{FF2B5EF4-FFF2-40B4-BE49-F238E27FC236}">
                <a16:creationId xmlns:a16="http://schemas.microsoft.com/office/drawing/2014/main" id="{0A301DE6-2E75-41F5-9314-B269815BA3F3}"/>
              </a:ext>
            </a:extLst>
          </p:cNvPr>
          <p:cNvSpPr>
            <a:spLocks noGrp="1"/>
          </p:cNvSpPr>
          <p:nvPr>
            <p:ph type="body" idx="36" hasCustomPrompt="1"/>
          </p:nvPr>
        </p:nvSpPr>
        <p:spPr>
          <a:xfrm>
            <a:off x="5930241" y="5146055"/>
            <a:ext cx="2810591" cy="292671"/>
          </a:xfrm>
        </p:spPr>
        <p:txBody>
          <a:bodyPr lIns="0" tIns="0" rIns="0" bIns="0" anchor="t"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0" name="Text Placeholder 15">
            <a:extLst>
              <a:ext uri="{FF2B5EF4-FFF2-40B4-BE49-F238E27FC236}">
                <a16:creationId xmlns:a16="http://schemas.microsoft.com/office/drawing/2014/main" id="{B9154606-4DE0-4DC7-830A-371423BE4201}"/>
              </a:ext>
            </a:extLst>
          </p:cNvPr>
          <p:cNvSpPr>
            <a:spLocks noGrp="1"/>
          </p:cNvSpPr>
          <p:nvPr>
            <p:ph type="body" sz="quarter" idx="37" hasCustomPrompt="1"/>
          </p:nvPr>
        </p:nvSpPr>
        <p:spPr>
          <a:xfrm>
            <a:off x="2618284" y="2153566"/>
            <a:ext cx="2616212" cy="978408"/>
          </a:xfrm>
          <a:prstGeom prst="rect">
            <a:avLst/>
          </a:prstGeom>
          <a:ln w="6350">
            <a:noFill/>
          </a:ln>
        </p:spPr>
        <p:txBody>
          <a:bodyPr lIns="0" tIns="0" rIns="0" bIns="0" anchor="ctr" anchorCtr="0">
            <a:noAutofit/>
          </a:bodyPr>
          <a:lstStyle>
            <a:lvl1pPr marL="0" indent="0" algn="ctr">
              <a:buNone/>
              <a:defRPr sz="7000" b="1">
                <a:ln w="6350">
                  <a:solidFill>
                    <a:schemeClr val="tx1"/>
                  </a:solidFill>
                </a:ln>
                <a:noFill/>
                <a:latin typeface="+mj-lt"/>
              </a:defRPr>
            </a:lvl1pPr>
          </a:lstStyle>
          <a:p>
            <a:pPr lvl="0"/>
            <a:r>
              <a:rPr lang="en-US" dirty="0"/>
              <a:t>20XX</a:t>
            </a:r>
            <a:endParaRPr lang="ru-RU" dirty="0"/>
          </a:p>
        </p:txBody>
      </p:sp>
      <p:sp>
        <p:nvSpPr>
          <p:cNvPr id="41" name="Text Placeholder 15">
            <a:extLst>
              <a:ext uri="{FF2B5EF4-FFF2-40B4-BE49-F238E27FC236}">
                <a16:creationId xmlns:a16="http://schemas.microsoft.com/office/drawing/2014/main" id="{5AC8C127-0F88-413C-B7BA-2ED0F81E7D4E}"/>
              </a:ext>
            </a:extLst>
          </p:cNvPr>
          <p:cNvSpPr>
            <a:spLocks noGrp="1"/>
          </p:cNvSpPr>
          <p:nvPr>
            <p:ph type="body" sz="quarter" idx="38" hasCustomPrompt="1"/>
          </p:nvPr>
        </p:nvSpPr>
        <p:spPr>
          <a:xfrm>
            <a:off x="2618284" y="3621465"/>
            <a:ext cx="2616212" cy="978408"/>
          </a:xfrm>
          <a:prstGeom prst="rect">
            <a:avLst/>
          </a:prstGeom>
          <a:ln w="6350">
            <a:noFill/>
          </a:ln>
        </p:spPr>
        <p:txBody>
          <a:bodyPr lIns="0" tIns="0" rIns="0" bIns="0" anchor="ctr" anchorCtr="0">
            <a:noAutofit/>
          </a:bodyPr>
          <a:lstStyle>
            <a:lvl1pPr marL="0" indent="0" algn="ctr">
              <a:buNone/>
              <a:defRPr sz="7000" b="1">
                <a:ln w="6350">
                  <a:solidFill>
                    <a:schemeClr val="tx1"/>
                  </a:solidFill>
                </a:ln>
                <a:noFill/>
                <a:latin typeface="+mj-lt"/>
              </a:defRPr>
            </a:lvl1pPr>
          </a:lstStyle>
          <a:p>
            <a:pPr lvl="0"/>
            <a:r>
              <a:rPr lang="en-US" dirty="0"/>
              <a:t>20XX</a:t>
            </a:r>
            <a:endParaRPr lang="ru-RU" dirty="0"/>
          </a:p>
        </p:txBody>
      </p:sp>
      <p:sp>
        <p:nvSpPr>
          <p:cNvPr id="42" name="Text Placeholder 15">
            <a:extLst>
              <a:ext uri="{FF2B5EF4-FFF2-40B4-BE49-F238E27FC236}">
                <a16:creationId xmlns:a16="http://schemas.microsoft.com/office/drawing/2014/main" id="{63C5707A-6E08-4B58-A5FE-40063DB6548E}"/>
              </a:ext>
            </a:extLst>
          </p:cNvPr>
          <p:cNvSpPr>
            <a:spLocks noGrp="1"/>
          </p:cNvSpPr>
          <p:nvPr>
            <p:ph type="body" sz="quarter" idx="39" hasCustomPrompt="1"/>
          </p:nvPr>
        </p:nvSpPr>
        <p:spPr>
          <a:xfrm>
            <a:off x="2618284" y="5089363"/>
            <a:ext cx="2616212" cy="978408"/>
          </a:xfrm>
          <a:prstGeom prst="rect">
            <a:avLst/>
          </a:prstGeom>
          <a:ln w="6350">
            <a:noFill/>
          </a:ln>
        </p:spPr>
        <p:txBody>
          <a:bodyPr lIns="0" tIns="0" rIns="0" bIns="0" anchor="ctr" anchorCtr="0">
            <a:noAutofit/>
          </a:bodyPr>
          <a:lstStyle>
            <a:lvl1pPr marL="0" indent="0" algn="ctr">
              <a:buNone/>
              <a:defRPr sz="7000" b="1">
                <a:ln w="6350">
                  <a:solidFill>
                    <a:schemeClr val="tx1"/>
                  </a:solidFill>
                </a:ln>
                <a:noFill/>
                <a:latin typeface="+mj-lt"/>
              </a:defRPr>
            </a:lvl1pPr>
          </a:lstStyle>
          <a:p>
            <a:pPr lvl="0"/>
            <a:r>
              <a:rPr lang="en-US" dirty="0"/>
              <a:t>20XX</a:t>
            </a:r>
            <a:endParaRPr lang="ru-RU" dirty="0"/>
          </a:p>
        </p:txBody>
      </p:sp>
    </p:spTree>
    <p:extLst>
      <p:ext uri="{BB962C8B-B14F-4D97-AF65-F5344CB8AC3E}">
        <p14:creationId xmlns:p14="http://schemas.microsoft.com/office/powerpoint/2010/main" val="362753567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able Layou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9F1B35C-893A-4033-ADC0-2192AFA2927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dirty="0"/>
          </a:p>
        </p:txBody>
      </p:sp>
      <p:sp>
        <p:nvSpPr>
          <p:cNvPr id="2" name="Title 1">
            <a:extLst>
              <a:ext uri="{FF2B5EF4-FFF2-40B4-BE49-F238E27FC236}">
                <a16:creationId xmlns:a16="http://schemas.microsoft.com/office/drawing/2014/main" id="{CD637DF8-B064-4F36-89F8-EBF538A2E7F2}"/>
              </a:ext>
            </a:extLst>
          </p:cNvPr>
          <p:cNvSpPr>
            <a:spLocks noGrp="1"/>
          </p:cNvSpPr>
          <p:nvPr>
            <p:ph type="title" hasCustomPrompt="1"/>
          </p:nvPr>
        </p:nvSpPr>
        <p:spPr>
          <a:xfrm>
            <a:off x="803276" y="2260000"/>
            <a:ext cx="3911599" cy="1177174"/>
          </a:xfrm>
        </p:spPr>
        <p:txBody>
          <a:bodyPr lIns="0" tIns="0" rIns="0" bIns="0" anchor="b">
            <a:normAutofit/>
          </a:bodyPr>
          <a:lstStyle>
            <a:lvl1pPr>
              <a:defRPr sz="3600"/>
            </a:lvl1pPr>
          </a:lstStyle>
          <a:p>
            <a:r>
              <a:rPr lang="en-US" dirty="0"/>
              <a:t>CLICK TO EDIT</a:t>
            </a:r>
            <a:endParaRPr lang="ru-RU" dirty="0"/>
          </a:p>
        </p:txBody>
      </p:sp>
      <p:sp>
        <p:nvSpPr>
          <p:cNvPr id="3" name="Text Placeholder 2">
            <a:extLst>
              <a:ext uri="{FF2B5EF4-FFF2-40B4-BE49-F238E27FC236}">
                <a16:creationId xmlns:a16="http://schemas.microsoft.com/office/drawing/2014/main" id="{8A72532A-5006-46B7-AE99-3A6891CD0254}"/>
              </a:ext>
            </a:extLst>
          </p:cNvPr>
          <p:cNvSpPr>
            <a:spLocks noGrp="1"/>
          </p:cNvSpPr>
          <p:nvPr>
            <p:ph type="body" idx="1" hasCustomPrompt="1"/>
          </p:nvPr>
        </p:nvSpPr>
        <p:spPr>
          <a:xfrm>
            <a:off x="826770" y="3890303"/>
            <a:ext cx="3275463" cy="882062"/>
          </a:xfrm>
        </p:spPr>
        <p:txBody>
          <a:bodyPr lIns="0" tIns="0" rIns="0" bIns="0">
            <a:normAutofit/>
          </a:bodyPr>
          <a:lstStyle>
            <a:lvl1pPr marL="0" indent="0">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 name="Date Placeholder 3">
            <a:extLst>
              <a:ext uri="{FF2B5EF4-FFF2-40B4-BE49-F238E27FC236}">
                <a16:creationId xmlns:a16="http://schemas.microsoft.com/office/drawing/2014/main" id="{49EFC6D7-3241-401C-A16A-4A7CC2653954}"/>
              </a:ext>
            </a:extLst>
          </p:cNvPr>
          <p:cNvSpPr>
            <a:spLocks noGrp="1"/>
          </p:cNvSpPr>
          <p:nvPr>
            <p:ph type="dt" sz="half" idx="10"/>
          </p:nvPr>
        </p:nvSpPr>
        <p:spPr/>
        <p:txBody>
          <a:bodyPr/>
          <a:lstStyle/>
          <a:p>
            <a:r>
              <a:rPr lang="en-US" dirty="0"/>
              <a:t>MM.DD.20XX</a:t>
            </a:r>
            <a:endParaRPr lang="ru-RU" dirty="0"/>
          </a:p>
        </p:txBody>
      </p:sp>
      <p:sp>
        <p:nvSpPr>
          <p:cNvPr id="5" name="Footer Placeholder 4">
            <a:extLst>
              <a:ext uri="{FF2B5EF4-FFF2-40B4-BE49-F238E27FC236}">
                <a16:creationId xmlns:a16="http://schemas.microsoft.com/office/drawing/2014/main" id="{F345D6DC-ABA5-4D00-9CD3-92FFDD1FA2DC}"/>
              </a:ext>
            </a:extLst>
          </p:cNvPr>
          <p:cNvSpPr>
            <a:spLocks noGrp="1"/>
          </p:cNvSpPr>
          <p:nvPr>
            <p:ph type="ftr" sz="quarter" idx="11"/>
          </p:nvPr>
        </p:nvSpPr>
        <p:spPr/>
        <p:txBody>
          <a:bodyPr/>
          <a:lstStyle/>
          <a:p>
            <a:r>
              <a:rPr lang="en-US" dirty="0"/>
              <a:t>ADD A FOOTER</a:t>
            </a:r>
            <a:endParaRPr lang="ru-RU" dirty="0"/>
          </a:p>
        </p:txBody>
      </p:sp>
      <p:sp>
        <p:nvSpPr>
          <p:cNvPr id="6" name="Slide Number Placeholder 5">
            <a:extLst>
              <a:ext uri="{FF2B5EF4-FFF2-40B4-BE49-F238E27FC236}">
                <a16:creationId xmlns:a16="http://schemas.microsoft.com/office/drawing/2014/main" id="{92459C86-0106-40E0-AA18-795EC5787677}"/>
              </a:ext>
            </a:extLst>
          </p:cNvPr>
          <p:cNvSpPr>
            <a:spLocks noGrp="1"/>
          </p:cNvSpPr>
          <p:nvPr>
            <p:ph type="sldNum" sz="quarter" idx="12"/>
          </p:nvPr>
        </p:nvSpPr>
        <p:spPr/>
        <p:txBody>
          <a:bodyPr/>
          <a:lstStyle/>
          <a:p>
            <a:fld id="{8D581BC7-E183-40DB-AC97-C19EA4EB8894}" type="slidenum">
              <a:rPr lang="ru-RU" smtClean="0"/>
              <a:t>‹#›</a:t>
            </a:fld>
            <a:endParaRPr lang="ru-RU" dirty="0"/>
          </a:p>
        </p:txBody>
      </p:sp>
      <p:sp>
        <p:nvSpPr>
          <p:cNvPr id="11" name="Picture Placeholder 10">
            <a:extLst>
              <a:ext uri="{FF2B5EF4-FFF2-40B4-BE49-F238E27FC236}">
                <a16:creationId xmlns:a16="http://schemas.microsoft.com/office/drawing/2014/main" id="{6D14F7B3-A6CF-491C-9855-75B5784CC456}"/>
              </a:ext>
            </a:extLst>
          </p:cNvPr>
          <p:cNvSpPr>
            <a:spLocks noGrp="1"/>
          </p:cNvSpPr>
          <p:nvPr>
            <p:ph type="pic" sz="quarter" idx="13"/>
          </p:nvPr>
        </p:nvSpPr>
        <p:spPr>
          <a:xfrm>
            <a:off x="831850" y="859665"/>
            <a:ext cx="1078992" cy="548640"/>
          </a:xfrm>
        </p:spPr>
        <p:txBody>
          <a:bodyPr anchor="ctr" anchorCtr="0">
            <a:normAutofit/>
          </a:bodyPr>
          <a:lstStyle>
            <a:lvl1pPr marL="0" indent="0" algn="ctr">
              <a:buNone/>
              <a:defRPr sz="1200"/>
            </a:lvl1pPr>
          </a:lstStyle>
          <a:p>
            <a:r>
              <a:rPr lang="en-US"/>
              <a:t>Click icon to add picture</a:t>
            </a:r>
            <a:endParaRPr lang="ru-RU" dirty="0"/>
          </a:p>
        </p:txBody>
      </p:sp>
      <p:grpSp>
        <p:nvGrpSpPr>
          <p:cNvPr id="15" name="Group 14">
            <a:extLst>
              <a:ext uri="{FF2B5EF4-FFF2-40B4-BE49-F238E27FC236}">
                <a16:creationId xmlns:a16="http://schemas.microsoft.com/office/drawing/2014/main" id="{B7317392-EF87-4050-8BBE-32F74B0CF15A}"/>
              </a:ext>
            </a:extLst>
          </p:cNvPr>
          <p:cNvGrpSpPr/>
          <p:nvPr userDrawn="1"/>
        </p:nvGrpSpPr>
        <p:grpSpPr>
          <a:xfrm>
            <a:off x="0" y="3598737"/>
            <a:ext cx="3764756" cy="100800"/>
            <a:chOff x="-1228304" y="3240138"/>
            <a:chExt cx="3764756" cy="100800"/>
          </a:xfrm>
        </p:grpSpPr>
        <p:cxnSp>
          <p:nvCxnSpPr>
            <p:cNvPr id="13" name="Straight Connector 12">
              <a:extLst>
                <a:ext uri="{FF2B5EF4-FFF2-40B4-BE49-F238E27FC236}">
                  <a16:creationId xmlns:a16="http://schemas.microsoft.com/office/drawing/2014/main" id="{785A4134-866D-4143-AC1E-8A2FFDB49855}"/>
                </a:ext>
              </a:extLst>
            </p:cNvPr>
            <p:cNvCxnSpPr>
              <a:cxnSpLocks/>
            </p:cNvCxnSpPr>
            <p:nvPr userDrawn="1"/>
          </p:nvCxnSpPr>
          <p:spPr>
            <a:xfrm>
              <a:off x="-1228304" y="3290538"/>
              <a:ext cx="367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4" name="Oval 13">
              <a:extLst>
                <a:ext uri="{FF2B5EF4-FFF2-40B4-BE49-F238E27FC236}">
                  <a16:creationId xmlns:a16="http://schemas.microsoft.com/office/drawing/2014/main" id="{1BBC5D9C-B8FB-455B-9398-36DB21F2765E}"/>
                </a:ext>
              </a:extLst>
            </p:cNvPr>
            <p:cNvSpPr/>
            <p:nvPr userDrawn="1"/>
          </p:nvSpPr>
          <p:spPr>
            <a:xfrm>
              <a:off x="2435652" y="3240138"/>
              <a:ext cx="100800"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grpSp>
      <p:sp>
        <p:nvSpPr>
          <p:cNvPr id="17" name="Oval 16">
            <a:extLst>
              <a:ext uri="{FF2B5EF4-FFF2-40B4-BE49-F238E27FC236}">
                <a16:creationId xmlns:a16="http://schemas.microsoft.com/office/drawing/2014/main" id="{72225750-E4CE-4A81-A0C3-4023030D637E}"/>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18" name="Straight Connector 17">
            <a:extLst>
              <a:ext uri="{FF2B5EF4-FFF2-40B4-BE49-F238E27FC236}">
                <a16:creationId xmlns:a16="http://schemas.microsoft.com/office/drawing/2014/main" id="{3819C324-07DF-49DB-A08C-0E6155CE3041}"/>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9" name="Oval 18">
            <a:extLst>
              <a:ext uri="{FF2B5EF4-FFF2-40B4-BE49-F238E27FC236}">
                <a16:creationId xmlns:a16="http://schemas.microsoft.com/office/drawing/2014/main" id="{75A34025-44F2-4A09-8629-F1794E9D35AF}"/>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20" name="Straight Connector 19">
            <a:extLst>
              <a:ext uri="{FF2B5EF4-FFF2-40B4-BE49-F238E27FC236}">
                <a16:creationId xmlns:a16="http://schemas.microsoft.com/office/drawing/2014/main" id="{815854A2-EAE9-4B2A-84CF-5A4BD753863A}"/>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0" name="Table Placeholder 9">
            <a:extLst>
              <a:ext uri="{FF2B5EF4-FFF2-40B4-BE49-F238E27FC236}">
                <a16:creationId xmlns:a16="http://schemas.microsoft.com/office/drawing/2014/main" id="{3F646CE6-E75B-4112-896D-5A26E1F1520E}"/>
              </a:ext>
            </a:extLst>
          </p:cNvPr>
          <p:cNvSpPr>
            <a:spLocks noGrp="1"/>
          </p:cNvSpPr>
          <p:nvPr>
            <p:ph type="tbl" sz="quarter" idx="14"/>
          </p:nvPr>
        </p:nvSpPr>
        <p:spPr>
          <a:xfrm>
            <a:off x="5518150" y="860425"/>
            <a:ext cx="5870575" cy="4867275"/>
          </a:xfrm>
        </p:spPr>
        <p:txBody>
          <a:bodyPr anchor="ctr" anchorCtr="0">
            <a:normAutofit/>
          </a:bodyPr>
          <a:lstStyle>
            <a:lvl1pPr marL="0" indent="0" algn="ctr">
              <a:buNone/>
              <a:defRPr sz="2000"/>
            </a:lvl1pPr>
          </a:lstStyle>
          <a:p>
            <a:r>
              <a:rPr lang="en-US"/>
              <a:t>Click icon to add table</a:t>
            </a:r>
            <a:endParaRPr lang="ru-RU" dirty="0"/>
          </a:p>
        </p:txBody>
      </p:sp>
    </p:spTree>
    <p:extLst>
      <p:ext uri="{BB962C8B-B14F-4D97-AF65-F5344CB8AC3E}">
        <p14:creationId xmlns:p14="http://schemas.microsoft.com/office/powerpoint/2010/main" val="318392325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eam Content Layou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9F1B35C-893A-4033-ADC0-2192AFA2927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dirty="0"/>
          </a:p>
        </p:txBody>
      </p:sp>
      <p:sp>
        <p:nvSpPr>
          <p:cNvPr id="2" name="Title 1">
            <a:extLst>
              <a:ext uri="{FF2B5EF4-FFF2-40B4-BE49-F238E27FC236}">
                <a16:creationId xmlns:a16="http://schemas.microsoft.com/office/drawing/2014/main" id="{CD637DF8-B064-4F36-89F8-EBF538A2E7F2}"/>
              </a:ext>
            </a:extLst>
          </p:cNvPr>
          <p:cNvSpPr>
            <a:spLocks noGrp="1"/>
          </p:cNvSpPr>
          <p:nvPr>
            <p:ph type="title" hasCustomPrompt="1"/>
          </p:nvPr>
        </p:nvSpPr>
        <p:spPr>
          <a:xfrm>
            <a:off x="803277" y="1608523"/>
            <a:ext cx="2828198" cy="1286838"/>
          </a:xfrm>
        </p:spPr>
        <p:txBody>
          <a:bodyPr lIns="0" tIns="0" rIns="0" bIns="0" anchor="b">
            <a:normAutofit/>
          </a:bodyPr>
          <a:lstStyle>
            <a:lvl1pPr>
              <a:defRPr sz="3600"/>
            </a:lvl1pPr>
          </a:lstStyle>
          <a:p>
            <a:r>
              <a:rPr lang="en-US" dirty="0"/>
              <a:t>CLICK TO EDIT</a:t>
            </a:r>
            <a:endParaRPr lang="ru-RU" dirty="0"/>
          </a:p>
        </p:txBody>
      </p:sp>
      <p:sp>
        <p:nvSpPr>
          <p:cNvPr id="3" name="Text Placeholder 2">
            <a:extLst>
              <a:ext uri="{FF2B5EF4-FFF2-40B4-BE49-F238E27FC236}">
                <a16:creationId xmlns:a16="http://schemas.microsoft.com/office/drawing/2014/main" id="{8A72532A-5006-46B7-AE99-3A6891CD0254}"/>
              </a:ext>
            </a:extLst>
          </p:cNvPr>
          <p:cNvSpPr>
            <a:spLocks noGrp="1"/>
          </p:cNvSpPr>
          <p:nvPr>
            <p:ph type="body" idx="1" hasCustomPrompt="1"/>
          </p:nvPr>
        </p:nvSpPr>
        <p:spPr>
          <a:xfrm>
            <a:off x="826771" y="3244567"/>
            <a:ext cx="2828198" cy="2098138"/>
          </a:xfrm>
        </p:spPr>
        <p:txBody>
          <a:bodyPr lIns="0" tIns="0" rIns="0" bIns="0">
            <a:normAutofit/>
          </a:bodyPr>
          <a:lstStyle>
            <a:lvl1pPr marL="0" indent="0">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 name="Date Placeholder 3">
            <a:extLst>
              <a:ext uri="{FF2B5EF4-FFF2-40B4-BE49-F238E27FC236}">
                <a16:creationId xmlns:a16="http://schemas.microsoft.com/office/drawing/2014/main" id="{49EFC6D7-3241-401C-A16A-4A7CC2653954}"/>
              </a:ext>
            </a:extLst>
          </p:cNvPr>
          <p:cNvSpPr>
            <a:spLocks noGrp="1"/>
          </p:cNvSpPr>
          <p:nvPr>
            <p:ph type="dt" sz="half" idx="10"/>
          </p:nvPr>
        </p:nvSpPr>
        <p:spPr/>
        <p:txBody>
          <a:bodyPr/>
          <a:lstStyle/>
          <a:p>
            <a:r>
              <a:rPr lang="en-US" dirty="0"/>
              <a:t>MM.DD.20XX</a:t>
            </a:r>
            <a:endParaRPr lang="ru-RU" dirty="0"/>
          </a:p>
        </p:txBody>
      </p:sp>
      <p:sp>
        <p:nvSpPr>
          <p:cNvPr id="5" name="Footer Placeholder 4">
            <a:extLst>
              <a:ext uri="{FF2B5EF4-FFF2-40B4-BE49-F238E27FC236}">
                <a16:creationId xmlns:a16="http://schemas.microsoft.com/office/drawing/2014/main" id="{F345D6DC-ABA5-4D00-9CD3-92FFDD1FA2DC}"/>
              </a:ext>
            </a:extLst>
          </p:cNvPr>
          <p:cNvSpPr>
            <a:spLocks noGrp="1"/>
          </p:cNvSpPr>
          <p:nvPr>
            <p:ph type="ftr" sz="quarter" idx="11"/>
          </p:nvPr>
        </p:nvSpPr>
        <p:spPr/>
        <p:txBody>
          <a:bodyPr/>
          <a:lstStyle/>
          <a:p>
            <a:r>
              <a:rPr lang="en-US" dirty="0"/>
              <a:t>ADD A FOOTER</a:t>
            </a:r>
            <a:endParaRPr lang="ru-RU" dirty="0"/>
          </a:p>
        </p:txBody>
      </p:sp>
      <p:sp>
        <p:nvSpPr>
          <p:cNvPr id="6" name="Slide Number Placeholder 5">
            <a:extLst>
              <a:ext uri="{FF2B5EF4-FFF2-40B4-BE49-F238E27FC236}">
                <a16:creationId xmlns:a16="http://schemas.microsoft.com/office/drawing/2014/main" id="{92459C86-0106-40E0-AA18-795EC5787677}"/>
              </a:ext>
            </a:extLst>
          </p:cNvPr>
          <p:cNvSpPr>
            <a:spLocks noGrp="1"/>
          </p:cNvSpPr>
          <p:nvPr>
            <p:ph type="sldNum" sz="quarter" idx="12"/>
          </p:nvPr>
        </p:nvSpPr>
        <p:spPr/>
        <p:txBody>
          <a:bodyPr/>
          <a:lstStyle/>
          <a:p>
            <a:fld id="{8D581BC7-E183-40DB-AC97-C19EA4EB8894}" type="slidenum">
              <a:rPr lang="ru-RU" smtClean="0"/>
              <a:t>‹#›</a:t>
            </a:fld>
            <a:endParaRPr lang="ru-RU" dirty="0"/>
          </a:p>
        </p:txBody>
      </p:sp>
      <p:sp>
        <p:nvSpPr>
          <p:cNvPr id="11" name="Picture Placeholder 10">
            <a:extLst>
              <a:ext uri="{FF2B5EF4-FFF2-40B4-BE49-F238E27FC236}">
                <a16:creationId xmlns:a16="http://schemas.microsoft.com/office/drawing/2014/main" id="{6D14F7B3-A6CF-491C-9855-75B5784CC456}"/>
              </a:ext>
            </a:extLst>
          </p:cNvPr>
          <p:cNvSpPr>
            <a:spLocks noGrp="1"/>
          </p:cNvSpPr>
          <p:nvPr>
            <p:ph type="pic" sz="quarter" idx="13"/>
          </p:nvPr>
        </p:nvSpPr>
        <p:spPr>
          <a:xfrm>
            <a:off x="831850" y="859665"/>
            <a:ext cx="1078992" cy="548640"/>
          </a:xfrm>
        </p:spPr>
        <p:txBody>
          <a:bodyPr anchor="ctr" anchorCtr="0">
            <a:normAutofit/>
          </a:bodyPr>
          <a:lstStyle>
            <a:lvl1pPr marL="0" indent="0" algn="ctr">
              <a:buNone/>
              <a:defRPr sz="1200"/>
            </a:lvl1pPr>
          </a:lstStyle>
          <a:p>
            <a:r>
              <a:rPr lang="en-US"/>
              <a:t>Click icon to add picture</a:t>
            </a:r>
            <a:endParaRPr lang="ru-RU" dirty="0"/>
          </a:p>
        </p:txBody>
      </p:sp>
      <p:grpSp>
        <p:nvGrpSpPr>
          <p:cNvPr id="15" name="Group 14">
            <a:extLst>
              <a:ext uri="{FF2B5EF4-FFF2-40B4-BE49-F238E27FC236}">
                <a16:creationId xmlns:a16="http://schemas.microsoft.com/office/drawing/2014/main" id="{B7317392-EF87-4050-8BBE-32F74B0CF15A}"/>
              </a:ext>
            </a:extLst>
          </p:cNvPr>
          <p:cNvGrpSpPr/>
          <p:nvPr userDrawn="1"/>
        </p:nvGrpSpPr>
        <p:grpSpPr>
          <a:xfrm>
            <a:off x="0" y="2993948"/>
            <a:ext cx="2258048" cy="100800"/>
            <a:chOff x="0" y="3240138"/>
            <a:chExt cx="2258048" cy="100800"/>
          </a:xfrm>
        </p:grpSpPr>
        <p:cxnSp>
          <p:nvCxnSpPr>
            <p:cNvPr id="13" name="Straight Connector 12">
              <a:extLst>
                <a:ext uri="{FF2B5EF4-FFF2-40B4-BE49-F238E27FC236}">
                  <a16:creationId xmlns:a16="http://schemas.microsoft.com/office/drawing/2014/main" id="{785A4134-866D-4143-AC1E-8A2FFDB49855}"/>
                </a:ext>
              </a:extLst>
            </p:cNvPr>
            <p:cNvCxnSpPr/>
            <p:nvPr userDrawn="1"/>
          </p:nvCxnSpPr>
          <p:spPr>
            <a:xfrm>
              <a:off x="0" y="3290538"/>
              <a:ext cx="2160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4" name="Oval 13">
              <a:extLst>
                <a:ext uri="{FF2B5EF4-FFF2-40B4-BE49-F238E27FC236}">
                  <a16:creationId xmlns:a16="http://schemas.microsoft.com/office/drawing/2014/main" id="{1BBC5D9C-B8FB-455B-9398-36DB21F2765E}"/>
                </a:ext>
              </a:extLst>
            </p:cNvPr>
            <p:cNvSpPr/>
            <p:nvPr userDrawn="1"/>
          </p:nvSpPr>
          <p:spPr>
            <a:xfrm>
              <a:off x="2157248" y="3240138"/>
              <a:ext cx="100800"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grpSp>
      <p:sp>
        <p:nvSpPr>
          <p:cNvPr id="17" name="Oval 16">
            <a:extLst>
              <a:ext uri="{FF2B5EF4-FFF2-40B4-BE49-F238E27FC236}">
                <a16:creationId xmlns:a16="http://schemas.microsoft.com/office/drawing/2014/main" id="{72225750-E4CE-4A81-A0C3-4023030D637E}"/>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18" name="Straight Connector 17">
            <a:extLst>
              <a:ext uri="{FF2B5EF4-FFF2-40B4-BE49-F238E27FC236}">
                <a16:creationId xmlns:a16="http://schemas.microsoft.com/office/drawing/2014/main" id="{3819C324-07DF-49DB-A08C-0E6155CE3041}"/>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9" name="Oval 18">
            <a:extLst>
              <a:ext uri="{FF2B5EF4-FFF2-40B4-BE49-F238E27FC236}">
                <a16:creationId xmlns:a16="http://schemas.microsoft.com/office/drawing/2014/main" id="{75A34025-44F2-4A09-8629-F1794E9D35AF}"/>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20" name="Straight Connector 19">
            <a:extLst>
              <a:ext uri="{FF2B5EF4-FFF2-40B4-BE49-F238E27FC236}">
                <a16:creationId xmlns:a16="http://schemas.microsoft.com/office/drawing/2014/main" id="{815854A2-EAE9-4B2A-84CF-5A4BD753863A}"/>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9" name="Text Placeholder 2">
            <a:extLst>
              <a:ext uri="{FF2B5EF4-FFF2-40B4-BE49-F238E27FC236}">
                <a16:creationId xmlns:a16="http://schemas.microsoft.com/office/drawing/2014/main" id="{1B29C9C1-9494-4E8B-A0F3-611E947A19B3}"/>
              </a:ext>
            </a:extLst>
          </p:cNvPr>
          <p:cNvSpPr>
            <a:spLocks noGrp="1"/>
          </p:cNvSpPr>
          <p:nvPr>
            <p:ph type="body" idx="27" hasCustomPrompt="1"/>
          </p:nvPr>
        </p:nvSpPr>
        <p:spPr>
          <a:xfrm>
            <a:off x="4128617" y="4355032"/>
            <a:ext cx="2066544" cy="1280958"/>
          </a:xfrm>
        </p:spPr>
        <p:txBody>
          <a:bodyPr lIns="0" tIns="0" rIns="0" bIns="0">
            <a:normAutofit/>
          </a:bodyPr>
          <a:lstStyle>
            <a:lvl1pPr marL="0" indent="0" algn="ctr">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30" name="Text Placeholder 2">
            <a:extLst>
              <a:ext uri="{FF2B5EF4-FFF2-40B4-BE49-F238E27FC236}">
                <a16:creationId xmlns:a16="http://schemas.microsoft.com/office/drawing/2014/main" id="{ABB09D16-148A-45C2-B0B8-1495E8DC7D64}"/>
              </a:ext>
            </a:extLst>
          </p:cNvPr>
          <p:cNvSpPr>
            <a:spLocks noGrp="1"/>
          </p:cNvSpPr>
          <p:nvPr>
            <p:ph type="body" idx="29" hasCustomPrompt="1"/>
          </p:nvPr>
        </p:nvSpPr>
        <p:spPr>
          <a:xfrm>
            <a:off x="4128616" y="4042831"/>
            <a:ext cx="2066544" cy="282991"/>
          </a:xfrm>
        </p:spPr>
        <p:txBody>
          <a:bodyPr lIns="0" tIns="0" rIns="0" bIns="0" anchor="b" anchorCtr="0">
            <a:normAutofit/>
          </a:bodyPr>
          <a:lstStyle>
            <a:lvl1pPr marL="0" indent="0" algn="ctr">
              <a:spcBef>
                <a:spcPts val="600"/>
              </a:spcBef>
              <a:buClr>
                <a:schemeClr val="tx1"/>
              </a:buClr>
              <a:buFont typeface="Courier New" panose="02070309020205020404" pitchFamily="49" charset="0"/>
              <a:buNone/>
              <a:defRPr sz="1600" b="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31" name="Text Placeholder 2">
            <a:extLst>
              <a:ext uri="{FF2B5EF4-FFF2-40B4-BE49-F238E27FC236}">
                <a16:creationId xmlns:a16="http://schemas.microsoft.com/office/drawing/2014/main" id="{67814C7C-3597-4B16-A4AC-D81985C587BD}"/>
              </a:ext>
            </a:extLst>
          </p:cNvPr>
          <p:cNvSpPr>
            <a:spLocks noGrp="1"/>
          </p:cNvSpPr>
          <p:nvPr>
            <p:ph type="body" idx="32" hasCustomPrompt="1"/>
          </p:nvPr>
        </p:nvSpPr>
        <p:spPr>
          <a:xfrm>
            <a:off x="4128616" y="3428999"/>
            <a:ext cx="2066544" cy="615618"/>
          </a:xfrm>
        </p:spPr>
        <p:txBody>
          <a:bodyPr lIns="0" tIns="0" rIns="0" bIns="0" anchor="b" anchorCtr="0">
            <a:normAutofit/>
          </a:bodyPr>
          <a:lstStyle>
            <a:lvl1pPr marL="0" indent="0" algn="ctr">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a:t>
            </a:r>
          </a:p>
        </p:txBody>
      </p:sp>
      <p:sp>
        <p:nvSpPr>
          <p:cNvPr id="9" name="Picture Placeholder 8">
            <a:extLst>
              <a:ext uri="{FF2B5EF4-FFF2-40B4-BE49-F238E27FC236}">
                <a16:creationId xmlns:a16="http://schemas.microsoft.com/office/drawing/2014/main" id="{B284A57B-147A-4287-AA6B-E508A9222F7F}"/>
              </a:ext>
            </a:extLst>
          </p:cNvPr>
          <p:cNvSpPr>
            <a:spLocks noGrp="1"/>
          </p:cNvSpPr>
          <p:nvPr>
            <p:ph type="pic" sz="quarter" idx="33"/>
          </p:nvPr>
        </p:nvSpPr>
        <p:spPr>
          <a:xfrm>
            <a:off x="4130072" y="1179843"/>
            <a:ext cx="2066544" cy="2066544"/>
          </a:xfrm>
          <a:prstGeom prst="ellipse">
            <a:avLst/>
          </a:prstGeom>
          <a:ln w="12700">
            <a:solidFill>
              <a:schemeClr val="tx2"/>
            </a:solidFill>
          </a:ln>
        </p:spPr>
        <p:txBody>
          <a:bodyPr anchor="ctr" anchorCtr="0">
            <a:normAutofit/>
          </a:bodyPr>
          <a:lstStyle>
            <a:lvl1pPr marL="0" indent="0" algn="ctr">
              <a:buNone/>
              <a:defRPr sz="1400"/>
            </a:lvl1pPr>
          </a:lstStyle>
          <a:p>
            <a:r>
              <a:rPr lang="en-US"/>
              <a:t>Click icon to add picture</a:t>
            </a:r>
            <a:endParaRPr lang="ru-RU" dirty="0"/>
          </a:p>
        </p:txBody>
      </p:sp>
      <p:sp>
        <p:nvSpPr>
          <p:cNvPr id="35" name="Picture Placeholder 8">
            <a:extLst>
              <a:ext uri="{FF2B5EF4-FFF2-40B4-BE49-F238E27FC236}">
                <a16:creationId xmlns:a16="http://schemas.microsoft.com/office/drawing/2014/main" id="{9DBE0996-CEA3-41C3-A75A-84DC3C2B5194}"/>
              </a:ext>
            </a:extLst>
          </p:cNvPr>
          <p:cNvSpPr>
            <a:spLocks noGrp="1"/>
          </p:cNvSpPr>
          <p:nvPr>
            <p:ph type="pic" sz="quarter" idx="34"/>
          </p:nvPr>
        </p:nvSpPr>
        <p:spPr>
          <a:xfrm>
            <a:off x="9128072" y="1179843"/>
            <a:ext cx="2066544" cy="2066544"/>
          </a:xfrm>
          <a:prstGeom prst="ellipse">
            <a:avLst/>
          </a:prstGeom>
          <a:ln w="12700">
            <a:solidFill>
              <a:schemeClr val="tx2"/>
            </a:solidFill>
          </a:ln>
        </p:spPr>
        <p:txBody>
          <a:bodyPr anchor="ctr" anchorCtr="0">
            <a:normAutofit/>
          </a:bodyPr>
          <a:lstStyle>
            <a:lvl1pPr marL="0" indent="0" algn="ctr">
              <a:buNone/>
              <a:defRPr sz="1400"/>
            </a:lvl1pPr>
          </a:lstStyle>
          <a:p>
            <a:r>
              <a:rPr lang="en-US"/>
              <a:t>Click icon to add picture</a:t>
            </a:r>
            <a:endParaRPr lang="ru-RU" dirty="0"/>
          </a:p>
        </p:txBody>
      </p:sp>
      <p:sp>
        <p:nvSpPr>
          <p:cNvPr id="36" name="Picture Placeholder 8">
            <a:extLst>
              <a:ext uri="{FF2B5EF4-FFF2-40B4-BE49-F238E27FC236}">
                <a16:creationId xmlns:a16="http://schemas.microsoft.com/office/drawing/2014/main" id="{F7B28261-CB14-4E4E-AA66-A0239B3DD28E}"/>
              </a:ext>
            </a:extLst>
          </p:cNvPr>
          <p:cNvSpPr>
            <a:spLocks noGrp="1"/>
          </p:cNvSpPr>
          <p:nvPr>
            <p:ph type="pic" sz="quarter" idx="35"/>
          </p:nvPr>
        </p:nvSpPr>
        <p:spPr>
          <a:xfrm>
            <a:off x="6629072" y="1179843"/>
            <a:ext cx="2066544" cy="2066544"/>
          </a:xfrm>
          <a:prstGeom prst="ellipse">
            <a:avLst/>
          </a:prstGeom>
          <a:ln w="12700">
            <a:solidFill>
              <a:schemeClr val="tx2"/>
            </a:solidFill>
          </a:ln>
        </p:spPr>
        <p:txBody>
          <a:bodyPr anchor="ctr" anchorCtr="0">
            <a:normAutofit/>
          </a:bodyPr>
          <a:lstStyle>
            <a:lvl1pPr marL="0" indent="0" algn="ctr">
              <a:buNone/>
              <a:defRPr sz="1400"/>
            </a:lvl1pPr>
          </a:lstStyle>
          <a:p>
            <a:r>
              <a:rPr lang="en-US"/>
              <a:t>Click icon to add picture</a:t>
            </a:r>
            <a:endParaRPr lang="ru-RU" dirty="0"/>
          </a:p>
        </p:txBody>
      </p:sp>
      <p:sp>
        <p:nvSpPr>
          <p:cNvPr id="37" name="Text Placeholder 2">
            <a:extLst>
              <a:ext uri="{FF2B5EF4-FFF2-40B4-BE49-F238E27FC236}">
                <a16:creationId xmlns:a16="http://schemas.microsoft.com/office/drawing/2014/main" id="{BAA53E0C-9536-4177-A63F-0E2565EC53CD}"/>
              </a:ext>
            </a:extLst>
          </p:cNvPr>
          <p:cNvSpPr>
            <a:spLocks noGrp="1"/>
          </p:cNvSpPr>
          <p:nvPr>
            <p:ph type="body" idx="36" hasCustomPrompt="1"/>
          </p:nvPr>
        </p:nvSpPr>
        <p:spPr>
          <a:xfrm>
            <a:off x="9127048" y="4355032"/>
            <a:ext cx="2066400" cy="1280958"/>
          </a:xfrm>
        </p:spPr>
        <p:txBody>
          <a:bodyPr lIns="0" tIns="0" rIns="0" bIns="0">
            <a:normAutofit/>
          </a:bodyPr>
          <a:lstStyle>
            <a:lvl1pPr marL="0" indent="0" algn="ctr">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38" name="Text Placeholder 2">
            <a:extLst>
              <a:ext uri="{FF2B5EF4-FFF2-40B4-BE49-F238E27FC236}">
                <a16:creationId xmlns:a16="http://schemas.microsoft.com/office/drawing/2014/main" id="{67EF8E36-183B-420B-AF25-17CFA963987A}"/>
              </a:ext>
            </a:extLst>
          </p:cNvPr>
          <p:cNvSpPr>
            <a:spLocks noGrp="1"/>
          </p:cNvSpPr>
          <p:nvPr>
            <p:ph type="body" idx="37" hasCustomPrompt="1"/>
          </p:nvPr>
        </p:nvSpPr>
        <p:spPr>
          <a:xfrm>
            <a:off x="9127047" y="4042831"/>
            <a:ext cx="2066400" cy="282991"/>
          </a:xfrm>
        </p:spPr>
        <p:txBody>
          <a:bodyPr lIns="0" tIns="0" rIns="0" bIns="0" anchor="b" anchorCtr="0">
            <a:normAutofit/>
          </a:bodyPr>
          <a:lstStyle>
            <a:lvl1pPr marL="0" indent="0" algn="ctr">
              <a:spcBef>
                <a:spcPts val="600"/>
              </a:spcBef>
              <a:buClr>
                <a:schemeClr val="tx1"/>
              </a:buClr>
              <a:buFont typeface="Courier New" panose="02070309020205020404" pitchFamily="49" charset="0"/>
              <a:buNone/>
              <a:defRPr sz="1600" b="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39" name="Text Placeholder 2">
            <a:extLst>
              <a:ext uri="{FF2B5EF4-FFF2-40B4-BE49-F238E27FC236}">
                <a16:creationId xmlns:a16="http://schemas.microsoft.com/office/drawing/2014/main" id="{58DA6E86-8039-4690-AFE1-7CCF07B7CBAF}"/>
              </a:ext>
            </a:extLst>
          </p:cNvPr>
          <p:cNvSpPr>
            <a:spLocks noGrp="1"/>
          </p:cNvSpPr>
          <p:nvPr>
            <p:ph type="body" idx="38" hasCustomPrompt="1"/>
          </p:nvPr>
        </p:nvSpPr>
        <p:spPr>
          <a:xfrm>
            <a:off x="9127047" y="3428999"/>
            <a:ext cx="2066400" cy="615618"/>
          </a:xfrm>
        </p:spPr>
        <p:txBody>
          <a:bodyPr lIns="0" tIns="0" rIns="0" bIns="0" anchor="b" anchorCtr="0">
            <a:normAutofit/>
          </a:bodyPr>
          <a:lstStyle>
            <a:lvl1pPr marL="0" indent="0" algn="ctr">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a:t>
            </a:r>
          </a:p>
        </p:txBody>
      </p:sp>
      <p:sp>
        <p:nvSpPr>
          <p:cNvPr id="41" name="Text Placeholder 2">
            <a:extLst>
              <a:ext uri="{FF2B5EF4-FFF2-40B4-BE49-F238E27FC236}">
                <a16:creationId xmlns:a16="http://schemas.microsoft.com/office/drawing/2014/main" id="{933214B9-0452-4C8B-AB10-922F3C3BCF01}"/>
              </a:ext>
            </a:extLst>
          </p:cNvPr>
          <p:cNvSpPr>
            <a:spLocks noGrp="1"/>
          </p:cNvSpPr>
          <p:nvPr>
            <p:ph type="body" idx="39" hasCustomPrompt="1"/>
          </p:nvPr>
        </p:nvSpPr>
        <p:spPr>
          <a:xfrm>
            <a:off x="6629217" y="4355032"/>
            <a:ext cx="2066400" cy="1280958"/>
          </a:xfrm>
        </p:spPr>
        <p:txBody>
          <a:bodyPr lIns="0" tIns="0" rIns="0" bIns="0">
            <a:normAutofit/>
          </a:bodyPr>
          <a:lstStyle>
            <a:lvl1pPr marL="0" indent="0" algn="ctr">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2" name="Text Placeholder 2">
            <a:extLst>
              <a:ext uri="{FF2B5EF4-FFF2-40B4-BE49-F238E27FC236}">
                <a16:creationId xmlns:a16="http://schemas.microsoft.com/office/drawing/2014/main" id="{A5C23113-D98B-48C7-A675-4FD5F50333F3}"/>
              </a:ext>
            </a:extLst>
          </p:cNvPr>
          <p:cNvSpPr>
            <a:spLocks noGrp="1"/>
          </p:cNvSpPr>
          <p:nvPr>
            <p:ph type="body" idx="40" hasCustomPrompt="1"/>
          </p:nvPr>
        </p:nvSpPr>
        <p:spPr>
          <a:xfrm>
            <a:off x="6629216" y="4042831"/>
            <a:ext cx="2066400" cy="282991"/>
          </a:xfrm>
        </p:spPr>
        <p:txBody>
          <a:bodyPr lIns="0" tIns="0" rIns="0" bIns="0" anchor="b" anchorCtr="0">
            <a:normAutofit/>
          </a:bodyPr>
          <a:lstStyle>
            <a:lvl1pPr marL="0" indent="0" algn="ctr">
              <a:spcBef>
                <a:spcPts val="600"/>
              </a:spcBef>
              <a:buClr>
                <a:schemeClr val="tx1"/>
              </a:buClr>
              <a:buFont typeface="Courier New" panose="02070309020205020404" pitchFamily="49" charset="0"/>
              <a:buNone/>
              <a:defRPr sz="1600" b="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9" name="Text Placeholder 2">
            <a:extLst>
              <a:ext uri="{FF2B5EF4-FFF2-40B4-BE49-F238E27FC236}">
                <a16:creationId xmlns:a16="http://schemas.microsoft.com/office/drawing/2014/main" id="{09781257-B563-41E0-B9E6-9C7330084BCC}"/>
              </a:ext>
            </a:extLst>
          </p:cNvPr>
          <p:cNvSpPr>
            <a:spLocks noGrp="1"/>
          </p:cNvSpPr>
          <p:nvPr>
            <p:ph type="body" idx="41" hasCustomPrompt="1"/>
          </p:nvPr>
        </p:nvSpPr>
        <p:spPr>
          <a:xfrm>
            <a:off x="6627903" y="3428999"/>
            <a:ext cx="2066400" cy="615618"/>
          </a:xfrm>
        </p:spPr>
        <p:txBody>
          <a:bodyPr lIns="0" tIns="0" rIns="0" bIns="0" anchor="b" anchorCtr="0">
            <a:normAutofit/>
          </a:bodyPr>
          <a:lstStyle>
            <a:lvl1pPr marL="0" indent="0" algn="ctr">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a:t>
            </a:r>
          </a:p>
        </p:txBody>
      </p:sp>
      <p:cxnSp>
        <p:nvCxnSpPr>
          <p:cNvPr id="32" name="Straight Connector 31">
            <a:extLst>
              <a:ext uri="{FF2B5EF4-FFF2-40B4-BE49-F238E27FC236}">
                <a16:creationId xmlns:a16="http://schemas.microsoft.com/office/drawing/2014/main" id="{9A32EC27-ACD8-47C0-A3ED-E4ED58D88358}"/>
              </a:ext>
            </a:extLst>
          </p:cNvPr>
          <p:cNvCxnSpPr/>
          <p:nvPr userDrawn="1"/>
        </p:nvCxnSpPr>
        <p:spPr>
          <a:xfrm>
            <a:off x="6195160" y="2217849"/>
            <a:ext cx="43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99E8819A-135C-4A5C-9F6A-A3BE05AA294F}"/>
              </a:ext>
            </a:extLst>
          </p:cNvPr>
          <p:cNvCxnSpPr/>
          <p:nvPr userDrawn="1"/>
        </p:nvCxnSpPr>
        <p:spPr>
          <a:xfrm>
            <a:off x="8703909" y="2216687"/>
            <a:ext cx="43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5832941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eam Content Layout Slide">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E8E3FDB8-6D5C-48FE-99EA-7EC60F4D819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dirty="0"/>
          </a:p>
        </p:txBody>
      </p:sp>
      <p:sp>
        <p:nvSpPr>
          <p:cNvPr id="5" name="Date Placeholder 4">
            <a:extLst>
              <a:ext uri="{FF2B5EF4-FFF2-40B4-BE49-F238E27FC236}">
                <a16:creationId xmlns:a16="http://schemas.microsoft.com/office/drawing/2014/main" id="{2D9775F3-A041-479A-8038-652B7D9C72E9}"/>
              </a:ext>
            </a:extLst>
          </p:cNvPr>
          <p:cNvSpPr>
            <a:spLocks noGrp="1"/>
          </p:cNvSpPr>
          <p:nvPr>
            <p:ph type="dt" sz="half" idx="10"/>
          </p:nvPr>
        </p:nvSpPr>
        <p:spPr/>
        <p:txBody>
          <a:bodyPr/>
          <a:lstStyle/>
          <a:p>
            <a:r>
              <a:rPr lang="en-US" dirty="0"/>
              <a:t>MM.DD.20XX</a:t>
            </a:r>
            <a:endParaRPr lang="ru-RU" dirty="0"/>
          </a:p>
        </p:txBody>
      </p:sp>
      <p:sp>
        <p:nvSpPr>
          <p:cNvPr id="6" name="Footer Placeholder 5">
            <a:extLst>
              <a:ext uri="{FF2B5EF4-FFF2-40B4-BE49-F238E27FC236}">
                <a16:creationId xmlns:a16="http://schemas.microsoft.com/office/drawing/2014/main" id="{29BEDD04-BE4E-4B91-B13E-0C4FB3E1658F}"/>
              </a:ext>
            </a:extLst>
          </p:cNvPr>
          <p:cNvSpPr>
            <a:spLocks noGrp="1"/>
          </p:cNvSpPr>
          <p:nvPr>
            <p:ph type="ftr" sz="quarter" idx="11"/>
          </p:nvPr>
        </p:nvSpPr>
        <p:spPr/>
        <p:txBody>
          <a:bodyPr/>
          <a:lstStyle/>
          <a:p>
            <a:r>
              <a:rPr lang="en-US" dirty="0"/>
              <a:t>ADD A FOOTER</a:t>
            </a:r>
            <a:endParaRPr lang="ru-RU" dirty="0"/>
          </a:p>
        </p:txBody>
      </p:sp>
      <p:sp>
        <p:nvSpPr>
          <p:cNvPr id="7" name="Slide Number Placeholder 6">
            <a:extLst>
              <a:ext uri="{FF2B5EF4-FFF2-40B4-BE49-F238E27FC236}">
                <a16:creationId xmlns:a16="http://schemas.microsoft.com/office/drawing/2014/main" id="{306DF5D8-12DC-494E-B0F1-2E9C86A14544}"/>
              </a:ext>
            </a:extLst>
          </p:cNvPr>
          <p:cNvSpPr>
            <a:spLocks noGrp="1"/>
          </p:cNvSpPr>
          <p:nvPr>
            <p:ph type="sldNum" sz="quarter" idx="12"/>
          </p:nvPr>
        </p:nvSpPr>
        <p:spPr/>
        <p:txBody>
          <a:bodyPr/>
          <a:lstStyle/>
          <a:p>
            <a:fld id="{8D581BC7-E183-40DB-AC97-C19EA4EB8894}" type="slidenum">
              <a:rPr lang="ru-RU" smtClean="0"/>
              <a:t>‹#›</a:t>
            </a:fld>
            <a:endParaRPr lang="ru-RU" dirty="0"/>
          </a:p>
        </p:txBody>
      </p:sp>
      <p:sp>
        <p:nvSpPr>
          <p:cNvPr id="8" name="Title 1">
            <a:extLst>
              <a:ext uri="{FF2B5EF4-FFF2-40B4-BE49-F238E27FC236}">
                <a16:creationId xmlns:a16="http://schemas.microsoft.com/office/drawing/2014/main" id="{ABF87C9E-53A2-4DE1-89DC-3907BE2E3D3C}"/>
              </a:ext>
            </a:extLst>
          </p:cNvPr>
          <p:cNvSpPr>
            <a:spLocks noGrp="1"/>
          </p:cNvSpPr>
          <p:nvPr>
            <p:ph type="title"/>
          </p:nvPr>
        </p:nvSpPr>
        <p:spPr>
          <a:xfrm>
            <a:off x="5104263" y="707529"/>
            <a:ext cx="6310887" cy="569086"/>
          </a:xfrm>
        </p:spPr>
        <p:txBody>
          <a:bodyPr lIns="0" tIns="0" rIns="0" bIns="0" anchor="b">
            <a:normAutofit/>
          </a:bodyPr>
          <a:lstStyle>
            <a:lvl1pPr algn="r">
              <a:defRPr sz="3600"/>
            </a:lvl1pPr>
          </a:lstStyle>
          <a:p>
            <a:r>
              <a:rPr lang="en-US"/>
              <a:t>Click to edit Master title style</a:t>
            </a:r>
            <a:endParaRPr lang="ru-RU" dirty="0"/>
          </a:p>
        </p:txBody>
      </p:sp>
      <p:sp>
        <p:nvSpPr>
          <p:cNvPr id="9" name="Text Placeholder 2">
            <a:extLst>
              <a:ext uri="{FF2B5EF4-FFF2-40B4-BE49-F238E27FC236}">
                <a16:creationId xmlns:a16="http://schemas.microsoft.com/office/drawing/2014/main" id="{EB453F8F-AA02-4E0D-93BF-8CF4F1490377}"/>
              </a:ext>
            </a:extLst>
          </p:cNvPr>
          <p:cNvSpPr>
            <a:spLocks noGrp="1"/>
          </p:cNvSpPr>
          <p:nvPr>
            <p:ph type="body" idx="1" hasCustomPrompt="1"/>
          </p:nvPr>
        </p:nvSpPr>
        <p:spPr>
          <a:xfrm>
            <a:off x="5104263" y="1625821"/>
            <a:ext cx="6289862" cy="569085"/>
          </a:xfrm>
        </p:spPr>
        <p:txBody>
          <a:bodyPr lIns="0" tIns="0" rIns="0" bIns="0">
            <a:normAutofit/>
          </a:bodyPr>
          <a:lstStyle>
            <a:lvl1pPr marL="0" indent="0" algn="r">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10" name="Picture Placeholder 10">
            <a:extLst>
              <a:ext uri="{FF2B5EF4-FFF2-40B4-BE49-F238E27FC236}">
                <a16:creationId xmlns:a16="http://schemas.microsoft.com/office/drawing/2014/main" id="{A541F291-2E4B-474E-9ED0-55C97A2A066D}"/>
              </a:ext>
            </a:extLst>
          </p:cNvPr>
          <p:cNvSpPr>
            <a:spLocks noGrp="1"/>
          </p:cNvSpPr>
          <p:nvPr>
            <p:ph type="pic" sz="quarter" idx="13"/>
          </p:nvPr>
        </p:nvSpPr>
        <p:spPr>
          <a:xfrm>
            <a:off x="831850" y="859665"/>
            <a:ext cx="1078992" cy="548640"/>
          </a:xfrm>
        </p:spPr>
        <p:txBody>
          <a:bodyPr anchor="ctr" anchorCtr="0">
            <a:normAutofit/>
          </a:bodyPr>
          <a:lstStyle>
            <a:lvl1pPr marL="0" indent="0" algn="ctr">
              <a:buNone/>
              <a:defRPr sz="1200"/>
            </a:lvl1pPr>
          </a:lstStyle>
          <a:p>
            <a:r>
              <a:rPr lang="en-US"/>
              <a:t>Click icon to add picture</a:t>
            </a:r>
            <a:endParaRPr lang="ru-RU" dirty="0"/>
          </a:p>
        </p:txBody>
      </p:sp>
      <p:grpSp>
        <p:nvGrpSpPr>
          <p:cNvPr id="11" name="Group 10">
            <a:extLst>
              <a:ext uri="{FF2B5EF4-FFF2-40B4-BE49-F238E27FC236}">
                <a16:creationId xmlns:a16="http://schemas.microsoft.com/office/drawing/2014/main" id="{59E4D57E-4989-4939-A31F-637543FAB606}"/>
              </a:ext>
            </a:extLst>
          </p:cNvPr>
          <p:cNvGrpSpPr/>
          <p:nvPr userDrawn="1"/>
        </p:nvGrpSpPr>
        <p:grpSpPr>
          <a:xfrm flipH="1">
            <a:off x="7395281" y="1375202"/>
            <a:ext cx="4796719" cy="100800"/>
            <a:chOff x="439494" y="3240138"/>
            <a:chExt cx="2994906" cy="100800"/>
          </a:xfrm>
        </p:grpSpPr>
        <p:cxnSp>
          <p:nvCxnSpPr>
            <p:cNvPr id="12" name="Straight Connector 11">
              <a:extLst>
                <a:ext uri="{FF2B5EF4-FFF2-40B4-BE49-F238E27FC236}">
                  <a16:creationId xmlns:a16="http://schemas.microsoft.com/office/drawing/2014/main" id="{370B72A7-B625-48B8-88E6-BCE2A4DD531E}"/>
                </a:ext>
              </a:extLst>
            </p:cNvPr>
            <p:cNvCxnSpPr>
              <a:cxnSpLocks/>
            </p:cNvCxnSpPr>
            <p:nvPr userDrawn="1"/>
          </p:nvCxnSpPr>
          <p:spPr>
            <a:xfrm>
              <a:off x="439494" y="3290538"/>
              <a:ext cx="2944508"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Oval 12">
              <a:extLst>
                <a:ext uri="{FF2B5EF4-FFF2-40B4-BE49-F238E27FC236}">
                  <a16:creationId xmlns:a16="http://schemas.microsoft.com/office/drawing/2014/main" id="{01ED729F-F8A5-4244-9776-4935C260F11F}"/>
                </a:ext>
              </a:extLst>
            </p:cNvPr>
            <p:cNvSpPr/>
            <p:nvPr userDrawn="1"/>
          </p:nvSpPr>
          <p:spPr>
            <a:xfrm>
              <a:off x="3368676" y="3240138"/>
              <a:ext cx="65724"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grpSp>
      <p:sp>
        <p:nvSpPr>
          <p:cNvPr id="14" name="Text Placeholder 2">
            <a:extLst>
              <a:ext uri="{FF2B5EF4-FFF2-40B4-BE49-F238E27FC236}">
                <a16:creationId xmlns:a16="http://schemas.microsoft.com/office/drawing/2014/main" id="{BE12A846-0DFC-435B-BAE9-D90C353E0344}"/>
              </a:ext>
            </a:extLst>
          </p:cNvPr>
          <p:cNvSpPr>
            <a:spLocks noGrp="1"/>
          </p:cNvSpPr>
          <p:nvPr>
            <p:ph type="body" idx="14" hasCustomPrompt="1"/>
          </p:nvPr>
        </p:nvSpPr>
        <p:spPr>
          <a:xfrm>
            <a:off x="1958968" y="3372939"/>
            <a:ext cx="2297722" cy="328343"/>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60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cxnSp>
        <p:nvCxnSpPr>
          <p:cNvPr id="17" name="Straight Connector 16">
            <a:extLst>
              <a:ext uri="{FF2B5EF4-FFF2-40B4-BE49-F238E27FC236}">
                <a16:creationId xmlns:a16="http://schemas.microsoft.com/office/drawing/2014/main" id="{6150998C-CF95-4C6F-8962-8EB2DB30177D}"/>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8" name="Oval 17">
            <a:extLst>
              <a:ext uri="{FF2B5EF4-FFF2-40B4-BE49-F238E27FC236}">
                <a16:creationId xmlns:a16="http://schemas.microsoft.com/office/drawing/2014/main" id="{F86A2ACD-8CF5-48A3-A678-E213A809B332}"/>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19" name="Straight Connector 18">
            <a:extLst>
              <a:ext uri="{FF2B5EF4-FFF2-40B4-BE49-F238E27FC236}">
                <a16:creationId xmlns:a16="http://schemas.microsoft.com/office/drawing/2014/main" id="{F00811BB-0E37-4D70-84A5-97B3FBEDCBE6}"/>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Oval 19">
            <a:extLst>
              <a:ext uri="{FF2B5EF4-FFF2-40B4-BE49-F238E27FC236}">
                <a16:creationId xmlns:a16="http://schemas.microsoft.com/office/drawing/2014/main" id="{D03B3046-0457-4D23-8E0C-64E3FCD620BB}"/>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22" name="Text Placeholder 2">
            <a:extLst>
              <a:ext uri="{FF2B5EF4-FFF2-40B4-BE49-F238E27FC236}">
                <a16:creationId xmlns:a16="http://schemas.microsoft.com/office/drawing/2014/main" id="{F2ACDD32-C1AB-4359-B055-2F910492987E}"/>
              </a:ext>
            </a:extLst>
          </p:cNvPr>
          <p:cNvSpPr>
            <a:spLocks noGrp="1"/>
          </p:cNvSpPr>
          <p:nvPr>
            <p:ph type="body" idx="16" hasCustomPrompt="1"/>
          </p:nvPr>
        </p:nvSpPr>
        <p:spPr>
          <a:xfrm>
            <a:off x="1958968" y="2960253"/>
            <a:ext cx="2297722" cy="328343"/>
          </a:xfrm>
        </p:spPr>
        <p:txBody>
          <a:bodyPr lIns="0" tIns="0" rIns="0" bIns="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a:t>
            </a:r>
          </a:p>
        </p:txBody>
      </p:sp>
      <p:sp>
        <p:nvSpPr>
          <p:cNvPr id="3" name="Picture Placeholder 2">
            <a:extLst>
              <a:ext uri="{FF2B5EF4-FFF2-40B4-BE49-F238E27FC236}">
                <a16:creationId xmlns:a16="http://schemas.microsoft.com/office/drawing/2014/main" id="{F6FF07C5-314A-4EA8-B78F-7A51C234D3A1}"/>
              </a:ext>
            </a:extLst>
          </p:cNvPr>
          <p:cNvSpPr>
            <a:spLocks noGrp="1"/>
          </p:cNvSpPr>
          <p:nvPr>
            <p:ph type="pic" sz="quarter" idx="33"/>
          </p:nvPr>
        </p:nvSpPr>
        <p:spPr>
          <a:xfrm>
            <a:off x="721841" y="2764036"/>
            <a:ext cx="1106424" cy="1106423"/>
          </a:xfrm>
          <a:prstGeom prst="ellipse">
            <a:avLst/>
          </a:prstGeom>
          <a:ln w="12700">
            <a:solidFill>
              <a:schemeClr val="bg1">
                <a:lumMod val="50000"/>
                <a:lumOff val="50000"/>
              </a:schemeClr>
            </a:solidFill>
          </a:ln>
        </p:spPr>
        <p:txBody>
          <a:bodyPr anchor="ctr" anchorCtr="0">
            <a:normAutofit/>
          </a:bodyPr>
          <a:lstStyle>
            <a:lvl1pPr marL="0" indent="0" algn="ctr">
              <a:buNone/>
              <a:defRPr sz="1400"/>
            </a:lvl1pPr>
          </a:lstStyle>
          <a:p>
            <a:r>
              <a:rPr lang="en-US"/>
              <a:t>Click icon to add picture</a:t>
            </a:r>
            <a:endParaRPr lang="ru-RU" dirty="0"/>
          </a:p>
        </p:txBody>
      </p:sp>
      <p:cxnSp>
        <p:nvCxnSpPr>
          <p:cNvPr id="23" name="Straight Connector 22">
            <a:extLst>
              <a:ext uri="{FF2B5EF4-FFF2-40B4-BE49-F238E27FC236}">
                <a16:creationId xmlns:a16="http://schemas.microsoft.com/office/drawing/2014/main" id="{B691060D-E361-43B0-BFD7-43D7CC4E5CCD}"/>
              </a:ext>
            </a:extLst>
          </p:cNvPr>
          <p:cNvCxnSpPr>
            <a:cxnSpLocks/>
          </p:cNvCxnSpPr>
          <p:nvPr userDrawn="1"/>
        </p:nvCxnSpPr>
        <p:spPr>
          <a:xfrm>
            <a:off x="0" y="3288596"/>
            <a:ext cx="7200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40" name="Text Placeholder 2">
            <a:extLst>
              <a:ext uri="{FF2B5EF4-FFF2-40B4-BE49-F238E27FC236}">
                <a16:creationId xmlns:a16="http://schemas.microsoft.com/office/drawing/2014/main" id="{4A98AB01-9578-4430-96AD-F434AF0CDA20}"/>
              </a:ext>
            </a:extLst>
          </p:cNvPr>
          <p:cNvSpPr>
            <a:spLocks noGrp="1"/>
          </p:cNvSpPr>
          <p:nvPr>
            <p:ph type="body" idx="34" hasCustomPrompt="1"/>
          </p:nvPr>
        </p:nvSpPr>
        <p:spPr>
          <a:xfrm>
            <a:off x="1957127" y="4800796"/>
            <a:ext cx="2297722" cy="328343"/>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60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1" name="Text Placeholder 2">
            <a:extLst>
              <a:ext uri="{FF2B5EF4-FFF2-40B4-BE49-F238E27FC236}">
                <a16:creationId xmlns:a16="http://schemas.microsoft.com/office/drawing/2014/main" id="{EF9D60F2-A1FB-4A95-997B-A4F1723AC1EC}"/>
              </a:ext>
            </a:extLst>
          </p:cNvPr>
          <p:cNvSpPr>
            <a:spLocks noGrp="1"/>
          </p:cNvSpPr>
          <p:nvPr>
            <p:ph type="body" idx="35" hasCustomPrompt="1"/>
          </p:nvPr>
        </p:nvSpPr>
        <p:spPr>
          <a:xfrm>
            <a:off x="1957127" y="4388110"/>
            <a:ext cx="2297722" cy="328343"/>
          </a:xfrm>
        </p:spPr>
        <p:txBody>
          <a:bodyPr lIns="0" tIns="0" rIns="0" bIns="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a:t>
            </a:r>
          </a:p>
        </p:txBody>
      </p:sp>
      <p:sp>
        <p:nvSpPr>
          <p:cNvPr id="42" name="Picture Placeholder 2">
            <a:extLst>
              <a:ext uri="{FF2B5EF4-FFF2-40B4-BE49-F238E27FC236}">
                <a16:creationId xmlns:a16="http://schemas.microsoft.com/office/drawing/2014/main" id="{76A56D2A-42F0-40C5-96D7-B1AC33152A85}"/>
              </a:ext>
            </a:extLst>
          </p:cNvPr>
          <p:cNvSpPr>
            <a:spLocks noGrp="1"/>
          </p:cNvSpPr>
          <p:nvPr>
            <p:ph type="pic" sz="quarter" idx="36"/>
          </p:nvPr>
        </p:nvSpPr>
        <p:spPr>
          <a:xfrm>
            <a:off x="720000" y="4191893"/>
            <a:ext cx="1106424" cy="1106423"/>
          </a:xfrm>
          <a:prstGeom prst="ellipse">
            <a:avLst/>
          </a:prstGeom>
          <a:ln w="12700">
            <a:solidFill>
              <a:schemeClr val="bg1">
                <a:lumMod val="50000"/>
                <a:lumOff val="50000"/>
              </a:schemeClr>
            </a:solidFill>
          </a:ln>
        </p:spPr>
        <p:txBody>
          <a:bodyPr anchor="ctr" anchorCtr="0">
            <a:normAutofit/>
          </a:bodyPr>
          <a:lstStyle>
            <a:lvl1pPr marL="0" indent="0" algn="ctr">
              <a:buNone/>
              <a:defRPr sz="1400"/>
            </a:lvl1pPr>
          </a:lstStyle>
          <a:p>
            <a:r>
              <a:rPr lang="en-US"/>
              <a:t>Click icon to add picture</a:t>
            </a:r>
            <a:endParaRPr lang="ru-RU" dirty="0"/>
          </a:p>
        </p:txBody>
      </p:sp>
      <p:cxnSp>
        <p:nvCxnSpPr>
          <p:cNvPr id="43" name="Straight Connector 42">
            <a:extLst>
              <a:ext uri="{FF2B5EF4-FFF2-40B4-BE49-F238E27FC236}">
                <a16:creationId xmlns:a16="http://schemas.microsoft.com/office/drawing/2014/main" id="{CF6D1C91-9136-4678-A712-92BE9B3902C4}"/>
              </a:ext>
            </a:extLst>
          </p:cNvPr>
          <p:cNvCxnSpPr>
            <a:cxnSpLocks/>
          </p:cNvCxnSpPr>
          <p:nvPr userDrawn="1"/>
        </p:nvCxnSpPr>
        <p:spPr>
          <a:xfrm rot="16200000">
            <a:off x="1111670" y="4028309"/>
            <a:ext cx="3240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44" name="Text Placeholder 2">
            <a:extLst>
              <a:ext uri="{FF2B5EF4-FFF2-40B4-BE49-F238E27FC236}">
                <a16:creationId xmlns:a16="http://schemas.microsoft.com/office/drawing/2014/main" id="{BACF15AB-FF8A-422B-840D-88503024E5D3}"/>
              </a:ext>
            </a:extLst>
          </p:cNvPr>
          <p:cNvSpPr>
            <a:spLocks noGrp="1"/>
          </p:cNvSpPr>
          <p:nvPr>
            <p:ph type="body" idx="37" hasCustomPrompt="1"/>
          </p:nvPr>
        </p:nvSpPr>
        <p:spPr>
          <a:xfrm>
            <a:off x="5708709" y="3372939"/>
            <a:ext cx="2297722" cy="328343"/>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60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5" name="Text Placeholder 2">
            <a:extLst>
              <a:ext uri="{FF2B5EF4-FFF2-40B4-BE49-F238E27FC236}">
                <a16:creationId xmlns:a16="http://schemas.microsoft.com/office/drawing/2014/main" id="{EFC2028F-7DFE-412D-97DF-707D128D95E0}"/>
              </a:ext>
            </a:extLst>
          </p:cNvPr>
          <p:cNvSpPr>
            <a:spLocks noGrp="1"/>
          </p:cNvSpPr>
          <p:nvPr>
            <p:ph type="body" idx="38" hasCustomPrompt="1"/>
          </p:nvPr>
        </p:nvSpPr>
        <p:spPr>
          <a:xfrm>
            <a:off x="5708709" y="2960253"/>
            <a:ext cx="2297722" cy="328343"/>
          </a:xfrm>
        </p:spPr>
        <p:txBody>
          <a:bodyPr lIns="0" tIns="0" rIns="0" bIns="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a:t>
            </a:r>
          </a:p>
        </p:txBody>
      </p:sp>
      <p:sp>
        <p:nvSpPr>
          <p:cNvPr id="47" name="Text Placeholder 2">
            <a:extLst>
              <a:ext uri="{FF2B5EF4-FFF2-40B4-BE49-F238E27FC236}">
                <a16:creationId xmlns:a16="http://schemas.microsoft.com/office/drawing/2014/main" id="{4349A4F0-1181-4A58-BFD4-4783CD130356}"/>
              </a:ext>
            </a:extLst>
          </p:cNvPr>
          <p:cNvSpPr>
            <a:spLocks noGrp="1"/>
          </p:cNvSpPr>
          <p:nvPr>
            <p:ph type="body" idx="40" hasCustomPrompt="1"/>
          </p:nvPr>
        </p:nvSpPr>
        <p:spPr>
          <a:xfrm>
            <a:off x="5704578" y="4800796"/>
            <a:ext cx="2297722" cy="328343"/>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60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8" name="Text Placeholder 2">
            <a:extLst>
              <a:ext uri="{FF2B5EF4-FFF2-40B4-BE49-F238E27FC236}">
                <a16:creationId xmlns:a16="http://schemas.microsoft.com/office/drawing/2014/main" id="{DC1D5D83-8D32-491F-87EB-9DA9360D4F2B}"/>
              </a:ext>
            </a:extLst>
          </p:cNvPr>
          <p:cNvSpPr>
            <a:spLocks noGrp="1"/>
          </p:cNvSpPr>
          <p:nvPr>
            <p:ph type="body" idx="41" hasCustomPrompt="1"/>
          </p:nvPr>
        </p:nvSpPr>
        <p:spPr>
          <a:xfrm>
            <a:off x="5704578" y="4388110"/>
            <a:ext cx="2297722" cy="328343"/>
          </a:xfrm>
        </p:spPr>
        <p:txBody>
          <a:bodyPr lIns="0" tIns="0" rIns="0" bIns="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a:t>
            </a:r>
          </a:p>
        </p:txBody>
      </p:sp>
      <p:sp>
        <p:nvSpPr>
          <p:cNvPr id="50" name="Text Placeholder 2">
            <a:extLst>
              <a:ext uri="{FF2B5EF4-FFF2-40B4-BE49-F238E27FC236}">
                <a16:creationId xmlns:a16="http://schemas.microsoft.com/office/drawing/2014/main" id="{8120723F-A42C-4B81-97FD-6F575E5C2584}"/>
              </a:ext>
            </a:extLst>
          </p:cNvPr>
          <p:cNvSpPr>
            <a:spLocks noGrp="1"/>
          </p:cNvSpPr>
          <p:nvPr>
            <p:ph type="body" idx="43" hasCustomPrompt="1"/>
          </p:nvPr>
        </p:nvSpPr>
        <p:spPr>
          <a:xfrm>
            <a:off x="9453870" y="3372939"/>
            <a:ext cx="2297722" cy="328343"/>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60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51" name="Text Placeholder 2">
            <a:extLst>
              <a:ext uri="{FF2B5EF4-FFF2-40B4-BE49-F238E27FC236}">
                <a16:creationId xmlns:a16="http://schemas.microsoft.com/office/drawing/2014/main" id="{27D068F1-398F-4D11-977C-080C8151C786}"/>
              </a:ext>
            </a:extLst>
          </p:cNvPr>
          <p:cNvSpPr>
            <a:spLocks noGrp="1"/>
          </p:cNvSpPr>
          <p:nvPr>
            <p:ph type="body" idx="44" hasCustomPrompt="1"/>
          </p:nvPr>
        </p:nvSpPr>
        <p:spPr>
          <a:xfrm>
            <a:off x="9453870" y="2960253"/>
            <a:ext cx="2297722" cy="328343"/>
          </a:xfrm>
        </p:spPr>
        <p:txBody>
          <a:bodyPr lIns="0" tIns="0" rIns="0" bIns="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a:t>
            </a:r>
          </a:p>
        </p:txBody>
      </p:sp>
      <p:sp>
        <p:nvSpPr>
          <p:cNvPr id="53" name="Text Placeholder 2">
            <a:extLst>
              <a:ext uri="{FF2B5EF4-FFF2-40B4-BE49-F238E27FC236}">
                <a16:creationId xmlns:a16="http://schemas.microsoft.com/office/drawing/2014/main" id="{B795705E-C5CB-46CC-9E41-D2269E07BC15}"/>
              </a:ext>
            </a:extLst>
          </p:cNvPr>
          <p:cNvSpPr>
            <a:spLocks noGrp="1"/>
          </p:cNvSpPr>
          <p:nvPr>
            <p:ph type="body" idx="46" hasCustomPrompt="1"/>
          </p:nvPr>
        </p:nvSpPr>
        <p:spPr>
          <a:xfrm>
            <a:off x="9452029" y="4800796"/>
            <a:ext cx="2297722" cy="328343"/>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60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54" name="Text Placeholder 2">
            <a:extLst>
              <a:ext uri="{FF2B5EF4-FFF2-40B4-BE49-F238E27FC236}">
                <a16:creationId xmlns:a16="http://schemas.microsoft.com/office/drawing/2014/main" id="{80211A2B-0F3C-4DBE-AE01-069AE7FC3468}"/>
              </a:ext>
            </a:extLst>
          </p:cNvPr>
          <p:cNvSpPr>
            <a:spLocks noGrp="1"/>
          </p:cNvSpPr>
          <p:nvPr>
            <p:ph type="body" idx="47" hasCustomPrompt="1"/>
          </p:nvPr>
        </p:nvSpPr>
        <p:spPr>
          <a:xfrm>
            <a:off x="9452029" y="4388110"/>
            <a:ext cx="2297722" cy="328343"/>
          </a:xfrm>
        </p:spPr>
        <p:txBody>
          <a:bodyPr lIns="0" tIns="0" rIns="0" bIns="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a:t>
            </a:r>
          </a:p>
        </p:txBody>
      </p:sp>
      <p:cxnSp>
        <p:nvCxnSpPr>
          <p:cNvPr id="56" name="Straight Connector 55">
            <a:extLst>
              <a:ext uri="{FF2B5EF4-FFF2-40B4-BE49-F238E27FC236}">
                <a16:creationId xmlns:a16="http://schemas.microsoft.com/office/drawing/2014/main" id="{2E5E9742-C670-47AB-AA69-AE65D7915B06}"/>
              </a:ext>
            </a:extLst>
          </p:cNvPr>
          <p:cNvCxnSpPr>
            <a:cxnSpLocks/>
          </p:cNvCxnSpPr>
          <p:nvPr userDrawn="1"/>
        </p:nvCxnSpPr>
        <p:spPr>
          <a:xfrm rot="16200000">
            <a:off x="3531847" y="5364000"/>
            <a:ext cx="29880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158712DB-5183-45D8-9ABB-6E0795658012}"/>
              </a:ext>
            </a:extLst>
          </p:cNvPr>
          <p:cNvCxnSpPr>
            <a:cxnSpLocks/>
          </p:cNvCxnSpPr>
          <p:nvPr userDrawn="1"/>
        </p:nvCxnSpPr>
        <p:spPr>
          <a:xfrm rot="16200000">
            <a:off x="7274194" y="5363999"/>
            <a:ext cx="29880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49" name="Picture Placeholder 2">
            <a:extLst>
              <a:ext uri="{FF2B5EF4-FFF2-40B4-BE49-F238E27FC236}">
                <a16:creationId xmlns:a16="http://schemas.microsoft.com/office/drawing/2014/main" id="{417A32F4-3459-4A31-A90E-AA771FD4D491}"/>
              </a:ext>
            </a:extLst>
          </p:cNvPr>
          <p:cNvSpPr>
            <a:spLocks noGrp="1"/>
          </p:cNvSpPr>
          <p:nvPr>
            <p:ph type="pic" sz="quarter" idx="42"/>
          </p:nvPr>
        </p:nvSpPr>
        <p:spPr>
          <a:xfrm>
            <a:off x="4467451" y="4191893"/>
            <a:ext cx="1106424" cy="1106423"/>
          </a:xfrm>
          <a:prstGeom prst="ellipse">
            <a:avLst/>
          </a:prstGeom>
          <a:solidFill>
            <a:srgbClr val="0F1722"/>
          </a:solidFill>
          <a:ln w="12700">
            <a:solidFill>
              <a:schemeClr val="bg1">
                <a:lumMod val="50000"/>
                <a:lumOff val="50000"/>
              </a:schemeClr>
            </a:solidFill>
          </a:ln>
        </p:spPr>
        <p:txBody>
          <a:bodyPr anchor="ctr" anchorCtr="0">
            <a:normAutofit/>
          </a:bodyPr>
          <a:lstStyle>
            <a:lvl1pPr marL="0" indent="0" algn="ctr">
              <a:buNone/>
              <a:defRPr sz="1400"/>
            </a:lvl1pPr>
          </a:lstStyle>
          <a:p>
            <a:r>
              <a:rPr lang="en-US"/>
              <a:t>Click icon to add picture</a:t>
            </a:r>
            <a:endParaRPr lang="ru-RU" dirty="0"/>
          </a:p>
        </p:txBody>
      </p:sp>
      <p:sp>
        <p:nvSpPr>
          <p:cNvPr id="55" name="Picture Placeholder 2">
            <a:extLst>
              <a:ext uri="{FF2B5EF4-FFF2-40B4-BE49-F238E27FC236}">
                <a16:creationId xmlns:a16="http://schemas.microsoft.com/office/drawing/2014/main" id="{63549FA7-92E5-4DB1-92FA-15902DFD3753}"/>
              </a:ext>
            </a:extLst>
          </p:cNvPr>
          <p:cNvSpPr>
            <a:spLocks noGrp="1"/>
          </p:cNvSpPr>
          <p:nvPr>
            <p:ph type="pic" sz="quarter" idx="48"/>
          </p:nvPr>
        </p:nvSpPr>
        <p:spPr>
          <a:xfrm>
            <a:off x="8214902" y="4191893"/>
            <a:ext cx="1106424" cy="1106423"/>
          </a:xfrm>
          <a:prstGeom prst="ellipse">
            <a:avLst/>
          </a:prstGeom>
          <a:solidFill>
            <a:srgbClr val="0F1722"/>
          </a:solidFill>
          <a:ln w="12700">
            <a:solidFill>
              <a:schemeClr val="bg1">
                <a:lumMod val="50000"/>
                <a:lumOff val="50000"/>
              </a:schemeClr>
            </a:solidFill>
          </a:ln>
        </p:spPr>
        <p:txBody>
          <a:bodyPr anchor="ctr" anchorCtr="0">
            <a:normAutofit/>
          </a:bodyPr>
          <a:lstStyle>
            <a:lvl1pPr marL="0" indent="0" algn="ctr">
              <a:buNone/>
              <a:defRPr sz="1400"/>
            </a:lvl1pPr>
          </a:lstStyle>
          <a:p>
            <a:r>
              <a:rPr lang="en-US"/>
              <a:t>Click icon to add picture</a:t>
            </a:r>
            <a:endParaRPr lang="ru-RU" dirty="0"/>
          </a:p>
        </p:txBody>
      </p:sp>
      <p:sp>
        <p:nvSpPr>
          <p:cNvPr id="46" name="Picture Placeholder 2">
            <a:extLst>
              <a:ext uri="{FF2B5EF4-FFF2-40B4-BE49-F238E27FC236}">
                <a16:creationId xmlns:a16="http://schemas.microsoft.com/office/drawing/2014/main" id="{0F62D330-6A30-4A65-89DA-EDFE4AAD343E}"/>
              </a:ext>
            </a:extLst>
          </p:cNvPr>
          <p:cNvSpPr>
            <a:spLocks noGrp="1"/>
          </p:cNvSpPr>
          <p:nvPr>
            <p:ph type="pic" sz="quarter" idx="39"/>
          </p:nvPr>
        </p:nvSpPr>
        <p:spPr>
          <a:xfrm>
            <a:off x="4469292" y="2764036"/>
            <a:ext cx="1106424" cy="1106423"/>
          </a:xfrm>
          <a:prstGeom prst="ellipse">
            <a:avLst/>
          </a:prstGeom>
          <a:solidFill>
            <a:srgbClr val="0F1722"/>
          </a:solidFill>
          <a:ln w="12700">
            <a:solidFill>
              <a:schemeClr val="bg1">
                <a:lumMod val="50000"/>
                <a:lumOff val="50000"/>
              </a:schemeClr>
            </a:solidFill>
          </a:ln>
        </p:spPr>
        <p:txBody>
          <a:bodyPr anchor="ctr" anchorCtr="0">
            <a:normAutofit/>
          </a:bodyPr>
          <a:lstStyle>
            <a:lvl1pPr marL="0" indent="0" algn="ctr">
              <a:buNone/>
              <a:defRPr sz="1400"/>
            </a:lvl1pPr>
          </a:lstStyle>
          <a:p>
            <a:r>
              <a:rPr lang="en-US"/>
              <a:t>Click icon to add picture</a:t>
            </a:r>
            <a:endParaRPr lang="ru-RU" dirty="0"/>
          </a:p>
        </p:txBody>
      </p:sp>
      <p:sp>
        <p:nvSpPr>
          <p:cNvPr id="52" name="Picture Placeholder 2">
            <a:extLst>
              <a:ext uri="{FF2B5EF4-FFF2-40B4-BE49-F238E27FC236}">
                <a16:creationId xmlns:a16="http://schemas.microsoft.com/office/drawing/2014/main" id="{A3FC286B-05E7-4E48-A7FD-197800349118}"/>
              </a:ext>
            </a:extLst>
          </p:cNvPr>
          <p:cNvSpPr>
            <a:spLocks noGrp="1"/>
          </p:cNvSpPr>
          <p:nvPr>
            <p:ph type="pic" sz="quarter" idx="45"/>
          </p:nvPr>
        </p:nvSpPr>
        <p:spPr>
          <a:xfrm>
            <a:off x="8216743" y="2764036"/>
            <a:ext cx="1106424" cy="1106423"/>
          </a:xfrm>
          <a:prstGeom prst="ellipse">
            <a:avLst/>
          </a:prstGeom>
          <a:solidFill>
            <a:srgbClr val="0F1722"/>
          </a:solidFill>
          <a:ln w="12700">
            <a:solidFill>
              <a:schemeClr val="bg1">
                <a:lumMod val="50000"/>
                <a:lumOff val="50000"/>
              </a:schemeClr>
            </a:solidFill>
          </a:ln>
        </p:spPr>
        <p:txBody>
          <a:bodyPr anchor="ctr" anchorCtr="0">
            <a:normAutofit/>
          </a:bodyPr>
          <a:lstStyle>
            <a:lvl1pPr marL="0" indent="0" algn="ctr">
              <a:buNone/>
              <a:defRPr sz="1400"/>
            </a:lvl1pPr>
          </a:lstStyle>
          <a:p>
            <a:r>
              <a:rPr lang="en-US"/>
              <a:t>Click icon to add picture</a:t>
            </a:r>
            <a:endParaRPr lang="ru-RU" dirty="0"/>
          </a:p>
        </p:txBody>
      </p:sp>
    </p:spTree>
    <p:extLst>
      <p:ext uri="{BB962C8B-B14F-4D97-AF65-F5344CB8AC3E}">
        <p14:creationId xmlns:p14="http://schemas.microsoft.com/office/powerpoint/2010/main" val="1744313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with Imag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C799DC18-D353-427C-B849-0204F13D9B3D}"/>
              </a:ext>
            </a:extLst>
          </p:cNvPr>
          <p:cNvSpPr>
            <a:spLocks noGrp="1"/>
          </p:cNvSpPr>
          <p:nvPr>
            <p:ph type="pic" sz="quarter" idx="14"/>
          </p:nvPr>
        </p:nvSpPr>
        <p:spPr>
          <a:xfrm>
            <a:off x="0" y="0"/>
            <a:ext cx="6083300" cy="6858000"/>
          </a:xfrm>
        </p:spPr>
        <p:txBody>
          <a:bodyPr anchor="ctr" anchorCtr="0">
            <a:normAutofit/>
          </a:bodyPr>
          <a:lstStyle>
            <a:lvl1pPr marL="0" indent="0" algn="ctr">
              <a:buNone/>
              <a:defRPr sz="1800"/>
            </a:lvl1pPr>
          </a:lstStyle>
          <a:p>
            <a:r>
              <a:rPr lang="en-US"/>
              <a:t>Click icon to add picture</a:t>
            </a:r>
            <a:endParaRPr lang="ru-RU" dirty="0"/>
          </a:p>
        </p:txBody>
      </p:sp>
      <p:sp>
        <p:nvSpPr>
          <p:cNvPr id="7" name="Rectangle 6">
            <a:extLst>
              <a:ext uri="{FF2B5EF4-FFF2-40B4-BE49-F238E27FC236}">
                <a16:creationId xmlns:a16="http://schemas.microsoft.com/office/drawing/2014/main" id="{45015858-8549-49EA-BB83-070E0D9D4890}"/>
              </a:ext>
            </a:extLst>
          </p:cNvPr>
          <p:cNvSpPr/>
          <p:nvPr userDrawn="1"/>
        </p:nvSpPr>
        <p:spPr>
          <a:xfrm>
            <a:off x="6083808" y="0"/>
            <a:ext cx="6108192" cy="6858000"/>
          </a:xfrm>
          <a:prstGeom prst="rect">
            <a:avLst/>
          </a:prstGeom>
          <a:gradFill flip="none" rotWithShape="1">
            <a:gsLst>
              <a:gs pos="0">
                <a:schemeClr val="accent2"/>
              </a:gs>
              <a:gs pos="36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2" name="Title 1">
            <a:extLst>
              <a:ext uri="{FF2B5EF4-FFF2-40B4-BE49-F238E27FC236}">
                <a16:creationId xmlns:a16="http://schemas.microsoft.com/office/drawing/2014/main" id="{2206FBAC-B8FD-4768-B682-E0B93BA33105}"/>
              </a:ext>
            </a:extLst>
          </p:cNvPr>
          <p:cNvSpPr>
            <a:spLocks noGrp="1"/>
          </p:cNvSpPr>
          <p:nvPr>
            <p:ph type="title" hasCustomPrompt="1"/>
          </p:nvPr>
        </p:nvSpPr>
        <p:spPr>
          <a:xfrm>
            <a:off x="6769768" y="2133599"/>
            <a:ext cx="4618957" cy="2492461"/>
          </a:xfrm>
        </p:spPr>
        <p:txBody>
          <a:bodyPr lIns="0" tIns="0" rIns="0" bIns="0" anchor="b" anchorCtr="0">
            <a:noAutofit/>
          </a:bodyPr>
          <a:lstStyle>
            <a:lvl1pPr>
              <a:defRPr sz="6000"/>
            </a:lvl1pPr>
          </a:lstStyle>
          <a:p>
            <a:r>
              <a:rPr lang="en-US" dirty="0"/>
              <a:t>PITCH</a:t>
            </a:r>
            <a:br>
              <a:rPr lang="en-US" dirty="0"/>
            </a:br>
            <a:r>
              <a:rPr lang="en-US" dirty="0"/>
              <a:t>DECK</a:t>
            </a:r>
            <a:br>
              <a:rPr lang="en-US" dirty="0"/>
            </a:br>
            <a:r>
              <a:rPr lang="en-US" dirty="0"/>
              <a:t>TITLE</a:t>
            </a:r>
            <a:endParaRPr lang="ru-RU" dirty="0"/>
          </a:p>
        </p:txBody>
      </p:sp>
      <p:sp>
        <p:nvSpPr>
          <p:cNvPr id="4" name="Date Placeholder 3">
            <a:extLst>
              <a:ext uri="{FF2B5EF4-FFF2-40B4-BE49-F238E27FC236}">
                <a16:creationId xmlns:a16="http://schemas.microsoft.com/office/drawing/2014/main" id="{2472534F-03A6-408A-9BF1-303D0A440BA4}"/>
              </a:ext>
            </a:extLst>
          </p:cNvPr>
          <p:cNvSpPr>
            <a:spLocks noGrp="1"/>
          </p:cNvSpPr>
          <p:nvPr>
            <p:ph type="dt" sz="half" idx="10"/>
          </p:nvPr>
        </p:nvSpPr>
        <p:spPr/>
        <p:txBody>
          <a:bodyPr/>
          <a:lstStyle/>
          <a:p>
            <a:r>
              <a:rPr lang="en-US" dirty="0"/>
              <a:t>MM.DD.20XX</a:t>
            </a:r>
            <a:endParaRPr lang="ru-RU" dirty="0"/>
          </a:p>
        </p:txBody>
      </p:sp>
      <p:sp>
        <p:nvSpPr>
          <p:cNvPr id="5" name="Footer Placeholder 4">
            <a:extLst>
              <a:ext uri="{FF2B5EF4-FFF2-40B4-BE49-F238E27FC236}">
                <a16:creationId xmlns:a16="http://schemas.microsoft.com/office/drawing/2014/main" id="{0A24E181-0C50-4F43-A5A7-6FDD1500C708}"/>
              </a:ext>
            </a:extLst>
          </p:cNvPr>
          <p:cNvSpPr>
            <a:spLocks noGrp="1"/>
          </p:cNvSpPr>
          <p:nvPr>
            <p:ph type="ftr" sz="quarter" idx="11"/>
          </p:nvPr>
        </p:nvSpPr>
        <p:spPr/>
        <p:txBody>
          <a:bodyPr/>
          <a:lstStyle/>
          <a:p>
            <a:r>
              <a:rPr lang="en-US" dirty="0"/>
              <a:t>ADD A FOOTER</a:t>
            </a:r>
            <a:endParaRPr lang="ru-RU" dirty="0"/>
          </a:p>
        </p:txBody>
      </p:sp>
      <p:sp>
        <p:nvSpPr>
          <p:cNvPr id="6" name="Slide Number Placeholder 5">
            <a:extLst>
              <a:ext uri="{FF2B5EF4-FFF2-40B4-BE49-F238E27FC236}">
                <a16:creationId xmlns:a16="http://schemas.microsoft.com/office/drawing/2014/main" id="{13A749CC-EB55-4FEF-AA4C-9A9C6E2AA9C0}"/>
              </a:ext>
            </a:extLst>
          </p:cNvPr>
          <p:cNvSpPr>
            <a:spLocks noGrp="1"/>
          </p:cNvSpPr>
          <p:nvPr>
            <p:ph type="sldNum" sz="quarter" idx="12"/>
          </p:nvPr>
        </p:nvSpPr>
        <p:spPr/>
        <p:txBody>
          <a:bodyPr/>
          <a:lstStyle/>
          <a:p>
            <a:fld id="{8D581BC7-E183-40DB-AC97-C19EA4EB8894}" type="slidenum">
              <a:rPr lang="ru-RU" smtClean="0"/>
              <a:t>‹#›</a:t>
            </a:fld>
            <a:endParaRPr lang="ru-RU" dirty="0"/>
          </a:p>
        </p:txBody>
      </p:sp>
      <p:grpSp>
        <p:nvGrpSpPr>
          <p:cNvPr id="9" name="Group 8">
            <a:extLst>
              <a:ext uri="{FF2B5EF4-FFF2-40B4-BE49-F238E27FC236}">
                <a16:creationId xmlns:a16="http://schemas.microsoft.com/office/drawing/2014/main" id="{6F3E26A6-6962-4A35-AA86-805537D45296}"/>
              </a:ext>
            </a:extLst>
          </p:cNvPr>
          <p:cNvGrpSpPr/>
          <p:nvPr userDrawn="1"/>
        </p:nvGrpSpPr>
        <p:grpSpPr>
          <a:xfrm>
            <a:off x="6769768" y="1947412"/>
            <a:ext cx="2520148" cy="102440"/>
            <a:chOff x="3631690" y="2252140"/>
            <a:chExt cx="4389743" cy="102440"/>
          </a:xfrm>
        </p:grpSpPr>
        <p:sp>
          <p:nvSpPr>
            <p:cNvPr id="10" name="Oval 9">
              <a:extLst>
                <a:ext uri="{FF2B5EF4-FFF2-40B4-BE49-F238E27FC236}">
                  <a16:creationId xmlns:a16="http://schemas.microsoft.com/office/drawing/2014/main" id="{681504C4-12AC-4251-8E47-0089784BDB9B}"/>
                </a:ext>
              </a:extLst>
            </p:cNvPr>
            <p:cNvSpPr/>
            <p:nvPr userDrawn="1"/>
          </p:nvSpPr>
          <p:spPr>
            <a:xfrm>
              <a:off x="3631690" y="2253996"/>
              <a:ext cx="175203"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11" name="Straight Connector 10">
              <a:extLst>
                <a:ext uri="{FF2B5EF4-FFF2-40B4-BE49-F238E27FC236}">
                  <a16:creationId xmlns:a16="http://schemas.microsoft.com/office/drawing/2014/main" id="{192040D0-01C2-4643-8F84-3B8F334E545C}"/>
                </a:ext>
              </a:extLst>
            </p:cNvPr>
            <p:cNvCxnSpPr/>
            <p:nvPr userDrawn="1"/>
          </p:nvCxnSpPr>
          <p:spPr>
            <a:xfrm>
              <a:off x="3681984" y="2307679"/>
              <a:ext cx="4201365" cy="0"/>
            </a:xfrm>
            <a:prstGeom prst="line">
              <a:avLst/>
            </a:prstGeom>
            <a:ln w="12700">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2" name="Oval 11">
              <a:extLst>
                <a:ext uri="{FF2B5EF4-FFF2-40B4-BE49-F238E27FC236}">
                  <a16:creationId xmlns:a16="http://schemas.microsoft.com/office/drawing/2014/main" id="{7ED601E9-2BFC-460B-A2A8-69A787A4988E}"/>
                </a:ext>
              </a:extLst>
            </p:cNvPr>
            <p:cNvSpPr/>
            <p:nvPr userDrawn="1"/>
          </p:nvSpPr>
          <p:spPr>
            <a:xfrm>
              <a:off x="7845854" y="2252140"/>
              <a:ext cx="175579"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grpSp>
      <p:grpSp>
        <p:nvGrpSpPr>
          <p:cNvPr id="13" name="Group 12">
            <a:extLst>
              <a:ext uri="{FF2B5EF4-FFF2-40B4-BE49-F238E27FC236}">
                <a16:creationId xmlns:a16="http://schemas.microsoft.com/office/drawing/2014/main" id="{BB49A8A6-FEDB-4D20-B581-A84DB8EFE977}"/>
              </a:ext>
            </a:extLst>
          </p:cNvPr>
          <p:cNvGrpSpPr/>
          <p:nvPr userDrawn="1"/>
        </p:nvGrpSpPr>
        <p:grpSpPr>
          <a:xfrm>
            <a:off x="6769768" y="4654084"/>
            <a:ext cx="2520148" cy="100584"/>
            <a:chOff x="3631690" y="2253996"/>
            <a:chExt cx="4389742" cy="100584"/>
          </a:xfrm>
        </p:grpSpPr>
        <p:sp>
          <p:nvSpPr>
            <p:cNvPr id="14" name="Oval 13">
              <a:extLst>
                <a:ext uri="{FF2B5EF4-FFF2-40B4-BE49-F238E27FC236}">
                  <a16:creationId xmlns:a16="http://schemas.microsoft.com/office/drawing/2014/main" id="{C2F65998-5EC3-446A-8307-1CF81A348CE3}"/>
                </a:ext>
              </a:extLst>
            </p:cNvPr>
            <p:cNvSpPr/>
            <p:nvPr userDrawn="1"/>
          </p:nvSpPr>
          <p:spPr>
            <a:xfrm>
              <a:off x="3631690" y="2253996"/>
              <a:ext cx="175203"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15" name="Straight Connector 14">
              <a:extLst>
                <a:ext uri="{FF2B5EF4-FFF2-40B4-BE49-F238E27FC236}">
                  <a16:creationId xmlns:a16="http://schemas.microsoft.com/office/drawing/2014/main" id="{7CC5D776-F60A-4A0C-AA7C-EFACDA2CEA88}"/>
                </a:ext>
              </a:extLst>
            </p:cNvPr>
            <p:cNvCxnSpPr/>
            <p:nvPr userDrawn="1"/>
          </p:nvCxnSpPr>
          <p:spPr>
            <a:xfrm>
              <a:off x="3681984" y="2307679"/>
              <a:ext cx="4201364" cy="0"/>
            </a:xfrm>
            <a:prstGeom prst="line">
              <a:avLst/>
            </a:prstGeom>
            <a:ln w="12700">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6" name="Oval 15">
              <a:extLst>
                <a:ext uri="{FF2B5EF4-FFF2-40B4-BE49-F238E27FC236}">
                  <a16:creationId xmlns:a16="http://schemas.microsoft.com/office/drawing/2014/main" id="{AEAFE309-55C5-409C-92ED-748307C74318}"/>
                </a:ext>
              </a:extLst>
            </p:cNvPr>
            <p:cNvSpPr/>
            <p:nvPr userDrawn="1"/>
          </p:nvSpPr>
          <p:spPr>
            <a:xfrm>
              <a:off x="7845853" y="2253996"/>
              <a:ext cx="175579"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grpSp>
      <p:sp>
        <p:nvSpPr>
          <p:cNvPr id="17" name="Subtitle 2">
            <a:extLst>
              <a:ext uri="{FF2B5EF4-FFF2-40B4-BE49-F238E27FC236}">
                <a16:creationId xmlns:a16="http://schemas.microsoft.com/office/drawing/2014/main" id="{5B77B20B-76F5-4912-803D-5709F730D4FB}"/>
              </a:ext>
            </a:extLst>
          </p:cNvPr>
          <p:cNvSpPr>
            <a:spLocks noGrp="1"/>
          </p:cNvSpPr>
          <p:nvPr>
            <p:ph type="subTitle" idx="1"/>
          </p:nvPr>
        </p:nvSpPr>
        <p:spPr>
          <a:xfrm>
            <a:off x="6769767" y="4889444"/>
            <a:ext cx="4618957" cy="590626"/>
          </a:xfrm>
        </p:spPr>
        <p:txBody>
          <a:bodyPr lIns="0" tIns="0" rIns="0" bIns="0">
            <a:normAutofit/>
          </a:bodyPr>
          <a:lstStyle>
            <a:lvl1pPr marL="0" indent="0" algn="l">
              <a:lnSpc>
                <a:spcPct val="100000"/>
              </a:lnSpc>
              <a:spcBef>
                <a:spcPts val="0"/>
              </a:spcBef>
              <a:buNone/>
              <a:defRPr sz="2800" b="1">
                <a:latin typeface="+mn-lt"/>
                <a:cs typeface="Segoe UI Semibold" panose="020B070204020402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ru-RU" dirty="0"/>
          </a:p>
        </p:txBody>
      </p:sp>
      <p:sp>
        <p:nvSpPr>
          <p:cNvPr id="18" name="Picture Placeholder 9">
            <a:extLst>
              <a:ext uri="{FF2B5EF4-FFF2-40B4-BE49-F238E27FC236}">
                <a16:creationId xmlns:a16="http://schemas.microsoft.com/office/drawing/2014/main" id="{4293BA4F-7776-4C41-BE4F-7247935D5CCC}"/>
              </a:ext>
            </a:extLst>
          </p:cNvPr>
          <p:cNvSpPr>
            <a:spLocks noGrp="1"/>
          </p:cNvSpPr>
          <p:nvPr>
            <p:ph type="pic" sz="quarter" idx="13"/>
          </p:nvPr>
        </p:nvSpPr>
        <p:spPr>
          <a:xfrm>
            <a:off x="3706368" y="3079602"/>
            <a:ext cx="1481328" cy="758952"/>
          </a:xfrm>
        </p:spPr>
        <p:txBody>
          <a:bodyPr anchor="ctr" anchorCtr="0">
            <a:normAutofit/>
          </a:bodyPr>
          <a:lstStyle>
            <a:lvl1pPr marL="0" indent="0" algn="ctr">
              <a:buNone/>
              <a:defRPr sz="1400"/>
            </a:lvl1pPr>
          </a:lstStyle>
          <a:p>
            <a:r>
              <a:rPr lang="en-US"/>
              <a:t>Click icon to add picture</a:t>
            </a:r>
            <a:endParaRPr lang="ru-RU" dirty="0"/>
          </a:p>
        </p:txBody>
      </p:sp>
    </p:spTree>
    <p:extLst>
      <p:ext uri="{BB962C8B-B14F-4D97-AF65-F5344CB8AC3E}">
        <p14:creationId xmlns:p14="http://schemas.microsoft.com/office/powerpoint/2010/main" val="90769243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Pie Chart Layou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9F1B35C-893A-4033-ADC0-2192AFA2927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dirty="0"/>
          </a:p>
        </p:txBody>
      </p:sp>
      <p:sp>
        <p:nvSpPr>
          <p:cNvPr id="2" name="Title 1">
            <a:extLst>
              <a:ext uri="{FF2B5EF4-FFF2-40B4-BE49-F238E27FC236}">
                <a16:creationId xmlns:a16="http://schemas.microsoft.com/office/drawing/2014/main" id="{CD637DF8-B064-4F36-89F8-EBF538A2E7F2}"/>
              </a:ext>
            </a:extLst>
          </p:cNvPr>
          <p:cNvSpPr>
            <a:spLocks noGrp="1"/>
          </p:cNvSpPr>
          <p:nvPr>
            <p:ph type="title" hasCustomPrompt="1"/>
          </p:nvPr>
        </p:nvSpPr>
        <p:spPr>
          <a:xfrm>
            <a:off x="803276" y="1461974"/>
            <a:ext cx="4464049" cy="1177174"/>
          </a:xfrm>
        </p:spPr>
        <p:txBody>
          <a:bodyPr lIns="0" tIns="0" rIns="0" bIns="0" anchor="b">
            <a:normAutofit/>
          </a:bodyPr>
          <a:lstStyle>
            <a:lvl1pPr>
              <a:defRPr sz="3600"/>
            </a:lvl1pPr>
          </a:lstStyle>
          <a:p>
            <a:r>
              <a:rPr lang="en-US" dirty="0"/>
              <a:t>CLICK TO EDIT</a:t>
            </a:r>
            <a:endParaRPr lang="ru-RU" dirty="0"/>
          </a:p>
        </p:txBody>
      </p:sp>
      <p:sp>
        <p:nvSpPr>
          <p:cNvPr id="3" name="Text Placeholder 2">
            <a:extLst>
              <a:ext uri="{FF2B5EF4-FFF2-40B4-BE49-F238E27FC236}">
                <a16:creationId xmlns:a16="http://schemas.microsoft.com/office/drawing/2014/main" id="{8A72532A-5006-46B7-AE99-3A6891CD0254}"/>
              </a:ext>
            </a:extLst>
          </p:cNvPr>
          <p:cNvSpPr>
            <a:spLocks noGrp="1"/>
          </p:cNvSpPr>
          <p:nvPr>
            <p:ph type="body" idx="1" hasCustomPrompt="1"/>
          </p:nvPr>
        </p:nvSpPr>
        <p:spPr>
          <a:xfrm>
            <a:off x="826770" y="3092276"/>
            <a:ext cx="4443165" cy="1008841"/>
          </a:xfrm>
        </p:spPr>
        <p:txBody>
          <a:bodyPr lIns="0" tIns="0" rIns="0" bIns="0">
            <a:normAutofit/>
          </a:bodyPr>
          <a:lstStyle>
            <a:lvl1pPr marL="0" indent="0">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 name="Date Placeholder 3">
            <a:extLst>
              <a:ext uri="{FF2B5EF4-FFF2-40B4-BE49-F238E27FC236}">
                <a16:creationId xmlns:a16="http://schemas.microsoft.com/office/drawing/2014/main" id="{49EFC6D7-3241-401C-A16A-4A7CC2653954}"/>
              </a:ext>
            </a:extLst>
          </p:cNvPr>
          <p:cNvSpPr>
            <a:spLocks noGrp="1"/>
          </p:cNvSpPr>
          <p:nvPr>
            <p:ph type="dt" sz="half" idx="10"/>
          </p:nvPr>
        </p:nvSpPr>
        <p:spPr/>
        <p:txBody>
          <a:bodyPr/>
          <a:lstStyle/>
          <a:p>
            <a:r>
              <a:rPr lang="en-US" dirty="0"/>
              <a:t>MM.DD.20XX</a:t>
            </a:r>
            <a:endParaRPr lang="ru-RU" dirty="0"/>
          </a:p>
        </p:txBody>
      </p:sp>
      <p:sp>
        <p:nvSpPr>
          <p:cNvPr id="5" name="Footer Placeholder 4">
            <a:extLst>
              <a:ext uri="{FF2B5EF4-FFF2-40B4-BE49-F238E27FC236}">
                <a16:creationId xmlns:a16="http://schemas.microsoft.com/office/drawing/2014/main" id="{F345D6DC-ABA5-4D00-9CD3-92FFDD1FA2DC}"/>
              </a:ext>
            </a:extLst>
          </p:cNvPr>
          <p:cNvSpPr>
            <a:spLocks noGrp="1"/>
          </p:cNvSpPr>
          <p:nvPr>
            <p:ph type="ftr" sz="quarter" idx="11"/>
          </p:nvPr>
        </p:nvSpPr>
        <p:spPr/>
        <p:txBody>
          <a:bodyPr/>
          <a:lstStyle/>
          <a:p>
            <a:r>
              <a:rPr lang="en-US" dirty="0"/>
              <a:t>ADD A FOOTER</a:t>
            </a:r>
            <a:endParaRPr lang="ru-RU" dirty="0"/>
          </a:p>
        </p:txBody>
      </p:sp>
      <p:sp>
        <p:nvSpPr>
          <p:cNvPr id="6" name="Slide Number Placeholder 5">
            <a:extLst>
              <a:ext uri="{FF2B5EF4-FFF2-40B4-BE49-F238E27FC236}">
                <a16:creationId xmlns:a16="http://schemas.microsoft.com/office/drawing/2014/main" id="{92459C86-0106-40E0-AA18-795EC5787677}"/>
              </a:ext>
            </a:extLst>
          </p:cNvPr>
          <p:cNvSpPr>
            <a:spLocks noGrp="1"/>
          </p:cNvSpPr>
          <p:nvPr>
            <p:ph type="sldNum" sz="quarter" idx="12"/>
          </p:nvPr>
        </p:nvSpPr>
        <p:spPr/>
        <p:txBody>
          <a:bodyPr/>
          <a:lstStyle/>
          <a:p>
            <a:fld id="{8D581BC7-E183-40DB-AC97-C19EA4EB8894}" type="slidenum">
              <a:rPr lang="ru-RU" smtClean="0"/>
              <a:t>‹#›</a:t>
            </a:fld>
            <a:endParaRPr lang="ru-RU" dirty="0"/>
          </a:p>
        </p:txBody>
      </p:sp>
      <p:sp>
        <p:nvSpPr>
          <p:cNvPr id="11" name="Picture Placeholder 10">
            <a:extLst>
              <a:ext uri="{FF2B5EF4-FFF2-40B4-BE49-F238E27FC236}">
                <a16:creationId xmlns:a16="http://schemas.microsoft.com/office/drawing/2014/main" id="{6D14F7B3-A6CF-491C-9855-75B5784CC456}"/>
              </a:ext>
            </a:extLst>
          </p:cNvPr>
          <p:cNvSpPr>
            <a:spLocks noGrp="1"/>
          </p:cNvSpPr>
          <p:nvPr>
            <p:ph type="pic" sz="quarter" idx="13"/>
          </p:nvPr>
        </p:nvSpPr>
        <p:spPr>
          <a:xfrm>
            <a:off x="831850" y="859665"/>
            <a:ext cx="1078992" cy="548640"/>
          </a:xfrm>
        </p:spPr>
        <p:txBody>
          <a:bodyPr anchor="ctr" anchorCtr="0">
            <a:normAutofit/>
          </a:bodyPr>
          <a:lstStyle>
            <a:lvl1pPr marL="0" indent="0" algn="ctr">
              <a:buNone/>
              <a:defRPr sz="1200"/>
            </a:lvl1pPr>
          </a:lstStyle>
          <a:p>
            <a:r>
              <a:rPr lang="en-US"/>
              <a:t>Click icon to add picture</a:t>
            </a:r>
            <a:endParaRPr lang="ru-RU" dirty="0"/>
          </a:p>
        </p:txBody>
      </p:sp>
      <p:grpSp>
        <p:nvGrpSpPr>
          <p:cNvPr id="15" name="Group 14">
            <a:extLst>
              <a:ext uri="{FF2B5EF4-FFF2-40B4-BE49-F238E27FC236}">
                <a16:creationId xmlns:a16="http://schemas.microsoft.com/office/drawing/2014/main" id="{B7317392-EF87-4050-8BBE-32F74B0CF15A}"/>
              </a:ext>
            </a:extLst>
          </p:cNvPr>
          <p:cNvGrpSpPr/>
          <p:nvPr userDrawn="1"/>
        </p:nvGrpSpPr>
        <p:grpSpPr>
          <a:xfrm>
            <a:off x="0" y="2811097"/>
            <a:ext cx="3149152" cy="100800"/>
            <a:chOff x="-1228304" y="3250524"/>
            <a:chExt cx="3149152" cy="100800"/>
          </a:xfrm>
        </p:grpSpPr>
        <p:cxnSp>
          <p:nvCxnSpPr>
            <p:cNvPr id="13" name="Straight Connector 12">
              <a:extLst>
                <a:ext uri="{FF2B5EF4-FFF2-40B4-BE49-F238E27FC236}">
                  <a16:creationId xmlns:a16="http://schemas.microsoft.com/office/drawing/2014/main" id="{785A4134-866D-4143-AC1E-8A2FFDB49855}"/>
                </a:ext>
              </a:extLst>
            </p:cNvPr>
            <p:cNvCxnSpPr>
              <a:cxnSpLocks/>
            </p:cNvCxnSpPr>
            <p:nvPr userDrawn="1"/>
          </p:nvCxnSpPr>
          <p:spPr>
            <a:xfrm>
              <a:off x="-1228304" y="3290538"/>
              <a:ext cx="3096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4" name="Oval 13">
              <a:extLst>
                <a:ext uri="{FF2B5EF4-FFF2-40B4-BE49-F238E27FC236}">
                  <a16:creationId xmlns:a16="http://schemas.microsoft.com/office/drawing/2014/main" id="{1BBC5D9C-B8FB-455B-9398-36DB21F2765E}"/>
                </a:ext>
              </a:extLst>
            </p:cNvPr>
            <p:cNvSpPr/>
            <p:nvPr userDrawn="1"/>
          </p:nvSpPr>
          <p:spPr>
            <a:xfrm>
              <a:off x="1820048" y="3250524"/>
              <a:ext cx="100800"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grpSp>
      <p:sp>
        <p:nvSpPr>
          <p:cNvPr id="17" name="Oval 16">
            <a:extLst>
              <a:ext uri="{FF2B5EF4-FFF2-40B4-BE49-F238E27FC236}">
                <a16:creationId xmlns:a16="http://schemas.microsoft.com/office/drawing/2014/main" id="{72225750-E4CE-4A81-A0C3-4023030D637E}"/>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18" name="Straight Connector 17">
            <a:extLst>
              <a:ext uri="{FF2B5EF4-FFF2-40B4-BE49-F238E27FC236}">
                <a16:creationId xmlns:a16="http://schemas.microsoft.com/office/drawing/2014/main" id="{3819C324-07DF-49DB-A08C-0E6155CE3041}"/>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9" name="Oval 18">
            <a:extLst>
              <a:ext uri="{FF2B5EF4-FFF2-40B4-BE49-F238E27FC236}">
                <a16:creationId xmlns:a16="http://schemas.microsoft.com/office/drawing/2014/main" id="{75A34025-44F2-4A09-8629-F1794E9D35AF}"/>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20" name="Straight Connector 19">
            <a:extLst>
              <a:ext uri="{FF2B5EF4-FFF2-40B4-BE49-F238E27FC236}">
                <a16:creationId xmlns:a16="http://schemas.microsoft.com/office/drawing/2014/main" id="{815854A2-EAE9-4B2A-84CF-5A4BD753863A}"/>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36" name="Text Placeholder 2">
            <a:extLst>
              <a:ext uri="{FF2B5EF4-FFF2-40B4-BE49-F238E27FC236}">
                <a16:creationId xmlns:a16="http://schemas.microsoft.com/office/drawing/2014/main" id="{9A5180A6-7D2B-4341-A749-16387D907EEF}"/>
              </a:ext>
            </a:extLst>
          </p:cNvPr>
          <p:cNvSpPr>
            <a:spLocks noGrp="1"/>
          </p:cNvSpPr>
          <p:nvPr>
            <p:ph type="body" idx="34" hasCustomPrompt="1"/>
          </p:nvPr>
        </p:nvSpPr>
        <p:spPr>
          <a:xfrm>
            <a:off x="1262770" y="4138611"/>
            <a:ext cx="1283894" cy="349611"/>
          </a:xfrm>
        </p:spPr>
        <p:txBody>
          <a:bodyPr lIns="0" tIns="0" rIns="0" bIns="0" anchor="b">
            <a:normAutofit/>
          </a:bodyPr>
          <a:lstStyle>
            <a:lvl1pPr marL="0" indent="0" algn="l">
              <a:spcBef>
                <a:spcPts val="600"/>
              </a:spcBef>
              <a:buNone/>
              <a:defRPr sz="1800" b="1" i="0">
                <a:solidFill>
                  <a:schemeClr val="bg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$ 1,500,000</a:t>
            </a:r>
          </a:p>
        </p:txBody>
      </p:sp>
      <p:sp>
        <p:nvSpPr>
          <p:cNvPr id="37" name="Text Placeholder 2">
            <a:extLst>
              <a:ext uri="{FF2B5EF4-FFF2-40B4-BE49-F238E27FC236}">
                <a16:creationId xmlns:a16="http://schemas.microsoft.com/office/drawing/2014/main" id="{79DFBEE7-50AA-4F4F-8B5D-AD23ECAD9919}"/>
              </a:ext>
            </a:extLst>
          </p:cNvPr>
          <p:cNvSpPr>
            <a:spLocks noGrp="1"/>
          </p:cNvSpPr>
          <p:nvPr>
            <p:ph type="body" idx="42" hasCustomPrompt="1"/>
          </p:nvPr>
        </p:nvSpPr>
        <p:spPr>
          <a:xfrm>
            <a:off x="1262769" y="4499972"/>
            <a:ext cx="1285861" cy="246279"/>
          </a:xfrm>
        </p:spPr>
        <p:txBody>
          <a:bodyPr lIns="0" tIns="0" rIns="0" bIns="0" anchor="t" anchorCtr="0">
            <a:normAutofit/>
          </a:bodyPr>
          <a:lstStyle>
            <a:lvl1pPr marL="0" indent="0" algn="l">
              <a:spcBef>
                <a:spcPts val="600"/>
              </a:spcBef>
              <a:buNone/>
              <a:defRPr sz="1400" b="0" i="1">
                <a:solidFill>
                  <a:schemeClr val="tx1"/>
                </a:solidFill>
                <a:latin typeface="+mn-lt"/>
                <a:cs typeface="Segoe UI"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Category Title</a:t>
            </a:r>
          </a:p>
        </p:txBody>
      </p:sp>
      <p:sp>
        <p:nvSpPr>
          <p:cNvPr id="39" name="Text Placeholder 2">
            <a:extLst>
              <a:ext uri="{FF2B5EF4-FFF2-40B4-BE49-F238E27FC236}">
                <a16:creationId xmlns:a16="http://schemas.microsoft.com/office/drawing/2014/main" id="{306EAF0C-F17D-47D6-BAA1-16745F4F70D9}"/>
              </a:ext>
            </a:extLst>
          </p:cNvPr>
          <p:cNvSpPr>
            <a:spLocks noGrp="1"/>
          </p:cNvSpPr>
          <p:nvPr>
            <p:ph type="body" idx="45" hasCustomPrompt="1"/>
          </p:nvPr>
        </p:nvSpPr>
        <p:spPr>
          <a:xfrm>
            <a:off x="3193135" y="4138611"/>
            <a:ext cx="1283894" cy="349611"/>
          </a:xfrm>
        </p:spPr>
        <p:txBody>
          <a:bodyPr lIns="0" tIns="0" rIns="0" bIns="0" anchor="b">
            <a:normAutofit/>
          </a:bodyPr>
          <a:lstStyle>
            <a:lvl1pPr marL="0" indent="0" algn="l">
              <a:spcBef>
                <a:spcPts val="600"/>
              </a:spcBef>
              <a:buNone/>
              <a:defRPr sz="1800" b="1" i="0">
                <a:solidFill>
                  <a:schemeClr val="bg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$ 1,500,000</a:t>
            </a:r>
          </a:p>
        </p:txBody>
      </p:sp>
      <p:sp>
        <p:nvSpPr>
          <p:cNvPr id="40" name="Text Placeholder 2">
            <a:extLst>
              <a:ext uri="{FF2B5EF4-FFF2-40B4-BE49-F238E27FC236}">
                <a16:creationId xmlns:a16="http://schemas.microsoft.com/office/drawing/2014/main" id="{D091E31C-C1DC-4D72-8C9E-3B6BD91E72AF}"/>
              </a:ext>
            </a:extLst>
          </p:cNvPr>
          <p:cNvSpPr>
            <a:spLocks noGrp="1"/>
          </p:cNvSpPr>
          <p:nvPr>
            <p:ph type="body" idx="46" hasCustomPrompt="1"/>
          </p:nvPr>
        </p:nvSpPr>
        <p:spPr>
          <a:xfrm>
            <a:off x="3193134" y="4499972"/>
            <a:ext cx="1285861" cy="246279"/>
          </a:xfrm>
        </p:spPr>
        <p:txBody>
          <a:bodyPr lIns="0" tIns="0" rIns="0" bIns="0" anchor="t" anchorCtr="0">
            <a:normAutofit/>
          </a:bodyPr>
          <a:lstStyle>
            <a:lvl1pPr marL="0" indent="0" algn="l">
              <a:spcBef>
                <a:spcPts val="600"/>
              </a:spcBef>
              <a:buNone/>
              <a:defRPr sz="1400" b="0" i="1">
                <a:solidFill>
                  <a:schemeClr val="tx1"/>
                </a:solidFill>
                <a:latin typeface="+mn-lt"/>
                <a:cs typeface="Segoe UI"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Category Title</a:t>
            </a:r>
          </a:p>
        </p:txBody>
      </p:sp>
      <p:sp>
        <p:nvSpPr>
          <p:cNvPr id="42" name="Text Placeholder 2">
            <a:extLst>
              <a:ext uri="{FF2B5EF4-FFF2-40B4-BE49-F238E27FC236}">
                <a16:creationId xmlns:a16="http://schemas.microsoft.com/office/drawing/2014/main" id="{F62E753C-C8BE-457D-9B22-6A8227347A67}"/>
              </a:ext>
            </a:extLst>
          </p:cNvPr>
          <p:cNvSpPr>
            <a:spLocks noGrp="1"/>
          </p:cNvSpPr>
          <p:nvPr>
            <p:ph type="body" idx="47" hasCustomPrompt="1"/>
          </p:nvPr>
        </p:nvSpPr>
        <p:spPr>
          <a:xfrm>
            <a:off x="5123499" y="4142294"/>
            <a:ext cx="1283894" cy="349611"/>
          </a:xfrm>
        </p:spPr>
        <p:txBody>
          <a:bodyPr lIns="0" tIns="0" rIns="0" bIns="0" anchor="b">
            <a:normAutofit/>
          </a:bodyPr>
          <a:lstStyle>
            <a:lvl1pPr marL="0" indent="0" algn="l">
              <a:spcBef>
                <a:spcPts val="600"/>
              </a:spcBef>
              <a:buNone/>
              <a:defRPr sz="1800" b="1" i="0">
                <a:solidFill>
                  <a:schemeClr val="bg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$ 1,500,000</a:t>
            </a:r>
          </a:p>
        </p:txBody>
      </p:sp>
      <p:sp>
        <p:nvSpPr>
          <p:cNvPr id="43" name="Text Placeholder 2">
            <a:extLst>
              <a:ext uri="{FF2B5EF4-FFF2-40B4-BE49-F238E27FC236}">
                <a16:creationId xmlns:a16="http://schemas.microsoft.com/office/drawing/2014/main" id="{BC1E8F6C-0BDD-4AFA-9E8D-5EF61AA59F50}"/>
              </a:ext>
            </a:extLst>
          </p:cNvPr>
          <p:cNvSpPr>
            <a:spLocks noGrp="1"/>
          </p:cNvSpPr>
          <p:nvPr>
            <p:ph type="body" idx="48" hasCustomPrompt="1"/>
          </p:nvPr>
        </p:nvSpPr>
        <p:spPr>
          <a:xfrm>
            <a:off x="5123498" y="4503655"/>
            <a:ext cx="1285861" cy="246279"/>
          </a:xfrm>
        </p:spPr>
        <p:txBody>
          <a:bodyPr lIns="0" tIns="0" rIns="0" bIns="0" anchor="t" anchorCtr="0">
            <a:normAutofit/>
          </a:bodyPr>
          <a:lstStyle>
            <a:lvl1pPr marL="0" indent="0" algn="l">
              <a:spcBef>
                <a:spcPts val="600"/>
              </a:spcBef>
              <a:buNone/>
              <a:defRPr sz="1400" b="0" i="1">
                <a:solidFill>
                  <a:schemeClr val="tx1"/>
                </a:solidFill>
                <a:latin typeface="+mn-lt"/>
                <a:cs typeface="Segoe UI"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Category Title</a:t>
            </a:r>
          </a:p>
        </p:txBody>
      </p:sp>
      <p:sp>
        <p:nvSpPr>
          <p:cNvPr id="45" name="Text Placeholder 2">
            <a:extLst>
              <a:ext uri="{FF2B5EF4-FFF2-40B4-BE49-F238E27FC236}">
                <a16:creationId xmlns:a16="http://schemas.microsoft.com/office/drawing/2014/main" id="{C70C9772-55FF-4449-988F-6CDDE075E730}"/>
              </a:ext>
            </a:extLst>
          </p:cNvPr>
          <p:cNvSpPr>
            <a:spLocks noGrp="1"/>
          </p:cNvSpPr>
          <p:nvPr>
            <p:ph type="body" idx="49" hasCustomPrompt="1"/>
          </p:nvPr>
        </p:nvSpPr>
        <p:spPr>
          <a:xfrm>
            <a:off x="1262770" y="4826750"/>
            <a:ext cx="1283894" cy="349611"/>
          </a:xfrm>
        </p:spPr>
        <p:txBody>
          <a:bodyPr lIns="0" tIns="0" rIns="0" bIns="0" anchor="b">
            <a:normAutofit/>
          </a:bodyPr>
          <a:lstStyle>
            <a:lvl1pPr marL="0" indent="0" algn="l">
              <a:spcBef>
                <a:spcPts val="600"/>
              </a:spcBef>
              <a:buNone/>
              <a:defRPr sz="1800" b="1" i="0">
                <a:solidFill>
                  <a:schemeClr val="bg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$ 1,500,000</a:t>
            </a:r>
          </a:p>
        </p:txBody>
      </p:sp>
      <p:sp>
        <p:nvSpPr>
          <p:cNvPr id="46" name="Text Placeholder 2">
            <a:extLst>
              <a:ext uri="{FF2B5EF4-FFF2-40B4-BE49-F238E27FC236}">
                <a16:creationId xmlns:a16="http://schemas.microsoft.com/office/drawing/2014/main" id="{75EE6DCE-6A55-4D95-85F7-E22E3E268256}"/>
              </a:ext>
            </a:extLst>
          </p:cNvPr>
          <p:cNvSpPr>
            <a:spLocks noGrp="1"/>
          </p:cNvSpPr>
          <p:nvPr>
            <p:ph type="body" idx="50" hasCustomPrompt="1"/>
          </p:nvPr>
        </p:nvSpPr>
        <p:spPr>
          <a:xfrm>
            <a:off x="1262769" y="5188111"/>
            <a:ext cx="1285861" cy="246279"/>
          </a:xfrm>
        </p:spPr>
        <p:txBody>
          <a:bodyPr lIns="0" tIns="0" rIns="0" bIns="0" anchor="t" anchorCtr="0">
            <a:normAutofit/>
          </a:bodyPr>
          <a:lstStyle>
            <a:lvl1pPr marL="0" indent="0" algn="l">
              <a:spcBef>
                <a:spcPts val="600"/>
              </a:spcBef>
              <a:buNone/>
              <a:defRPr sz="1400" b="0" i="1">
                <a:solidFill>
                  <a:schemeClr val="tx1"/>
                </a:solidFill>
                <a:latin typeface="+mn-lt"/>
                <a:cs typeface="Segoe UI"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Category Title</a:t>
            </a:r>
          </a:p>
        </p:txBody>
      </p:sp>
      <p:sp>
        <p:nvSpPr>
          <p:cNvPr id="48" name="Text Placeholder 2">
            <a:extLst>
              <a:ext uri="{FF2B5EF4-FFF2-40B4-BE49-F238E27FC236}">
                <a16:creationId xmlns:a16="http://schemas.microsoft.com/office/drawing/2014/main" id="{84DC7882-7541-4AEA-95FE-DDBCF6F9CA32}"/>
              </a:ext>
            </a:extLst>
          </p:cNvPr>
          <p:cNvSpPr>
            <a:spLocks noGrp="1"/>
          </p:cNvSpPr>
          <p:nvPr>
            <p:ph type="body" idx="51" hasCustomPrompt="1"/>
          </p:nvPr>
        </p:nvSpPr>
        <p:spPr>
          <a:xfrm>
            <a:off x="3193135" y="4826750"/>
            <a:ext cx="1283894" cy="349611"/>
          </a:xfrm>
        </p:spPr>
        <p:txBody>
          <a:bodyPr lIns="0" tIns="0" rIns="0" bIns="0" anchor="b">
            <a:normAutofit/>
          </a:bodyPr>
          <a:lstStyle>
            <a:lvl1pPr marL="0" indent="0" algn="l">
              <a:spcBef>
                <a:spcPts val="600"/>
              </a:spcBef>
              <a:buNone/>
              <a:defRPr sz="1800" b="1" i="0">
                <a:solidFill>
                  <a:schemeClr val="bg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$ 1,500,000</a:t>
            </a:r>
          </a:p>
        </p:txBody>
      </p:sp>
      <p:sp>
        <p:nvSpPr>
          <p:cNvPr id="49" name="Text Placeholder 2">
            <a:extLst>
              <a:ext uri="{FF2B5EF4-FFF2-40B4-BE49-F238E27FC236}">
                <a16:creationId xmlns:a16="http://schemas.microsoft.com/office/drawing/2014/main" id="{5542D500-4CD6-4FDE-9133-F8020797D9B5}"/>
              </a:ext>
            </a:extLst>
          </p:cNvPr>
          <p:cNvSpPr>
            <a:spLocks noGrp="1"/>
          </p:cNvSpPr>
          <p:nvPr>
            <p:ph type="body" idx="52" hasCustomPrompt="1"/>
          </p:nvPr>
        </p:nvSpPr>
        <p:spPr>
          <a:xfrm>
            <a:off x="3193134" y="5188111"/>
            <a:ext cx="1285861" cy="246279"/>
          </a:xfrm>
        </p:spPr>
        <p:txBody>
          <a:bodyPr lIns="0" tIns="0" rIns="0" bIns="0" anchor="t" anchorCtr="0">
            <a:normAutofit/>
          </a:bodyPr>
          <a:lstStyle>
            <a:lvl1pPr marL="0" indent="0" algn="l">
              <a:spcBef>
                <a:spcPts val="600"/>
              </a:spcBef>
              <a:buNone/>
              <a:defRPr sz="1400" b="0" i="1">
                <a:solidFill>
                  <a:schemeClr val="tx1"/>
                </a:solidFill>
                <a:latin typeface="+mn-lt"/>
                <a:cs typeface="Segoe UI"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Category Title</a:t>
            </a:r>
          </a:p>
        </p:txBody>
      </p:sp>
      <p:sp>
        <p:nvSpPr>
          <p:cNvPr id="51" name="Text Placeholder 2">
            <a:extLst>
              <a:ext uri="{FF2B5EF4-FFF2-40B4-BE49-F238E27FC236}">
                <a16:creationId xmlns:a16="http://schemas.microsoft.com/office/drawing/2014/main" id="{500C362B-BA02-4F7D-86F6-3F6F2EF20D04}"/>
              </a:ext>
            </a:extLst>
          </p:cNvPr>
          <p:cNvSpPr>
            <a:spLocks noGrp="1"/>
          </p:cNvSpPr>
          <p:nvPr>
            <p:ph type="body" idx="53" hasCustomPrompt="1"/>
          </p:nvPr>
        </p:nvSpPr>
        <p:spPr>
          <a:xfrm>
            <a:off x="5123499" y="4830433"/>
            <a:ext cx="1283894" cy="349611"/>
          </a:xfrm>
        </p:spPr>
        <p:txBody>
          <a:bodyPr lIns="0" tIns="0" rIns="0" bIns="0" anchor="b">
            <a:normAutofit/>
          </a:bodyPr>
          <a:lstStyle>
            <a:lvl1pPr marL="0" indent="0" algn="l">
              <a:spcBef>
                <a:spcPts val="600"/>
              </a:spcBef>
              <a:buNone/>
              <a:defRPr sz="1800" b="1" i="0">
                <a:solidFill>
                  <a:schemeClr val="bg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$ 1,500,000</a:t>
            </a:r>
          </a:p>
        </p:txBody>
      </p:sp>
      <p:sp>
        <p:nvSpPr>
          <p:cNvPr id="52" name="Text Placeholder 2">
            <a:extLst>
              <a:ext uri="{FF2B5EF4-FFF2-40B4-BE49-F238E27FC236}">
                <a16:creationId xmlns:a16="http://schemas.microsoft.com/office/drawing/2014/main" id="{E213E497-634E-40E7-BF08-765CC21529E2}"/>
              </a:ext>
            </a:extLst>
          </p:cNvPr>
          <p:cNvSpPr>
            <a:spLocks noGrp="1"/>
          </p:cNvSpPr>
          <p:nvPr>
            <p:ph type="body" idx="54" hasCustomPrompt="1"/>
          </p:nvPr>
        </p:nvSpPr>
        <p:spPr>
          <a:xfrm>
            <a:off x="5123498" y="5191794"/>
            <a:ext cx="1285861" cy="246279"/>
          </a:xfrm>
        </p:spPr>
        <p:txBody>
          <a:bodyPr lIns="0" tIns="0" rIns="0" bIns="0" anchor="t" anchorCtr="0">
            <a:normAutofit/>
          </a:bodyPr>
          <a:lstStyle>
            <a:lvl1pPr marL="0" indent="0" algn="l">
              <a:spcBef>
                <a:spcPts val="600"/>
              </a:spcBef>
              <a:buNone/>
              <a:defRPr sz="1400" b="0" i="1">
                <a:solidFill>
                  <a:schemeClr val="tx1"/>
                </a:solidFill>
                <a:latin typeface="+mn-lt"/>
                <a:cs typeface="Segoe UI"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Category Title</a:t>
            </a:r>
          </a:p>
        </p:txBody>
      </p:sp>
      <p:sp>
        <p:nvSpPr>
          <p:cNvPr id="8" name="Oval 7">
            <a:extLst>
              <a:ext uri="{FF2B5EF4-FFF2-40B4-BE49-F238E27FC236}">
                <a16:creationId xmlns:a16="http://schemas.microsoft.com/office/drawing/2014/main" id="{FA01C659-0131-449B-BA07-5BC568F00BF0}"/>
              </a:ext>
            </a:extLst>
          </p:cNvPr>
          <p:cNvSpPr/>
          <p:nvPr userDrawn="1"/>
        </p:nvSpPr>
        <p:spPr>
          <a:xfrm>
            <a:off x="790959" y="4258650"/>
            <a:ext cx="384048" cy="38404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sp>
        <p:nvSpPr>
          <p:cNvPr id="54" name="Oval 53">
            <a:extLst>
              <a:ext uri="{FF2B5EF4-FFF2-40B4-BE49-F238E27FC236}">
                <a16:creationId xmlns:a16="http://schemas.microsoft.com/office/drawing/2014/main" id="{69CB80EA-A8D6-4099-9412-0C14095755FF}"/>
              </a:ext>
            </a:extLst>
          </p:cNvPr>
          <p:cNvSpPr/>
          <p:nvPr userDrawn="1"/>
        </p:nvSpPr>
        <p:spPr>
          <a:xfrm>
            <a:off x="790959" y="4965077"/>
            <a:ext cx="384048" cy="384048"/>
          </a:xfrm>
          <a:prstGeom prst="ellipse">
            <a:avLst/>
          </a:prstGeom>
          <a:solidFill>
            <a:srgbClr val="225B5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sp>
        <p:nvSpPr>
          <p:cNvPr id="55" name="Oval 54">
            <a:extLst>
              <a:ext uri="{FF2B5EF4-FFF2-40B4-BE49-F238E27FC236}">
                <a16:creationId xmlns:a16="http://schemas.microsoft.com/office/drawing/2014/main" id="{2E20CCE5-B889-49FE-8FA6-A6F0F11A5D91}"/>
              </a:ext>
            </a:extLst>
          </p:cNvPr>
          <p:cNvSpPr/>
          <p:nvPr userDrawn="1"/>
        </p:nvSpPr>
        <p:spPr>
          <a:xfrm>
            <a:off x="2725217" y="4261982"/>
            <a:ext cx="384048" cy="384048"/>
          </a:xfrm>
          <a:prstGeom prst="ellipse">
            <a:avLst/>
          </a:prstGeom>
          <a:solidFill>
            <a:schemeClr val="tx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sp>
        <p:nvSpPr>
          <p:cNvPr id="56" name="Oval 55">
            <a:extLst>
              <a:ext uri="{FF2B5EF4-FFF2-40B4-BE49-F238E27FC236}">
                <a16:creationId xmlns:a16="http://schemas.microsoft.com/office/drawing/2014/main" id="{769A77E3-4AFB-45BB-8FDC-4AD084EA9D23}"/>
              </a:ext>
            </a:extLst>
          </p:cNvPr>
          <p:cNvSpPr/>
          <p:nvPr userDrawn="1"/>
        </p:nvSpPr>
        <p:spPr>
          <a:xfrm>
            <a:off x="2725217" y="4968409"/>
            <a:ext cx="384048" cy="38404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sp>
        <p:nvSpPr>
          <p:cNvPr id="57" name="Oval 56">
            <a:extLst>
              <a:ext uri="{FF2B5EF4-FFF2-40B4-BE49-F238E27FC236}">
                <a16:creationId xmlns:a16="http://schemas.microsoft.com/office/drawing/2014/main" id="{53A8B986-3280-4EAC-846B-9167ECC55646}"/>
              </a:ext>
            </a:extLst>
          </p:cNvPr>
          <p:cNvSpPr/>
          <p:nvPr userDrawn="1"/>
        </p:nvSpPr>
        <p:spPr>
          <a:xfrm>
            <a:off x="4660323" y="4257848"/>
            <a:ext cx="384048" cy="384048"/>
          </a:xfrm>
          <a:prstGeom prst="ellipse">
            <a:avLst/>
          </a:prstGeom>
          <a:solidFill>
            <a:srgbClr val="B5316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sp>
        <p:nvSpPr>
          <p:cNvPr id="58" name="Oval 57">
            <a:extLst>
              <a:ext uri="{FF2B5EF4-FFF2-40B4-BE49-F238E27FC236}">
                <a16:creationId xmlns:a16="http://schemas.microsoft.com/office/drawing/2014/main" id="{0AE6D315-5EC0-4956-B7BF-B94D2AFE679B}"/>
              </a:ext>
            </a:extLst>
          </p:cNvPr>
          <p:cNvSpPr/>
          <p:nvPr userDrawn="1"/>
        </p:nvSpPr>
        <p:spPr>
          <a:xfrm>
            <a:off x="4660323" y="4964275"/>
            <a:ext cx="384048" cy="384048"/>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sp>
        <p:nvSpPr>
          <p:cNvPr id="12" name="Chart Placeholder 11">
            <a:extLst>
              <a:ext uri="{FF2B5EF4-FFF2-40B4-BE49-F238E27FC236}">
                <a16:creationId xmlns:a16="http://schemas.microsoft.com/office/drawing/2014/main" id="{9ED8422E-0C74-45EF-B794-252146C6639A}"/>
              </a:ext>
            </a:extLst>
          </p:cNvPr>
          <p:cNvSpPr>
            <a:spLocks noGrp="1"/>
          </p:cNvSpPr>
          <p:nvPr>
            <p:ph type="chart" sz="quarter" idx="55"/>
          </p:nvPr>
        </p:nvSpPr>
        <p:spPr>
          <a:xfrm>
            <a:off x="6924675" y="860425"/>
            <a:ext cx="4483100" cy="4573588"/>
          </a:xfrm>
        </p:spPr>
        <p:txBody>
          <a:bodyPr anchor="ctr" anchorCtr="0">
            <a:normAutofit/>
          </a:bodyPr>
          <a:lstStyle>
            <a:lvl1pPr marL="0" indent="0" algn="ctr">
              <a:buNone/>
              <a:defRPr sz="1200"/>
            </a:lvl1pPr>
          </a:lstStyle>
          <a:p>
            <a:r>
              <a:rPr lang="en-US"/>
              <a:t>Click icon to add chart</a:t>
            </a:r>
            <a:endParaRPr lang="ru-RU" dirty="0"/>
          </a:p>
        </p:txBody>
      </p:sp>
      <p:sp>
        <p:nvSpPr>
          <p:cNvPr id="35" name="Oval 34">
            <a:extLst>
              <a:ext uri="{FF2B5EF4-FFF2-40B4-BE49-F238E27FC236}">
                <a16:creationId xmlns:a16="http://schemas.microsoft.com/office/drawing/2014/main" id="{E8B7C827-F016-49F6-B775-FAC0E6420466}"/>
              </a:ext>
            </a:extLst>
          </p:cNvPr>
          <p:cNvSpPr/>
          <p:nvPr userDrawn="1"/>
        </p:nvSpPr>
        <p:spPr>
          <a:xfrm>
            <a:off x="6905624" y="905669"/>
            <a:ext cx="4483100" cy="4483100"/>
          </a:xfrm>
          <a:prstGeom prst="ellipse">
            <a:avLst/>
          </a:prstGeom>
          <a:noFill/>
          <a:ln w="63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sp>
        <p:nvSpPr>
          <p:cNvPr id="38" name="Oval 37">
            <a:extLst>
              <a:ext uri="{FF2B5EF4-FFF2-40B4-BE49-F238E27FC236}">
                <a16:creationId xmlns:a16="http://schemas.microsoft.com/office/drawing/2014/main" id="{C0F8D2C7-9093-4F92-B8A4-D819FEE69F1F}"/>
              </a:ext>
            </a:extLst>
          </p:cNvPr>
          <p:cNvSpPr/>
          <p:nvPr userDrawn="1"/>
        </p:nvSpPr>
        <p:spPr>
          <a:xfrm>
            <a:off x="8294757" y="2294802"/>
            <a:ext cx="1704834" cy="1704834"/>
          </a:xfrm>
          <a:prstGeom prst="ellipse">
            <a:avLst/>
          </a:prstGeom>
          <a:noFill/>
          <a:ln w="63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cxnSp>
        <p:nvCxnSpPr>
          <p:cNvPr id="41" name="Straight Connector 40">
            <a:extLst>
              <a:ext uri="{FF2B5EF4-FFF2-40B4-BE49-F238E27FC236}">
                <a16:creationId xmlns:a16="http://schemas.microsoft.com/office/drawing/2014/main" id="{0DE9D0C0-04C1-4621-8B2D-E65A25A8DCF3}"/>
              </a:ext>
            </a:extLst>
          </p:cNvPr>
          <p:cNvCxnSpPr>
            <a:cxnSpLocks/>
          </p:cNvCxnSpPr>
          <p:nvPr userDrawn="1"/>
        </p:nvCxnSpPr>
        <p:spPr>
          <a:xfrm rot="16200000">
            <a:off x="8675514" y="450000"/>
            <a:ext cx="9000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7649057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Image and Content Layout">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E8E3FDB8-6D5C-48FE-99EA-7EC60F4D819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dirty="0"/>
          </a:p>
        </p:txBody>
      </p:sp>
      <p:sp>
        <p:nvSpPr>
          <p:cNvPr id="5" name="Date Placeholder 4">
            <a:extLst>
              <a:ext uri="{FF2B5EF4-FFF2-40B4-BE49-F238E27FC236}">
                <a16:creationId xmlns:a16="http://schemas.microsoft.com/office/drawing/2014/main" id="{2D9775F3-A041-479A-8038-652B7D9C72E9}"/>
              </a:ext>
            </a:extLst>
          </p:cNvPr>
          <p:cNvSpPr>
            <a:spLocks noGrp="1"/>
          </p:cNvSpPr>
          <p:nvPr>
            <p:ph type="dt" sz="half" idx="10"/>
          </p:nvPr>
        </p:nvSpPr>
        <p:spPr/>
        <p:txBody>
          <a:bodyPr/>
          <a:lstStyle/>
          <a:p>
            <a:r>
              <a:rPr lang="en-US" dirty="0"/>
              <a:t>MM.DD.20XX</a:t>
            </a:r>
            <a:endParaRPr lang="ru-RU" dirty="0"/>
          </a:p>
        </p:txBody>
      </p:sp>
      <p:sp>
        <p:nvSpPr>
          <p:cNvPr id="6" name="Footer Placeholder 5">
            <a:extLst>
              <a:ext uri="{FF2B5EF4-FFF2-40B4-BE49-F238E27FC236}">
                <a16:creationId xmlns:a16="http://schemas.microsoft.com/office/drawing/2014/main" id="{29BEDD04-BE4E-4B91-B13E-0C4FB3E1658F}"/>
              </a:ext>
            </a:extLst>
          </p:cNvPr>
          <p:cNvSpPr>
            <a:spLocks noGrp="1"/>
          </p:cNvSpPr>
          <p:nvPr>
            <p:ph type="ftr" sz="quarter" idx="11"/>
          </p:nvPr>
        </p:nvSpPr>
        <p:spPr/>
        <p:txBody>
          <a:bodyPr/>
          <a:lstStyle/>
          <a:p>
            <a:r>
              <a:rPr lang="en-US" dirty="0"/>
              <a:t>ADD A FOOTER</a:t>
            </a:r>
            <a:endParaRPr lang="ru-RU" dirty="0"/>
          </a:p>
        </p:txBody>
      </p:sp>
      <p:sp>
        <p:nvSpPr>
          <p:cNvPr id="7" name="Slide Number Placeholder 6">
            <a:extLst>
              <a:ext uri="{FF2B5EF4-FFF2-40B4-BE49-F238E27FC236}">
                <a16:creationId xmlns:a16="http://schemas.microsoft.com/office/drawing/2014/main" id="{306DF5D8-12DC-494E-B0F1-2E9C86A14544}"/>
              </a:ext>
            </a:extLst>
          </p:cNvPr>
          <p:cNvSpPr>
            <a:spLocks noGrp="1"/>
          </p:cNvSpPr>
          <p:nvPr>
            <p:ph type="sldNum" sz="quarter" idx="12"/>
          </p:nvPr>
        </p:nvSpPr>
        <p:spPr/>
        <p:txBody>
          <a:bodyPr/>
          <a:lstStyle/>
          <a:p>
            <a:fld id="{8D581BC7-E183-40DB-AC97-C19EA4EB8894}" type="slidenum">
              <a:rPr lang="ru-RU" smtClean="0"/>
              <a:t>‹#›</a:t>
            </a:fld>
            <a:endParaRPr lang="ru-RU" dirty="0"/>
          </a:p>
        </p:txBody>
      </p:sp>
      <p:sp>
        <p:nvSpPr>
          <p:cNvPr id="8" name="Title 1">
            <a:extLst>
              <a:ext uri="{FF2B5EF4-FFF2-40B4-BE49-F238E27FC236}">
                <a16:creationId xmlns:a16="http://schemas.microsoft.com/office/drawing/2014/main" id="{ABF87C9E-53A2-4DE1-89DC-3907BE2E3D3C}"/>
              </a:ext>
            </a:extLst>
          </p:cNvPr>
          <p:cNvSpPr>
            <a:spLocks noGrp="1"/>
          </p:cNvSpPr>
          <p:nvPr>
            <p:ph type="title" hasCustomPrompt="1"/>
          </p:nvPr>
        </p:nvSpPr>
        <p:spPr>
          <a:xfrm>
            <a:off x="6894591" y="1411243"/>
            <a:ext cx="4494133" cy="804338"/>
          </a:xfrm>
        </p:spPr>
        <p:txBody>
          <a:bodyPr lIns="0" tIns="0" rIns="0" bIns="0" anchor="b">
            <a:normAutofit/>
          </a:bodyPr>
          <a:lstStyle>
            <a:lvl1pPr>
              <a:defRPr sz="3600"/>
            </a:lvl1pPr>
          </a:lstStyle>
          <a:p>
            <a:r>
              <a:rPr lang="en-US" dirty="0"/>
              <a:t>CLICK TO EDIT</a:t>
            </a:r>
            <a:endParaRPr lang="ru-RU" dirty="0"/>
          </a:p>
        </p:txBody>
      </p:sp>
      <p:sp>
        <p:nvSpPr>
          <p:cNvPr id="9" name="Text Placeholder 2">
            <a:extLst>
              <a:ext uri="{FF2B5EF4-FFF2-40B4-BE49-F238E27FC236}">
                <a16:creationId xmlns:a16="http://schemas.microsoft.com/office/drawing/2014/main" id="{EB453F8F-AA02-4E0D-93BF-8CF4F1490377}"/>
              </a:ext>
            </a:extLst>
          </p:cNvPr>
          <p:cNvSpPr>
            <a:spLocks noGrp="1"/>
          </p:cNvSpPr>
          <p:nvPr>
            <p:ph type="body" idx="1" hasCustomPrompt="1"/>
          </p:nvPr>
        </p:nvSpPr>
        <p:spPr>
          <a:xfrm>
            <a:off x="6894591" y="2564787"/>
            <a:ext cx="4473108" cy="569085"/>
          </a:xfrm>
        </p:spPr>
        <p:txBody>
          <a:bodyPr lIns="0" tIns="0" rIns="0" bIns="0">
            <a:normAutofit/>
          </a:bodyPr>
          <a:lstStyle>
            <a:lvl1pPr marL="0" indent="0">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10" name="Picture Placeholder 10">
            <a:extLst>
              <a:ext uri="{FF2B5EF4-FFF2-40B4-BE49-F238E27FC236}">
                <a16:creationId xmlns:a16="http://schemas.microsoft.com/office/drawing/2014/main" id="{A541F291-2E4B-474E-9ED0-55C97A2A066D}"/>
              </a:ext>
            </a:extLst>
          </p:cNvPr>
          <p:cNvSpPr>
            <a:spLocks noGrp="1"/>
          </p:cNvSpPr>
          <p:nvPr>
            <p:ph type="pic" sz="quarter" idx="13"/>
          </p:nvPr>
        </p:nvSpPr>
        <p:spPr>
          <a:xfrm>
            <a:off x="831850" y="859665"/>
            <a:ext cx="1078992" cy="548640"/>
          </a:xfrm>
        </p:spPr>
        <p:txBody>
          <a:bodyPr anchor="ctr" anchorCtr="0">
            <a:normAutofit/>
          </a:bodyPr>
          <a:lstStyle>
            <a:lvl1pPr marL="0" indent="0" algn="ctr">
              <a:buNone/>
              <a:defRPr sz="1200"/>
            </a:lvl1pPr>
          </a:lstStyle>
          <a:p>
            <a:r>
              <a:rPr lang="en-US"/>
              <a:t>Click icon to add picture</a:t>
            </a:r>
            <a:endParaRPr lang="ru-RU" dirty="0"/>
          </a:p>
        </p:txBody>
      </p:sp>
      <p:grpSp>
        <p:nvGrpSpPr>
          <p:cNvPr id="11" name="Group 10">
            <a:extLst>
              <a:ext uri="{FF2B5EF4-FFF2-40B4-BE49-F238E27FC236}">
                <a16:creationId xmlns:a16="http://schemas.microsoft.com/office/drawing/2014/main" id="{59E4D57E-4989-4939-A31F-637543FAB606}"/>
              </a:ext>
            </a:extLst>
          </p:cNvPr>
          <p:cNvGrpSpPr/>
          <p:nvPr userDrawn="1"/>
        </p:nvGrpSpPr>
        <p:grpSpPr>
          <a:xfrm flipH="1">
            <a:off x="6924675" y="2314168"/>
            <a:ext cx="5267325" cy="100800"/>
            <a:chOff x="0" y="3240138"/>
            <a:chExt cx="3434400" cy="100800"/>
          </a:xfrm>
        </p:grpSpPr>
        <p:cxnSp>
          <p:nvCxnSpPr>
            <p:cNvPr id="12" name="Straight Connector 11">
              <a:extLst>
                <a:ext uri="{FF2B5EF4-FFF2-40B4-BE49-F238E27FC236}">
                  <a16:creationId xmlns:a16="http://schemas.microsoft.com/office/drawing/2014/main" id="{370B72A7-B625-48B8-88E6-BCE2A4DD531E}"/>
                </a:ext>
              </a:extLst>
            </p:cNvPr>
            <p:cNvCxnSpPr/>
            <p:nvPr userDrawn="1"/>
          </p:nvCxnSpPr>
          <p:spPr>
            <a:xfrm>
              <a:off x="0" y="3290538"/>
              <a:ext cx="3384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Oval 12">
              <a:extLst>
                <a:ext uri="{FF2B5EF4-FFF2-40B4-BE49-F238E27FC236}">
                  <a16:creationId xmlns:a16="http://schemas.microsoft.com/office/drawing/2014/main" id="{01ED729F-F8A5-4244-9776-4935C260F11F}"/>
                </a:ext>
              </a:extLst>
            </p:cNvPr>
            <p:cNvSpPr/>
            <p:nvPr userDrawn="1"/>
          </p:nvSpPr>
          <p:spPr>
            <a:xfrm>
              <a:off x="3368676" y="3240138"/>
              <a:ext cx="65724"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grpSp>
      <p:sp>
        <p:nvSpPr>
          <p:cNvPr id="14" name="Text Placeholder 2">
            <a:extLst>
              <a:ext uri="{FF2B5EF4-FFF2-40B4-BE49-F238E27FC236}">
                <a16:creationId xmlns:a16="http://schemas.microsoft.com/office/drawing/2014/main" id="{BE12A846-0DFC-435B-BAE9-D90C353E0344}"/>
              </a:ext>
            </a:extLst>
          </p:cNvPr>
          <p:cNvSpPr>
            <a:spLocks noGrp="1"/>
          </p:cNvSpPr>
          <p:nvPr>
            <p:ph type="body" idx="14" hasCustomPrompt="1"/>
          </p:nvPr>
        </p:nvSpPr>
        <p:spPr>
          <a:xfrm>
            <a:off x="6894591" y="3189568"/>
            <a:ext cx="4482996" cy="2432603"/>
          </a:xfrm>
        </p:spPr>
        <p:txBody>
          <a:bodyPr lIns="0" tIns="0" rIns="0" bIns="0">
            <a:normAutofit/>
          </a:bodyPr>
          <a:lstStyle>
            <a:lvl1pPr marL="216000" indent="-216000">
              <a:lnSpc>
                <a:spcPct val="100000"/>
              </a:lnSpc>
              <a:spcBef>
                <a:spcPts val="600"/>
              </a:spcBef>
              <a:buClr>
                <a:schemeClr val="tx1"/>
              </a:buClr>
              <a:buFont typeface="Courier New" panose="02070309020205020404" pitchFamily="49" charset="0"/>
              <a:buChar char="o"/>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cxnSp>
        <p:nvCxnSpPr>
          <p:cNvPr id="17" name="Straight Connector 16">
            <a:extLst>
              <a:ext uri="{FF2B5EF4-FFF2-40B4-BE49-F238E27FC236}">
                <a16:creationId xmlns:a16="http://schemas.microsoft.com/office/drawing/2014/main" id="{6150998C-CF95-4C6F-8962-8EB2DB30177D}"/>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8" name="Oval 17">
            <a:extLst>
              <a:ext uri="{FF2B5EF4-FFF2-40B4-BE49-F238E27FC236}">
                <a16:creationId xmlns:a16="http://schemas.microsoft.com/office/drawing/2014/main" id="{F86A2ACD-8CF5-48A3-A678-E213A809B332}"/>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19" name="Straight Connector 18">
            <a:extLst>
              <a:ext uri="{FF2B5EF4-FFF2-40B4-BE49-F238E27FC236}">
                <a16:creationId xmlns:a16="http://schemas.microsoft.com/office/drawing/2014/main" id="{F00811BB-0E37-4D70-84A5-97B3FBEDCBE6}"/>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Oval 19">
            <a:extLst>
              <a:ext uri="{FF2B5EF4-FFF2-40B4-BE49-F238E27FC236}">
                <a16:creationId xmlns:a16="http://schemas.microsoft.com/office/drawing/2014/main" id="{D03B3046-0457-4D23-8E0C-64E3FCD620BB}"/>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22" name="Picture Placeholder 7">
            <a:extLst>
              <a:ext uri="{FF2B5EF4-FFF2-40B4-BE49-F238E27FC236}">
                <a16:creationId xmlns:a16="http://schemas.microsoft.com/office/drawing/2014/main" id="{CF430BFB-0A7C-4FB8-B93B-8DA19F3E634A}"/>
              </a:ext>
            </a:extLst>
          </p:cNvPr>
          <p:cNvSpPr>
            <a:spLocks noGrp="1"/>
          </p:cNvSpPr>
          <p:nvPr>
            <p:ph type="pic" sz="quarter" idx="15"/>
          </p:nvPr>
        </p:nvSpPr>
        <p:spPr>
          <a:xfrm>
            <a:off x="-3710" y="1792784"/>
            <a:ext cx="6073999" cy="3721608"/>
          </a:xfrm>
        </p:spPr>
        <p:txBody>
          <a:bodyPr anchor="ctr" anchorCtr="0">
            <a:normAutofit/>
          </a:bodyPr>
          <a:lstStyle>
            <a:lvl1pPr marL="0" indent="0" algn="ctr">
              <a:buNone/>
              <a:defRPr sz="1800"/>
            </a:lvl1pPr>
          </a:lstStyle>
          <a:p>
            <a:r>
              <a:rPr lang="en-US"/>
              <a:t>Click icon to add picture</a:t>
            </a:r>
            <a:endParaRPr lang="ru-RU" dirty="0"/>
          </a:p>
        </p:txBody>
      </p:sp>
    </p:spTree>
    <p:extLst>
      <p:ext uri="{BB962C8B-B14F-4D97-AF65-F5344CB8AC3E}">
        <p14:creationId xmlns:p14="http://schemas.microsoft.com/office/powerpoint/2010/main" val="128697876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hanks Content Layout">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E8E3FDB8-6D5C-48FE-99EA-7EC60F4D819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dirty="0"/>
          </a:p>
        </p:txBody>
      </p:sp>
      <p:sp>
        <p:nvSpPr>
          <p:cNvPr id="3" name="Picture Placeholder 2">
            <a:extLst>
              <a:ext uri="{FF2B5EF4-FFF2-40B4-BE49-F238E27FC236}">
                <a16:creationId xmlns:a16="http://schemas.microsoft.com/office/drawing/2014/main" id="{36EF099F-79D2-486F-A4B2-DD4F699752C8}"/>
              </a:ext>
            </a:extLst>
          </p:cNvPr>
          <p:cNvSpPr>
            <a:spLocks noGrp="1"/>
          </p:cNvSpPr>
          <p:nvPr>
            <p:ph type="pic" sz="quarter" idx="22"/>
          </p:nvPr>
        </p:nvSpPr>
        <p:spPr>
          <a:xfrm>
            <a:off x="6096000" y="0"/>
            <a:ext cx="6089650" cy="6858000"/>
          </a:xfrm>
        </p:spPr>
        <p:txBody>
          <a:bodyPr anchor="ctr" anchorCtr="0">
            <a:normAutofit/>
          </a:bodyPr>
          <a:lstStyle>
            <a:lvl1pPr marL="0" indent="0" algn="ctr">
              <a:buNone/>
              <a:defRPr sz="2000"/>
            </a:lvl1pPr>
          </a:lstStyle>
          <a:p>
            <a:r>
              <a:rPr lang="en-US"/>
              <a:t>Click icon to add picture</a:t>
            </a:r>
            <a:endParaRPr lang="ru-RU" dirty="0"/>
          </a:p>
        </p:txBody>
      </p:sp>
      <p:sp>
        <p:nvSpPr>
          <p:cNvPr id="5" name="Date Placeholder 4">
            <a:extLst>
              <a:ext uri="{FF2B5EF4-FFF2-40B4-BE49-F238E27FC236}">
                <a16:creationId xmlns:a16="http://schemas.microsoft.com/office/drawing/2014/main" id="{2D9775F3-A041-479A-8038-652B7D9C72E9}"/>
              </a:ext>
            </a:extLst>
          </p:cNvPr>
          <p:cNvSpPr>
            <a:spLocks noGrp="1"/>
          </p:cNvSpPr>
          <p:nvPr>
            <p:ph type="dt" sz="half" idx="10"/>
          </p:nvPr>
        </p:nvSpPr>
        <p:spPr/>
        <p:txBody>
          <a:bodyPr/>
          <a:lstStyle/>
          <a:p>
            <a:r>
              <a:rPr lang="en-US" dirty="0"/>
              <a:t>MM.DD.20XX</a:t>
            </a:r>
            <a:endParaRPr lang="ru-RU" dirty="0"/>
          </a:p>
        </p:txBody>
      </p:sp>
      <p:sp>
        <p:nvSpPr>
          <p:cNvPr id="6" name="Footer Placeholder 5">
            <a:extLst>
              <a:ext uri="{FF2B5EF4-FFF2-40B4-BE49-F238E27FC236}">
                <a16:creationId xmlns:a16="http://schemas.microsoft.com/office/drawing/2014/main" id="{29BEDD04-BE4E-4B91-B13E-0C4FB3E1658F}"/>
              </a:ext>
            </a:extLst>
          </p:cNvPr>
          <p:cNvSpPr>
            <a:spLocks noGrp="1"/>
          </p:cNvSpPr>
          <p:nvPr>
            <p:ph type="ftr" sz="quarter" idx="11"/>
          </p:nvPr>
        </p:nvSpPr>
        <p:spPr/>
        <p:txBody>
          <a:bodyPr/>
          <a:lstStyle/>
          <a:p>
            <a:r>
              <a:rPr lang="en-US" dirty="0"/>
              <a:t>ADD A FOOTER</a:t>
            </a:r>
            <a:endParaRPr lang="ru-RU" dirty="0"/>
          </a:p>
        </p:txBody>
      </p:sp>
      <p:sp>
        <p:nvSpPr>
          <p:cNvPr id="7" name="Slide Number Placeholder 6">
            <a:extLst>
              <a:ext uri="{FF2B5EF4-FFF2-40B4-BE49-F238E27FC236}">
                <a16:creationId xmlns:a16="http://schemas.microsoft.com/office/drawing/2014/main" id="{306DF5D8-12DC-494E-B0F1-2E9C86A14544}"/>
              </a:ext>
            </a:extLst>
          </p:cNvPr>
          <p:cNvSpPr>
            <a:spLocks noGrp="1"/>
          </p:cNvSpPr>
          <p:nvPr>
            <p:ph type="sldNum" sz="quarter" idx="12"/>
          </p:nvPr>
        </p:nvSpPr>
        <p:spPr/>
        <p:txBody>
          <a:bodyPr/>
          <a:lstStyle/>
          <a:p>
            <a:fld id="{8D581BC7-E183-40DB-AC97-C19EA4EB8894}" type="slidenum">
              <a:rPr lang="ru-RU" smtClean="0"/>
              <a:t>‹#›</a:t>
            </a:fld>
            <a:endParaRPr lang="ru-RU" dirty="0"/>
          </a:p>
        </p:txBody>
      </p:sp>
      <p:sp>
        <p:nvSpPr>
          <p:cNvPr id="10" name="Picture Placeholder 10">
            <a:extLst>
              <a:ext uri="{FF2B5EF4-FFF2-40B4-BE49-F238E27FC236}">
                <a16:creationId xmlns:a16="http://schemas.microsoft.com/office/drawing/2014/main" id="{A541F291-2E4B-474E-9ED0-55C97A2A066D}"/>
              </a:ext>
            </a:extLst>
          </p:cNvPr>
          <p:cNvSpPr>
            <a:spLocks noGrp="1"/>
          </p:cNvSpPr>
          <p:nvPr>
            <p:ph type="pic" sz="quarter" idx="13"/>
          </p:nvPr>
        </p:nvSpPr>
        <p:spPr>
          <a:xfrm>
            <a:off x="831850" y="859665"/>
            <a:ext cx="1078992" cy="548640"/>
          </a:xfrm>
        </p:spPr>
        <p:txBody>
          <a:bodyPr anchor="ctr" anchorCtr="0">
            <a:normAutofit/>
          </a:bodyPr>
          <a:lstStyle>
            <a:lvl1pPr marL="0" indent="0" algn="ctr">
              <a:buNone/>
              <a:defRPr sz="1200"/>
            </a:lvl1pPr>
          </a:lstStyle>
          <a:p>
            <a:r>
              <a:rPr lang="en-US"/>
              <a:t>Click icon to add picture</a:t>
            </a:r>
            <a:endParaRPr lang="ru-RU" dirty="0"/>
          </a:p>
        </p:txBody>
      </p:sp>
      <p:sp>
        <p:nvSpPr>
          <p:cNvPr id="21" name="Title 1">
            <a:extLst>
              <a:ext uri="{FF2B5EF4-FFF2-40B4-BE49-F238E27FC236}">
                <a16:creationId xmlns:a16="http://schemas.microsoft.com/office/drawing/2014/main" id="{1FF22294-F2E5-4C74-A30C-46BA988FD586}"/>
              </a:ext>
            </a:extLst>
          </p:cNvPr>
          <p:cNvSpPr>
            <a:spLocks noGrp="1"/>
          </p:cNvSpPr>
          <p:nvPr>
            <p:ph type="title" hasCustomPrompt="1"/>
          </p:nvPr>
        </p:nvSpPr>
        <p:spPr>
          <a:xfrm>
            <a:off x="809959" y="1546091"/>
            <a:ext cx="4846923" cy="1091078"/>
          </a:xfrm>
        </p:spPr>
        <p:txBody>
          <a:bodyPr lIns="0" tIns="0" rIns="0" bIns="0" anchor="b" anchorCtr="0">
            <a:noAutofit/>
          </a:bodyPr>
          <a:lstStyle>
            <a:lvl1pPr>
              <a:defRPr sz="5500"/>
            </a:lvl1pPr>
          </a:lstStyle>
          <a:p>
            <a:r>
              <a:rPr lang="en-US" dirty="0"/>
              <a:t>THANK YOU!</a:t>
            </a:r>
            <a:endParaRPr lang="ru-RU" dirty="0"/>
          </a:p>
        </p:txBody>
      </p:sp>
      <p:sp>
        <p:nvSpPr>
          <p:cNvPr id="22" name="Text Placeholder 3">
            <a:extLst>
              <a:ext uri="{FF2B5EF4-FFF2-40B4-BE49-F238E27FC236}">
                <a16:creationId xmlns:a16="http://schemas.microsoft.com/office/drawing/2014/main" id="{FC5C0DA6-1B31-4BDF-BAEB-BF7978102847}"/>
              </a:ext>
            </a:extLst>
          </p:cNvPr>
          <p:cNvSpPr>
            <a:spLocks noGrp="1"/>
          </p:cNvSpPr>
          <p:nvPr>
            <p:ph type="body" sz="quarter" idx="15" hasCustomPrompt="1"/>
          </p:nvPr>
        </p:nvSpPr>
        <p:spPr>
          <a:xfrm>
            <a:off x="825335" y="3083960"/>
            <a:ext cx="4586288" cy="509472"/>
          </a:xfrm>
        </p:spPr>
        <p:txBody>
          <a:bodyPr lIns="0" tIns="0" rIns="0" bIns="0" anchor="b" anchorCtr="0">
            <a:noAutofit/>
          </a:bodyPr>
          <a:lstStyle>
            <a:lvl1pPr marL="0" indent="0">
              <a:buNone/>
              <a:defRPr sz="2800" b="0">
                <a:solidFill>
                  <a:schemeClr val="tx1"/>
                </a:solidFill>
                <a:latin typeface="+mj-lt"/>
              </a:defRPr>
            </a:lvl1pPr>
            <a:lvl2pPr marL="457200" indent="0">
              <a:buNone/>
              <a:defRPr sz="3600" b="1">
                <a:solidFill>
                  <a:schemeClr val="bg2"/>
                </a:solidFill>
                <a:latin typeface="+mj-lt"/>
              </a:defRPr>
            </a:lvl2pPr>
            <a:lvl3pPr marL="914400" indent="0">
              <a:buNone/>
              <a:defRPr sz="3600" b="1">
                <a:solidFill>
                  <a:schemeClr val="bg2"/>
                </a:solidFill>
                <a:latin typeface="+mj-lt"/>
              </a:defRPr>
            </a:lvl3pPr>
            <a:lvl4pPr marL="1371600" indent="0">
              <a:buNone/>
              <a:defRPr sz="3600" b="1">
                <a:solidFill>
                  <a:schemeClr val="bg2"/>
                </a:solidFill>
                <a:latin typeface="+mj-lt"/>
              </a:defRPr>
            </a:lvl4pPr>
            <a:lvl5pPr marL="1828800" indent="0">
              <a:buNone/>
              <a:defRPr sz="3600" b="1">
                <a:solidFill>
                  <a:schemeClr val="bg2"/>
                </a:solidFill>
                <a:latin typeface="+mj-lt"/>
              </a:defRPr>
            </a:lvl5pPr>
          </a:lstStyle>
          <a:p>
            <a:pPr lvl="0"/>
            <a:r>
              <a:rPr lang="en-US" dirty="0"/>
              <a:t>August Bergqvist</a:t>
            </a:r>
            <a:endParaRPr lang="ru-RU" dirty="0"/>
          </a:p>
        </p:txBody>
      </p:sp>
      <p:sp>
        <p:nvSpPr>
          <p:cNvPr id="23" name="Text Placeholder 3">
            <a:extLst>
              <a:ext uri="{FF2B5EF4-FFF2-40B4-BE49-F238E27FC236}">
                <a16:creationId xmlns:a16="http://schemas.microsoft.com/office/drawing/2014/main" id="{5E1647C9-9AC1-4500-A56E-94CABC656E0C}"/>
              </a:ext>
            </a:extLst>
          </p:cNvPr>
          <p:cNvSpPr>
            <a:spLocks noGrp="1"/>
          </p:cNvSpPr>
          <p:nvPr>
            <p:ph type="body" sz="quarter" idx="16" hasCustomPrompt="1"/>
          </p:nvPr>
        </p:nvSpPr>
        <p:spPr>
          <a:xfrm>
            <a:off x="831850" y="3703834"/>
            <a:ext cx="4586288" cy="230941"/>
          </a:xfrm>
        </p:spPr>
        <p:txBody>
          <a:bodyPr lIns="0" tIns="0" rIns="0" bIns="0">
            <a:noAutofit/>
          </a:bodyPr>
          <a:lstStyle>
            <a:lvl1pPr marL="0" indent="0">
              <a:buNone/>
              <a:defRPr sz="1700" b="0" i="1">
                <a:solidFill>
                  <a:schemeClr val="tx1"/>
                </a:solidFill>
                <a:latin typeface="+mn-lt"/>
                <a:cs typeface="Segoe UI" panose="020B0502040204020203" pitchFamily="34" charset="0"/>
              </a:defRPr>
            </a:lvl1pPr>
            <a:lvl2pPr marL="457200" indent="0">
              <a:buNone/>
              <a:defRPr sz="3600" b="1">
                <a:solidFill>
                  <a:schemeClr val="bg2"/>
                </a:solidFill>
                <a:latin typeface="+mj-lt"/>
              </a:defRPr>
            </a:lvl2pPr>
            <a:lvl3pPr marL="914400" indent="0">
              <a:buNone/>
              <a:defRPr sz="3600" b="1">
                <a:solidFill>
                  <a:schemeClr val="bg2"/>
                </a:solidFill>
                <a:latin typeface="+mj-lt"/>
              </a:defRPr>
            </a:lvl3pPr>
            <a:lvl4pPr marL="1371600" indent="0">
              <a:buNone/>
              <a:defRPr sz="3600" b="1">
                <a:solidFill>
                  <a:schemeClr val="bg2"/>
                </a:solidFill>
                <a:latin typeface="+mj-lt"/>
              </a:defRPr>
            </a:lvl4pPr>
            <a:lvl5pPr marL="1828800" indent="0">
              <a:buNone/>
              <a:defRPr sz="3600" b="1">
                <a:solidFill>
                  <a:schemeClr val="bg2"/>
                </a:solidFill>
                <a:latin typeface="+mj-lt"/>
              </a:defRPr>
            </a:lvl5pPr>
          </a:lstStyle>
          <a:p>
            <a:pPr lvl="0"/>
            <a:r>
              <a:rPr lang="en-US" dirty="0"/>
              <a:t>Phone:</a:t>
            </a:r>
            <a:endParaRPr lang="ru-RU" dirty="0"/>
          </a:p>
        </p:txBody>
      </p:sp>
      <p:sp>
        <p:nvSpPr>
          <p:cNvPr id="24" name="Text Placeholder 3">
            <a:extLst>
              <a:ext uri="{FF2B5EF4-FFF2-40B4-BE49-F238E27FC236}">
                <a16:creationId xmlns:a16="http://schemas.microsoft.com/office/drawing/2014/main" id="{8605CECB-8164-4428-B478-98C42902F9FC}"/>
              </a:ext>
            </a:extLst>
          </p:cNvPr>
          <p:cNvSpPr>
            <a:spLocks noGrp="1"/>
          </p:cNvSpPr>
          <p:nvPr>
            <p:ph type="body" sz="quarter" idx="17" hasCustomPrompt="1"/>
          </p:nvPr>
        </p:nvSpPr>
        <p:spPr>
          <a:xfrm>
            <a:off x="824950" y="3946707"/>
            <a:ext cx="4586288" cy="290167"/>
          </a:xfrm>
        </p:spPr>
        <p:txBody>
          <a:bodyPr lIns="0" tIns="0" rIns="0" bIns="0">
            <a:noAutofit/>
          </a:bodyPr>
          <a:lstStyle>
            <a:lvl1pPr marL="0" indent="0">
              <a:buNone/>
              <a:defRPr sz="2000" b="1">
                <a:solidFill>
                  <a:schemeClr val="bg2"/>
                </a:solidFill>
                <a:latin typeface="+mj-lt"/>
              </a:defRPr>
            </a:lvl1pPr>
            <a:lvl2pPr marL="457200" indent="0">
              <a:buNone/>
              <a:defRPr sz="3600" b="1">
                <a:solidFill>
                  <a:schemeClr val="bg2"/>
                </a:solidFill>
                <a:latin typeface="+mj-lt"/>
              </a:defRPr>
            </a:lvl2pPr>
            <a:lvl3pPr marL="914400" indent="0">
              <a:buNone/>
              <a:defRPr sz="3600" b="1">
                <a:solidFill>
                  <a:schemeClr val="bg2"/>
                </a:solidFill>
                <a:latin typeface="+mj-lt"/>
              </a:defRPr>
            </a:lvl3pPr>
            <a:lvl4pPr marL="1371600" indent="0">
              <a:buNone/>
              <a:defRPr sz="3600" b="1">
                <a:solidFill>
                  <a:schemeClr val="bg2"/>
                </a:solidFill>
                <a:latin typeface="+mj-lt"/>
              </a:defRPr>
            </a:lvl4pPr>
            <a:lvl5pPr marL="1828800" indent="0">
              <a:buNone/>
              <a:defRPr sz="3600" b="1">
                <a:solidFill>
                  <a:schemeClr val="bg2"/>
                </a:solidFill>
                <a:latin typeface="+mj-lt"/>
              </a:defRPr>
            </a:lvl5pPr>
          </a:lstStyle>
          <a:p>
            <a:pPr lvl="0"/>
            <a:r>
              <a:rPr lang="en-US" dirty="0"/>
              <a:t>+7 888 999-000-11</a:t>
            </a:r>
            <a:endParaRPr lang="ru-RU" dirty="0"/>
          </a:p>
        </p:txBody>
      </p:sp>
      <p:sp>
        <p:nvSpPr>
          <p:cNvPr id="25" name="Text Placeholder 3">
            <a:extLst>
              <a:ext uri="{FF2B5EF4-FFF2-40B4-BE49-F238E27FC236}">
                <a16:creationId xmlns:a16="http://schemas.microsoft.com/office/drawing/2014/main" id="{D39B56C4-E128-4995-91CC-64C268BC7603}"/>
              </a:ext>
            </a:extLst>
          </p:cNvPr>
          <p:cNvSpPr>
            <a:spLocks noGrp="1"/>
          </p:cNvSpPr>
          <p:nvPr>
            <p:ph type="body" sz="quarter" idx="18" hasCustomPrompt="1"/>
          </p:nvPr>
        </p:nvSpPr>
        <p:spPr>
          <a:xfrm>
            <a:off x="838750" y="4423954"/>
            <a:ext cx="4586288" cy="230941"/>
          </a:xfrm>
        </p:spPr>
        <p:txBody>
          <a:bodyPr lIns="0" tIns="0" rIns="0" bIns="0">
            <a:noAutofit/>
          </a:bodyPr>
          <a:lstStyle>
            <a:lvl1pPr marL="0" indent="0">
              <a:buNone/>
              <a:defRPr lang="ru-RU" sz="1700" b="0" i="1" kern="1200" dirty="0">
                <a:solidFill>
                  <a:schemeClr val="tx1"/>
                </a:solidFill>
                <a:latin typeface="+mn-lt"/>
                <a:ea typeface="+mn-ea"/>
                <a:cs typeface="Segoe UI" panose="020B0502040204020203" pitchFamily="34" charset="0"/>
              </a:defRPr>
            </a:lvl1pPr>
            <a:lvl2pPr marL="457200" indent="0">
              <a:buNone/>
              <a:defRPr sz="3600" b="1">
                <a:solidFill>
                  <a:schemeClr val="bg2"/>
                </a:solidFill>
                <a:latin typeface="+mj-lt"/>
              </a:defRPr>
            </a:lvl2pPr>
            <a:lvl3pPr marL="914400" indent="0">
              <a:buNone/>
              <a:defRPr sz="3600" b="1">
                <a:solidFill>
                  <a:schemeClr val="bg2"/>
                </a:solidFill>
                <a:latin typeface="+mj-lt"/>
              </a:defRPr>
            </a:lvl3pPr>
            <a:lvl4pPr marL="1371600" indent="0">
              <a:buNone/>
              <a:defRPr sz="3600" b="1">
                <a:solidFill>
                  <a:schemeClr val="bg2"/>
                </a:solidFill>
                <a:latin typeface="+mj-lt"/>
              </a:defRPr>
            </a:lvl4pPr>
            <a:lvl5pPr marL="1828800" indent="0">
              <a:buNone/>
              <a:defRPr sz="3600" b="1">
                <a:solidFill>
                  <a:schemeClr val="bg2"/>
                </a:solidFill>
                <a:latin typeface="+mj-lt"/>
              </a:defRPr>
            </a:lvl5pPr>
          </a:lstStyle>
          <a:p>
            <a:pPr lvl="0"/>
            <a:r>
              <a:rPr lang="en-US" dirty="0"/>
              <a:t>Email:</a:t>
            </a:r>
            <a:endParaRPr lang="ru-RU" dirty="0"/>
          </a:p>
        </p:txBody>
      </p:sp>
      <p:sp>
        <p:nvSpPr>
          <p:cNvPr id="26" name="Text Placeholder 3">
            <a:extLst>
              <a:ext uri="{FF2B5EF4-FFF2-40B4-BE49-F238E27FC236}">
                <a16:creationId xmlns:a16="http://schemas.microsoft.com/office/drawing/2014/main" id="{94772DA1-74CC-430C-9A8E-5A6586692CAB}"/>
              </a:ext>
            </a:extLst>
          </p:cNvPr>
          <p:cNvSpPr>
            <a:spLocks noGrp="1"/>
          </p:cNvSpPr>
          <p:nvPr>
            <p:ph type="body" sz="quarter" idx="19" hasCustomPrompt="1"/>
          </p:nvPr>
        </p:nvSpPr>
        <p:spPr>
          <a:xfrm>
            <a:off x="831850" y="4650785"/>
            <a:ext cx="4586288" cy="364479"/>
          </a:xfrm>
        </p:spPr>
        <p:txBody>
          <a:bodyPr lIns="0" tIns="0" rIns="0" bIns="0">
            <a:noAutofit/>
          </a:bodyPr>
          <a:lstStyle>
            <a:lvl1pPr marL="0" indent="0">
              <a:buNone/>
              <a:defRPr sz="2000" b="1">
                <a:solidFill>
                  <a:schemeClr val="bg2"/>
                </a:solidFill>
                <a:latin typeface="+mj-lt"/>
              </a:defRPr>
            </a:lvl1pPr>
            <a:lvl2pPr marL="457200" indent="0">
              <a:buNone/>
              <a:defRPr sz="3600" b="1">
                <a:solidFill>
                  <a:schemeClr val="bg2"/>
                </a:solidFill>
                <a:latin typeface="+mj-lt"/>
              </a:defRPr>
            </a:lvl2pPr>
            <a:lvl3pPr marL="914400" indent="0">
              <a:buNone/>
              <a:defRPr sz="3600" b="1">
                <a:solidFill>
                  <a:schemeClr val="bg2"/>
                </a:solidFill>
                <a:latin typeface="+mj-lt"/>
              </a:defRPr>
            </a:lvl3pPr>
            <a:lvl4pPr marL="1371600" indent="0">
              <a:buNone/>
              <a:defRPr sz="3600" b="1">
                <a:solidFill>
                  <a:schemeClr val="bg2"/>
                </a:solidFill>
                <a:latin typeface="+mj-lt"/>
              </a:defRPr>
            </a:lvl4pPr>
            <a:lvl5pPr marL="1828800" indent="0">
              <a:buNone/>
              <a:defRPr sz="3600" b="1">
                <a:solidFill>
                  <a:schemeClr val="bg2"/>
                </a:solidFill>
                <a:latin typeface="+mj-lt"/>
              </a:defRPr>
            </a:lvl5pPr>
          </a:lstStyle>
          <a:p>
            <a:pPr lvl="0"/>
            <a:r>
              <a:rPr lang="en-US" dirty="0"/>
              <a:t>Bergqvist@vanarsdelltd.com</a:t>
            </a:r>
            <a:endParaRPr lang="ru-RU" dirty="0"/>
          </a:p>
        </p:txBody>
      </p:sp>
      <p:sp>
        <p:nvSpPr>
          <p:cNvPr id="27" name="Text Placeholder 3">
            <a:extLst>
              <a:ext uri="{FF2B5EF4-FFF2-40B4-BE49-F238E27FC236}">
                <a16:creationId xmlns:a16="http://schemas.microsoft.com/office/drawing/2014/main" id="{7A073B5B-2BE3-49D1-A646-1492F534C94B}"/>
              </a:ext>
            </a:extLst>
          </p:cNvPr>
          <p:cNvSpPr>
            <a:spLocks noGrp="1"/>
          </p:cNvSpPr>
          <p:nvPr>
            <p:ph type="body" sz="quarter" idx="20" hasCustomPrompt="1"/>
          </p:nvPr>
        </p:nvSpPr>
        <p:spPr>
          <a:xfrm>
            <a:off x="831850" y="5153025"/>
            <a:ext cx="4586288" cy="230941"/>
          </a:xfrm>
        </p:spPr>
        <p:txBody>
          <a:bodyPr lIns="0" tIns="0" rIns="0" bIns="0">
            <a:noAutofit/>
          </a:bodyPr>
          <a:lstStyle>
            <a:lvl1pPr marL="0" indent="0">
              <a:buNone/>
              <a:defRPr lang="ru-RU" sz="1700" b="0" i="1" kern="1200" dirty="0">
                <a:solidFill>
                  <a:schemeClr val="tx1"/>
                </a:solidFill>
                <a:latin typeface="+mn-lt"/>
                <a:ea typeface="+mn-ea"/>
                <a:cs typeface="Segoe UI" panose="020B0502040204020203" pitchFamily="34" charset="0"/>
              </a:defRPr>
            </a:lvl1pPr>
            <a:lvl2pPr marL="457200" indent="0">
              <a:buNone/>
              <a:defRPr sz="3600" b="1">
                <a:solidFill>
                  <a:schemeClr val="bg2"/>
                </a:solidFill>
                <a:latin typeface="+mj-lt"/>
              </a:defRPr>
            </a:lvl2pPr>
            <a:lvl3pPr marL="914400" indent="0">
              <a:buNone/>
              <a:defRPr sz="3600" b="1">
                <a:solidFill>
                  <a:schemeClr val="bg2"/>
                </a:solidFill>
                <a:latin typeface="+mj-lt"/>
              </a:defRPr>
            </a:lvl3pPr>
            <a:lvl4pPr marL="1371600" indent="0">
              <a:buNone/>
              <a:defRPr sz="3600" b="1">
                <a:solidFill>
                  <a:schemeClr val="bg2"/>
                </a:solidFill>
                <a:latin typeface="+mj-lt"/>
              </a:defRPr>
            </a:lvl4pPr>
            <a:lvl5pPr marL="1828800" indent="0">
              <a:buNone/>
              <a:defRPr sz="3600" b="1">
                <a:solidFill>
                  <a:schemeClr val="bg2"/>
                </a:solidFill>
                <a:latin typeface="+mj-lt"/>
              </a:defRPr>
            </a:lvl5pPr>
          </a:lstStyle>
          <a:p>
            <a:pPr marL="0" lvl="0" indent="0" algn="l" defTabSz="914400" rtl="0" eaLnBrk="1" latinLnBrk="0" hangingPunct="1">
              <a:lnSpc>
                <a:spcPct val="90000"/>
              </a:lnSpc>
              <a:spcBef>
                <a:spcPts val="1000"/>
              </a:spcBef>
              <a:buFont typeface="Arial" panose="020B0604020202020204" pitchFamily="34" charset="0"/>
              <a:buNone/>
            </a:pPr>
            <a:r>
              <a:rPr lang="en-US" dirty="0"/>
              <a:t>Website:</a:t>
            </a:r>
            <a:endParaRPr lang="ru-RU" dirty="0"/>
          </a:p>
        </p:txBody>
      </p:sp>
      <p:sp>
        <p:nvSpPr>
          <p:cNvPr id="28" name="Text Placeholder 3">
            <a:extLst>
              <a:ext uri="{FF2B5EF4-FFF2-40B4-BE49-F238E27FC236}">
                <a16:creationId xmlns:a16="http://schemas.microsoft.com/office/drawing/2014/main" id="{52D10EDD-0329-4443-8665-7603E4A83B16}"/>
              </a:ext>
            </a:extLst>
          </p:cNvPr>
          <p:cNvSpPr>
            <a:spLocks noGrp="1"/>
          </p:cNvSpPr>
          <p:nvPr>
            <p:ph type="body" sz="quarter" idx="21" hasCustomPrompt="1"/>
          </p:nvPr>
        </p:nvSpPr>
        <p:spPr>
          <a:xfrm>
            <a:off x="824950" y="5363814"/>
            <a:ext cx="4586288" cy="364479"/>
          </a:xfrm>
        </p:spPr>
        <p:txBody>
          <a:bodyPr lIns="0" tIns="0" rIns="0" bIns="0">
            <a:noAutofit/>
          </a:bodyPr>
          <a:lstStyle>
            <a:lvl1pPr marL="0" indent="0">
              <a:buNone/>
              <a:defRPr sz="2000" b="1">
                <a:solidFill>
                  <a:schemeClr val="bg2"/>
                </a:solidFill>
                <a:latin typeface="+mj-lt"/>
              </a:defRPr>
            </a:lvl1pPr>
            <a:lvl2pPr marL="457200" indent="0">
              <a:buNone/>
              <a:defRPr sz="3600" b="1">
                <a:solidFill>
                  <a:schemeClr val="bg2"/>
                </a:solidFill>
                <a:latin typeface="+mj-lt"/>
              </a:defRPr>
            </a:lvl2pPr>
            <a:lvl3pPr marL="914400" indent="0">
              <a:buNone/>
              <a:defRPr sz="3600" b="1">
                <a:solidFill>
                  <a:schemeClr val="bg2"/>
                </a:solidFill>
                <a:latin typeface="+mj-lt"/>
              </a:defRPr>
            </a:lvl3pPr>
            <a:lvl4pPr marL="1371600" indent="0">
              <a:buNone/>
              <a:defRPr sz="3600" b="1">
                <a:solidFill>
                  <a:schemeClr val="bg2"/>
                </a:solidFill>
                <a:latin typeface="+mj-lt"/>
              </a:defRPr>
            </a:lvl4pPr>
            <a:lvl5pPr marL="1828800" indent="0">
              <a:buNone/>
              <a:defRPr sz="3600" b="1">
                <a:solidFill>
                  <a:schemeClr val="bg2"/>
                </a:solidFill>
                <a:latin typeface="+mj-lt"/>
              </a:defRPr>
            </a:lvl5pPr>
          </a:lstStyle>
          <a:p>
            <a:pPr lvl="0"/>
            <a:r>
              <a:rPr lang="en-US" dirty="0"/>
              <a:t>www.vanarsdelltd.com</a:t>
            </a:r>
            <a:endParaRPr lang="ru-RU" dirty="0"/>
          </a:p>
        </p:txBody>
      </p:sp>
      <p:grpSp>
        <p:nvGrpSpPr>
          <p:cNvPr id="4" name="Group 3">
            <a:extLst>
              <a:ext uri="{FF2B5EF4-FFF2-40B4-BE49-F238E27FC236}">
                <a16:creationId xmlns:a16="http://schemas.microsoft.com/office/drawing/2014/main" id="{5F591C52-0202-44BA-A6BE-E2362516B893}"/>
              </a:ext>
            </a:extLst>
          </p:cNvPr>
          <p:cNvGrpSpPr/>
          <p:nvPr userDrawn="1"/>
        </p:nvGrpSpPr>
        <p:grpSpPr>
          <a:xfrm>
            <a:off x="801543" y="2750589"/>
            <a:ext cx="4569895" cy="100800"/>
            <a:chOff x="808548" y="2750589"/>
            <a:chExt cx="4569895" cy="100800"/>
          </a:xfrm>
        </p:grpSpPr>
        <p:grpSp>
          <p:nvGrpSpPr>
            <p:cNvPr id="11" name="Group 10">
              <a:extLst>
                <a:ext uri="{FF2B5EF4-FFF2-40B4-BE49-F238E27FC236}">
                  <a16:creationId xmlns:a16="http://schemas.microsoft.com/office/drawing/2014/main" id="{59E4D57E-4989-4939-A31F-637543FAB606}"/>
                </a:ext>
              </a:extLst>
            </p:cNvPr>
            <p:cNvGrpSpPr/>
            <p:nvPr userDrawn="1"/>
          </p:nvGrpSpPr>
          <p:grpSpPr>
            <a:xfrm flipH="1">
              <a:off x="808548" y="2750589"/>
              <a:ext cx="4505297" cy="100800"/>
              <a:chOff x="496859" y="3240138"/>
              <a:chExt cx="2937541" cy="100800"/>
            </a:xfrm>
          </p:grpSpPr>
          <p:cxnSp>
            <p:nvCxnSpPr>
              <p:cNvPr id="12" name="Straight Connector 11">
                <a:extLst>
                  <a:ext uri="{FF2B5EF4-FFF2-40B4-BE49-F238E27FC236}">
                    <a16:creationId xmlns:a16="http://schemas.microsoft.com/office/drawing/2014/main" id="{370B72A7-B625-48B8-88E6-BCE2A4DD531E}"/>
                  </a:ext>
                </a:extLst>
              </p:cNvPr>
              <p:cNvCxnSpPr/>
              <p:nvPr userDrawn="1"/>
            </p:nvCxnSpPr>
            <p:spPr>
              <a:xfrm>
                <a:off x="496859" y="3285674"/>
                <a:ext cx="2887142"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Oval 12">
                <a:extLst>
                  <a:ext uri="{FF2B5EF4-FFF2-40B4-BE49-F238E27FC236}">
                    <a16:creationId xmlns:a16="http://schemas.microsoft.com/office/drawing/2014/main" id="{01ED729F-F8A5-4244-9776-4935C260F11F}"/>
                  </a:ext>
                </a:extLst>
              </p:cNvPr>
              <p:cNvSpPr/>
              <p:nvPr userDrawn="1"/>
            </p:nvSpPr>
            <p:spPr>
              <a:xfrm>
                <a:off x="3368676" y="3240138"/>
                <a:ext cx="65724"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grpSp>
        <p:sp>
          <p:nvSpPr>
            <p:cNvPr id="29" name="Oval 28">
              <a:extLst>
                <a:ext uri="{FF2B5EF4-FFF2-40B4-BE49-F238E27FC236}">
                  <a16:creationId xmlns:a16="http://schemas.microsoft.com/office/drawing/2014/main" id="{BECBEDE0-51BB-48BD-AAAD-63B6F60C1D57}"/>
                </a:ext>
              </a:extLst>
            </p:cNvPr>
            <p:cNvSpPr/>
            <p:nvPr userDrawn="1"/>
          </p:nvSpPr>
          <p:spPr>
            <a:xfrm flipH="1">
              <a:off x="5277642" y="2750589"/>
              <a:ext cx="100801"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grpSp>
      <p:grpSp>
        <p:nvGrpSpPr>
          <p:cNvPr id="32" name="Group 31">
            <a:extLst>
              <a:ext uri="{FF2B5EF4-FFF2-40B4-BE49-F238E27FC236}">
                <a16:creationId xmlns:a16="http://schemas.microsoft.com/office/drawing/2014/main" id="{63E1608D-F119-4C0D-8D91-7CB089C037C8}"/>
              </a:ext>
            </a:extLst>
          </p:cNvPr>
          <p:cNvGrpSpPr/>
          <p:nvPr userDrawn="1"/>
        </p:nvGrpSpPr>
        <p:grpSpPr>
          <a:xfrm>
            <a:off x="801543" y="1660573"/>
            <a:ext cx="4575417" cy="105664"/>
            <a:chOff x="808548" y="2745725"/>
            <a:chExt cx="4575417" cy="105664"/>
          </a:xfrm>
        </p:grpSpPr>
        <p:grpSp>
          <p:nvGrpSpPr>
            <p:cNvPr id="33" name="Group 32">
              <a:extLst>
                <a:ext uri="{FF2B5EF4-FFF2-40B4-BE49-F238E27FC236}">
                  <a16:creationId xmlns:a16="http://schemas.microsoft.com/office/drawing/2014/main" id="{EBDC0121-6865-4B65-A28B-1CEDB16AAD9E}"/>
                </a:ext>
              </a:extLst>
            </p:cNvPr>
            <p:cNvGrpSpPr/>
            <p:nvPr userDrawn="1"/>
          </p:nvGrpSpPr>
          <p:grpSpPr>
            <a:xfrm flipH="1">
              <a:off x="808548" y="2750589"/>
              <a:ext cx="4505297" cy="100800"/>
              <a:chOff x="496859" y="3240138"/>
              <a:chExt cx="2937541" cy="100800"/>
            </a:xfrm>
          </p:grpSpPr>
          <p:cxnSp>
            <p:nvCxnSpPr>
              <p:cNvPr id="35" name="Straight Connector 34">
                <a:extLst>
                  <a:ext uri="{FF2B5EF4-FFF2-40B4-BE49-F238E27FC236}">
                    <a16:creationId xmlns:a16="http://schemas.microsoft.com/office/drawing/2014/main" id="{386E3714-07DE-4318-B5BC-25F879B97D59}"/>
                  </a:ext>
                </a:extLst>
              </p:cNvPr>
              <p:cNvCxnSpPr/>
              <p:nvPr userDrawn="1"/>
            </p:nvCxnSpPr>
            <p:spPr>
              <a:xfrm>
                <a:off x="496859" y="3285674"/>
                <a:ext cx="2887142"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36" name="Oval 35">
                <a:extLst>
                  <a:ext uri="{FF2B5EF4-FFF2-40B4-BE49-F238E27FC236}">
                    <a16:creationId xmlns:a16="http://schemas.microsoft.com/office/drawing/2014/main" id="{2ECCE30B-E848-4C5E-83A1-A811D489E7B8}"/>
                  </a:ext>
                </a:extLst>
              </p:cNvPr>
              <p:cNvSpPr/>
              <p:nvPr userDrawn="1"/>
            </p:nvSpPr>
            <p:spPr>
              <a:xfrm>
                <a:off x="3368676" y="3240138"/>
                <a:ext cx="65724"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grpSp>
        <p:sp>
          <p:nvSpPr>
            <p:cNvPr id="34" name="Oval 33">
              <a:extLst>
                <a:ext uri="{FF2B5EF4-FFF2-40B4-BE49-F238E27FC236}">
                  <a16:creationId xmlns:a16="http://schemas.microsoft.com/office/drawing/2014/main" id="{09817AEC-C67C-49A3-AC5A-669FD4D6D586}"/>
                </a:ext>
              </a:extLst>
            </p:cNvPr>
            <p:cNvSpPr/>
            <p:nvPr userDrawn="1"/>
          </p:nvSpPr>
          <p:spPr>
            <a:xfrm flipH="1">
              <a:off x="5283164" y="2745725"/>
              <a:ext cx="100801"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grpSp>
    </p:spTree>
    <p:extLst>
      <p:ext uri="{BB962C8B-B14F-4D97-AF65-F5344CB8AC3E}">
        <p14:creationId xmlns:p14="http://schemas.microsoft.com/office/powerpoint/2010/main" val="278839426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Appendix Content Layout">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E8E3FDB8-6D5C-48FE-99EA-7EC60F4D819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dirty="0"/>
          </a:p>
        </p:txBody>
      </p:sp>
      <p:sp>
        <p:nvSpPr>
          <p:cNvPr id="3" name="Picture Placeholder 2">
            <a:extLst>
              <a:ext uri="{FF2B5EF4-FFF2-40B4-BE49-F238E27FC236}">
                <a16:creationId xmlns:a16="http://schemas.microsoft.com/office/drawing/2014/main" id="{96C5B5AA-0D95-4C33-8EBC-90401B51BDB4}"/>
              </a:ext>
            </a:extLst>
          </p:cNvPr>
          <p:cNvSpPr>
            <a:spLocks noGrp="1"/>
          </p:cNvSpPr>
          <p:nvPr>
            <p:ph type="pic" sz="quarter" idx="14"/>
          </p:nvPr>
        </p:nvSpPr>
        <p:spPr>
          <a:xfrm>
            <a:off x="6032" y="1912946"/>
            <a:ext cx="12185968" cy="3493008"/>
          </a:xfrm>
        </p:spPr>
        <p:txBody>
          <a:bodyPr anchor="ctr" anchorCtr="0">
            <a:normAutofit/>
          </a:bodyPr>
          <a:lstStyle>
            <a:lvl1pPr marL="0" indent="0" algn="ctr">
              <a:buNone/>
              <a:defRPr sz="1400"/>
            </a:lvl1pPr>
          </a:lstStyle>
          <a:p>
            <a:r>
              <a:rPr lang="en-US"/>
              <a:t>Click icon to add picture</a:t>
            </a:r>
            <a:endParaRPr lang="ru-RU" dirty="0"/>
          </a:p>
        </p:txBody>
      </p:sp>
      <p:sp>
        <p:nvSpPr>
          <p:cNvPr id="5" name="Date Placeholder 4">
            <a:extLst>
              <a:ext uri="{FF2B5EF4-FFF2-40B4-BE49-F238E27FC236}">
                <a16:creationId xmlns:a16="http://schemas.microsoft.com/office/drawing/2014/main" id="{2D9775F3-A041-479A-8038-652B7D9C72E9}"/>
              </a:ext>
            </a:extLst>
          </p:cNvPr>
          <p:cNvSpPr>
            <a:spLocks noGrp="1"/>
          </p:cNvSpPr>
          <p:nvPr>
            <p:ph type="dt" sz="half" idx="10"/>
          </p:nvPr>
        </p:nvSpPr>
        <p:spPr/>
        <p:txBody>
          <a:bodyPr/>
          <a:lstStyle/>
          <a:p>
            <a:r>
              <a:rPr lang="en-US" dirty="0"/>
              <a:t>MM.DD.20XX</a:t>
            </a:r>
            <a:endParaRPr lang="ru-RU" dirty="0"/>
          </a:p>
        </p:txBody>
      </p:sp>
      <p:sp>
        <p:nvSpPr>
          <p:cNvPr id="6" name="Footer Placeholder 5">
            <a:extLst>
              <a:ext uri="{FF2B5EF4-FFF2-40B4-BE49-F238E27FC236}">
                <a16:creationId xmlns:a16="http://schemas.microsoft.com/office/drawing/2014/main" id="{29BEDD04-BE4E-4B91-B13E-0C4FB3E1658F}"/>
              </a:ext>
            </a:extLst>
          </p:cNvPr>
          <p:cNvSpPr>
            <a:spLocks noGrp="1"/>
          </p:cNvSpPr>
          <p:nvPr>
            <p:ph type="ftr" sz="quarter" idx="11"/>
          </p:nvPr>
        </p:nvSpPr>
        <p:spPr/>
        <p:txBody>
          <a:bodyPr/>
          <a:lstStyle/>
          <a:p>
            <a:r>
              <a:rPr lang="en-US" dirty="0"/>
              <a:t>ADD A FOOTER</a:t>
            </a:r>
            <a:endParaRPr lang="ru-RU" dirty="0"/>
          </a:p>
        </p:txBody>
      </p:sp>
      <p:sp>
        <p:nvSpPr>
          <p:cNvPr id="7" name="Slide Number Placeholder 6">
            <a:extLst>
              <a:ext uri="{FF2B5EF4-FFF2-40B4-BE49-F238E27FC236}">
                <a16:creationId xmlns:a16="http://schemas.microsoft.com/office/drawing/2014/main" id="{306DF5D8-12DC-494E-B0F1-2E9C86A14544}"/>
              </a:ext>
            </a:extLst>
          </p:cNvPr>
          <p:cNvSpPr>
            <a:spLocks noGrp="1"/>
          </p:cNvSpPr>
          <p:nvPr>
            <p:ph type="sldNum" sz="quarter" idx="12"/>
          </p:nvPr>
        </p:nvSpPr>
        <p:spPr/>
        <p:txBody>
          <a:bodyPr/>
          <a:lstStyle/>
          <a:p>
            <a:fld id="{8D581BC7-E183-40DB-AC97-C19EA4EB8894}" type="slidenum">
              <a:rPr lang="ru-RU" smtClean="0"/>
              <a:t>‹#›</a:t>
            </a:fld>
            <a:endParaRPr lang="ru-RU" dirty="0"/>
          </a:p>
        </p:txBody>
      </p:sp>
      <p:sp>
        <p:nvSpPr>
          <p:cNvPr id="8" name="Title 1">
            <a:extLst>
              <a:ext uri="{FF2B5EF4-FFF2-40B4-BE49-F238E27FC236}">
                <a16:creationId xmlns:a16="http://schemas.microsoft.com/office/drawing/2014/main" id="{ABF87C9E-53A2-4DE1-89DC-3907BE2E3D3C}"/>
              </a:ext>
            </a:extLst>
          </p:cNvPr>
          <p:cNvSpPr>
            <a:spLocks noGrp="1"/>
          </p:cNvSpPr>
          <p:nvPr>
            <p:ph type="title" hasCustomPrompt="1"/>
          </p:nvPr>
        </p:nvSpPr>
        <p:spPr>
          <a:xfrm>
            <a:off x="3848934" y="457496"/>
            <a:ext cx="4494133" cy="804338"/>
          </a:xfrm>
        </p:spPr>
        <p:txBody>
          <a:bodyPr lIns="0" tIns="0" rIns="0" bIns="0" anchor="b">
            <a:normAutofit/>
          </a:bodyPr>
          <a:lstStyle>
            <a:lvl1pPr algn="ctr">
              <a:defRPr sz="3600"/>
            </a:lvl1pPr>
          </a:lstStyle>
          <a:p>
            <a:r>
              <a:rPr lang="en-US" dirty="0"/>
              <a:t>APPENDIX</a:t>
            </a:r>
            <a:endParaRPr lang="ru-RU" dirty="0"/>
          </a:p>
        </p:txBody>
      </p:sp>
      <p:sp>
        <p:nvSpPr>
          <p:cNvPr id="10" name="Picture Placeholder 10">
            <a:extLst>
              <a:ext uri="{FF2B5EF4-FFF2-40B4-BE49-F238E27FC236}">
                <a16:creationId xmlns:a16="http://schemas.microsoft.com/office/drawing/2014/main" id="{A541F291-2E4B-474E-9ED0-55C97A2A066D}"/>
              </a:ext>
            </a:extLst>
          </p:cNvPr>
          <p:cNvSpPr>
            <a:spLocks noGrp="1"/>
          </p:cNvSpPr>
          <p:nvPr>
            <p:ph type="pic" sz="quarter" idx="13"/>
          </p:nvPr>
        </p:nvSpPr>
        <p:spPr>
          <a:xfrm>
            <a:off x="831850" y="859665"/>
            <a:ext cx="1078992" cy="548640"/>
          </a:xfrm>
        </p:spPr>
        <p:txBody>
          <a:bodyPr anchor="ctr" anchorCtr="0">
            <a:normAutofit/>
          </a:bodyPr>
          <a:lstStyle>
            <a:lvl1pPr marL="0" indent="0" algn="ctr">
              <a:buNone/>
              <a:defRPr sz="1200"/>
            </a:lvl1pPr>
          </a:lstStyle>
          <a:p>
            <a:r>
              <a:rPr lang="en-US"/>
              <a:t>Click icon to add picture</a:t>
            </a:r>
            <a:endParaRPr lang="ru-RU" dirty="0"/>
          </a:p>
        </p:txBody>
      </p:sp>
      <p:cxnSp>
        <p:nvCxnSpPr>
          <p:cNvPr id="17" name="Straight Connector 16">
            <a:extLst>
              <a:ext uri="{FF2B5EF4-FFF2-40B4-BE49-F238E27FC236}">
                <a16:creationId xmlns:a16="http://schemas.microsoft.com/office/drawing/2014/main" id="{6150998C-CF95-4C6F-8962-8EB2DB30177D}"/>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8" name="Oval 17">
            <a:extLst>
              <a:ext uri="{FF2B5EF4-FFF2-40B4-BE49-F238E27FC236}">
                <a16:creationId xmlns:a16="http://schemas.microsoft.com/office/drawing/2014/main" id="{F86A2ACD-8CF5-48A3-A678-E213A809B332}"/>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19" name="Straight Connector 18">
            <a:extLst>
              <a:ext uri="{FF2B5EF4-FFF2-40B4-BE49-F238E27FC236}">
                <a16:creationId xmlns:a16="http://schemas.microsoft.com/office/drawing/2014/main" id="{F00811BB-0E37-4D70-84A5-97B3FBEDCBE6}"/>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Oval 19">
            <a:extLst>
              <a:ext uri="{FF2B5EF4-FFF2-40B4-BE49-F238E27FC236}">
                <a16:creationId xmlns:a16="http://schemas.microsoft.com/office/drawing/2014/main" id="{D03B3046-0457-4D23-8E0C-64E3FCD620BB}"/>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grpSp>
        <p:nvGrpSpPr>
          <p:cNvPr id="4" name="Group 3">
            <a:extLst>
              <a:ext uri="{FF2B5EF4-FFF2-40B4-BE49-F238E27FC236}">
                <a16:creationId xmlns:a16="http://schemas.microsoft.com/office/drawing/2014/main" id="{908B302A-0F76-466E-9FCE-DCEECCBCF6C9}"/>
              </a:ext>
            </a:extLst>
          </p:cNvPr>
          <p:cNvGrpSpPr/>
          <p:nvPr userDrawn="1"/>
        </p:nvGrpSpPr>
        <p:grpSpPr>
          <a:xfrm>
            <a:off x="4736152" y="1509426"/>
            <a:ext cx="2719696" cy="100800"/>
            <a:chOff x="4732222" y="1509426"/>
            <a:chExt cx="2719696" cy="100800"/>
          </a:xfrm>
        </p:grpSpPr>
        <p:grpSp>
          <p:nvGrpSpPr>
            <p:cNvPr id="11" name="Group 10">
              <a:extLst>
                <a:ext uri="{FF2B5EF4-FFF2-40B4-BE49-F238E27FC236}">
                  <a16:creationId xmlns:a16="http://schemas.microsoft.com/office/drawing/2014/main" id="{59E4D57E-4989-4939-A31F-637543FAB606}"/>
                </a:ext>
              </a:extLst>
            </p:cNvPr>
            <p:cNvGrpSpPr/>
            <p:nvPr userDrawn="1"/>
          </p:nvGrpSpPr>
          <p:grpSpPr>
            <a:xfrm flipH="1">
              <a:off x="4732222" y="1509426"/>
              <a:ext cx="2669296" cy="100800"/>
              <a:chOff x="1693969" y="3240138"/>
              <a:chExt cx="1740431" cy="100800"/>
            </a:xfrm>
          </p:grpSpPr>
          <p:cxnSp>
            <p:nvCxnSpPr>
              <p:cNvPr id="12" name="Straight Connector 11">
                <a:extLst>
                  <a:ext uri="{FF2B5EF4-FFF2-40B4-BE49-F238E27FC236}">
                    <a16:creationId xmlns:a16="http://schemas.microsoft.com/office/drawing/2014/main" id="{370B72A7-B625-48B8-88E6-BCE2A4DD531E}"/>
                  </a:ext>
                </a:extLst>
              </p:cNvPr>
              <p:cNvCxnSpPr/>
              <p:nvPr userDrawn="1"/>
            </p:nvCxnSpPr>
            <p:spPr>
              <a:xfrm>
                <a:off x="1693969" y="3290538"/>
                <a:ext cx="1690032"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Oval 12">
                <a:extLst>
                  <a:ext uri="{FF2B5EF4-FFF2-40B4-BE49-F238E27FC236}">
                    <a16:creationId xmlns:a16="http://schemas.microsoft.com/office/drawing/2014/main" id="{01ED729F-F8A5-4244-9776-4935C260F11F}"/>
                  </a:ext>
                </a:extLst>
              </p:cNvPr>
              <p:cNvSpPr/>
              <p:nvPr userDrawn="1"/>
            </p:nvSpPr>
            <p:spPr>
              <a:xfrm>
                <a:off x="3368676" y="3240138"/>
                <a:ext cx="65724"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grpSp>
        <p:sp>
          <p:nvSpPr>
            <p:cNvPr id="21" name="Oval 20">
              <a:extLst>
                <a:ext uri="{FF2B5EF4-FFF2-40B4-BE49-F238E27FC236}">
                  <a16:creationId xmlns:a16="http://schemas.microsoft.com/office/drawing/2014/main" id="{427C0C4F-6341-4BE0-931E-AAA6EA2AF137}"/>
                </a:ext>
              </a:extLst>
            </p:cNvPr>
            <p:cNvSpPr/>
            <p:nvPr userDrawn="1"/>
          </p:nvSpPr>
          <p:spPr>
            <a:xfrm flipH="1">
              <a:off x="7351117" y="1509426"/>
              <a:ext cx="100801"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grpSp>
    </p:spTree>
    <p:extLst>
      <p:ext uri="{BB962C8B-B14F-4D97-AF65-F5344CB8AC3E}">
        <p14:creationId xmlns:p14="http://schemas.microsoft.com/office/powerpoint/2010/main" val="257644894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estimonials Content Layout">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E8E3FDB8-6D5C-48FE-99EA-7EC60F4D819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dirty="0"/>
          </a:p>
        </p:txBody>
      </p:sp>
      <p:sp>
        <p:nvSpPr>
          <p:cNvPr id="5" name="Date Placeholder 4">
            <a:extLst>
              <a:ext uri="{FF2B5EF4-FFF2-40B4-BE49-F238E27FC236}">
                <a16:creationId xmlns:a16="http://schemas.microsoft.com/office/drawing/2014/main" id="{2D9775F3-A041-479A-8038-652B7D9C72E9}"/>
              </a:ext>
            </a:extLst>
          </p:cNvPr>
          <p:cNvSpPr>
            <a:spLocks noGrp="1"/>
          </p:cNvSpPr>
          <p:nvPr>
            <p:ph type="dt" sz="half" idx="10"/>
          </p:nvPr>
        </p:nvSpPr>
        <p:spPr/>
        <p:txBody>
          <a:bodyPr/>
          <a:lstStyle/>
          <a:p>
            <a:r>
              <a:rPr lang="en-US" dirty="0"/>
              <a:t>MM.DD.20XX</a:t>
            </a:r>
            <a:endParaRPr lang="ru-RU" dirty="0"/>
          </a:p>
        </p:txBody>
      </p:sp>
      <p:sp>
        <p:nvSpPr>
          <p:cNvPr id="6" name="Footer Placeholder 5">
            <a:extLst>
              <a:ext uri="{FF2B5EF4-FFF2-40B4-BE49-F238E27FC236}">
                <a16:creationId xmlns:a16="http://schemas.microsoft.com/office/drawing/2014/main" id="{29BEDD04-BE4E-4B91-B13E-0C4FB3E1658F}"/>
              </a:ext>
            </a:extLst>
          </p:cNvPr>
          <p:cNvSpPr>
            <a:spLocks noGrp="1"/>
          </p:cNvSpPr>
          <p:nvPr>
            <p:ph type="ftr" sz="quarter" idx="11"/>
          </p:nvPr>
        </p:nvSpPr>
        <p:spPr/>
        <p:txBody>
          <a:bodyPr/>
          <a:lstStyle/>
          <a:p>
            <a:r>
              <a:rPr lang="en-US" dirty="0"/>
              <a:t>ADD A FOOTER</a:t>
            </a:r>
            <a:endParaRPr lang="ru-RU" dirty="0"/>
          </a:p>
        </p:txBody>
      </p:sp>
      <p:sp>
        <p:nvSpPr>
          <p:cNvPr id="7" name="Slide Number Placeholder 6">
            <a:extLst>
              <a:ext uri="{FF2B5EF4-FFF2-40B4-BE49-F238E27FC236}">
                <a16:creationId xmlns:a16="http://schemas.microsoft.com/office/drawing/2014/main" id="{306DF5D8-12DC-494E-B0F1-2E9C86A14544}"/>
              </a:ext>
            </a:extLst>
          </p:cNvPr>
          <p:cNvSpPr>
            <a:spLocks noGrp="1"/>
          </p:cNvSpPr>
          <p:nvPr>
            <p:ph type="sldNum" sz="quarter" idx="12"/>
          </p:nvPr>
        </p:nvSpPr>
        <p:spPr/>
        <p:txBody>
          <a:bodyPr/>
          <a:lstStyle/>
          <a:p>
            <a:fld id="{8D581BC7-E183-40DB-AC97-C19EA4EB8894}" type="slidenum">
              <a:rPr lang="ru-RU" smtClean="0"/>
              <a:t>‹#›</a:t>
            </a:fld>
            <a:endParaRPr lang="ru-RU" dirty="0"/>
          </a:p>
        </p:txBody>
      </p:sp>
      <p:sp>
        <p:nvSpPr>
          <p:cNvPr id="8" name="Title 1">
            <a:extLst>
              <a:ext uri="{FF2B5EF4-FFF2-40B4-BE49-F238E27FC236}">
                <a16:creationId xmlns:a16="http://schemas.microsoft.com/office/drawing/2014/main" id="{ABF87C9E-53A2-4DE1-89DC-3907BE2E3D3C}"/>
              </a:ext>
            </a:extLst>
          </p:cNvPr>
          <p:cNvSpPr>
            <a:spLocks noGrp="1"/>
          </p:cNvSpPr>
          <p:nvPr>
            <p:ph type="title" hasCustomPrompt="1"/>
          </p:nvPr>
        </p:nvSpPr>
        <p:spPr>
          <a:xfrm>
            <a:off x="5104263" y="707529"/>
            <a:ext cx="6310887" cy="569086"/>
          </a:xfrm>
        </p:spPr>
        <p:txBody>
          <a:bodyPr lIns="0" tIns="0" rIns="0" bIns="0" anchor="b">
            <a:normAutofit/>
          </a:bodyPr>
          <a:lstStyle>
            <a:lvl1pPr algn="r">
              <a:defRPr sz="3600"/>
            </a:lvl1pPr>
          </a:lstStyle>
          <a:p>
            <a:r>
              <a:rPr lang="en-US" dirty="0"/>
              <a:t>TESTIMONIALS</a:t>
            </a:r>
            <a:endParaRPr lang="ru-RU" dirty="0"/>
          </a:p>
        </p:txBody>
      </p:sp>
      <p:sp>
        <p:nvSpPr>
          <p:cNvPr id="10" name="Picture Placeholder 10">
            <a:extLst>
              <a:ext uri="{FF2B5EF4-FFF2-40B4-BE49-F238E27FC236}">
                <a16:creationId xmlns:a16="http://schemas.microsoft.com/office/drawing/2014/main" id="{A541F291-2E4B-474E-9ED0-55C97A2A066D}"/>
              </a:ext>
            </a:extLst>
          </p:cNvPr>
          <p:cNvSpPr>
            <a:spLocks noGrp="1"/>
          </p:cNvSpPr>
          <p:nvPr>
            <p:ph type="pic" sz="quarter" idx="13"/>
          </p:nvPr>
        </p:nvSpPr>
        <p:spPr>
          <a:xfrm>
            <a:off x="831850" y="859665"/>
            <a:ext cx="1078992" cy="548640"/>
          </a:xfrm>
        </p:spPr>
        <p:txBody>
          <a:bodyPr anchor="ctr" anchorCtr="0">
            <a:normAutofit/>
          </a:bodyPr>
          <a:lstStyle>
            <a:lvl1pPr marL="0" indent="0" algn="ctr">
              <a:buNone/>
              <a:defRPr sz="1200"/>
            </a:lvl1pPr>
          </a:lstStyle>
          <a:p>
            <a:r>
              <a:rPr lang="en-US"/>
              <a:t>Click icon to add picture</a:t>
            </a:r>
            <a:endParaRPr lang="ru-RU" dirty="0"/>
          </a:p>
        </p:txBody>
      </p:sp>
      <p:grpSp>
        <p:nvGrpSpPr>
          <p:cNvPr id="11" name="Group 10">
            <a:extLst>
              <a:ext uri="{FF2B5EF4-FFF2-40B4-BE49-F238E27FC236}">
                <a16:creationId xmlns:a16="http://schemas.microsoft.com/office/drawing/2014/main" id="{59E4D57E-4989-4939-A31F-637543FAB606}"/>
              </a:ext>
            </a:extLst>
          </p:cNvPr>
          <p:cNvGrpSpPr/>
          <p:nvPr userDrawn="1"/>
        </p:nvGrpSpPr>
        <p:grpSpPr>
          <a:xfrm flipH="1">
            <a:off x="7773282" y="1375202"/>
            <a:ext cx="4418718" cy="100800"/>
            <a:chOff x="675503" y="3240138"/>
            <a:chExt cx="2758897" cy="100800"/>
          </a:xfrm>
        </p:grpSpPr>
        <p:cxnSp>
          <p:nvCxnSpPr>
            <p:cNvPr id="12" name="Straight Connector 11">
              <a:extLst>
                <a:ext uri="{FF2B5EF4-FFF2-40B4-BE49-F238E27FC236}">
                  <a16:creationId xmlns:a16="http://schemas.microsoft.com/office/drawing/2014/main" id="{370B72A7-B625-48B8-88E6-BCE2A4DD531E}"/>
                </a:ext>
              </a:extLst>
            </p:cNvPr>
            <p:cNvCxnSpPr>
              <a:cxnSpLocks/>
            </p:cNvCxnSpPr>
            <p:nvPr userDrawn="1"/>
          </p:nvCxnSpPr>
          <p:spPr>
            <a:xfrm>
              <a:off x="675503" y="3290538"/>
              <a:ext cx="2708499"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Oval 12">
              <a:extLst>
                <a:ext uri="{FF2B5EF4-FFF2-40B4-BE49-F238E27FC236}">
                  <a16:creationId xmlns:a16="http://schemas.microsoft.com/office/drawing/2014/main" id="{01ED729F-F8A5-4244-9776-4935C260F11F}"/>
                </a:ext>
              </a:extLst>
            </p:cNvPr>
            <p:cNvSpPr/>
            <p:nvPr userDrawn="1"/>
          </p:nvSpPr>
          <p:spPr>
            <a:xfrm>
              <a:off x="3368676" y="3240138"/>
              <a:ext cx="65724"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grpSp>
      <p:cxnSp>
        <p:nvCxnSpPr>
          <p:cNvPr id="17" name="Straight Connector 16">
            <a:extLst>
              <a:ext uri="{FF2B5EF4-FFF2-40B4-BE49-F238E27FC236}">
                <a16:creationId xmlns:a16="http://schemas.microsoft.com/office/drawing/2014/main" id="{6150998C-CF95-4C6F-8962-8EB2DB30177D}"/>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8" name="Oval 17">
            <a:extLst>
              <a:ext uri="{FF2B5EF4-FFF2-40B4-BE49-F238E27FC236}">
                <a16:creationId xmlns:a16="http://schemas.microsoft.com/office/drawing/2014/main" id="{F86A2ACD-8CF5-48A3-A678-E213A809B332}"/>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19" name="Straight Connector 18">
            <a:extLst>
              <a:ext uri="{FF2B5EF4-FFF2-40B4-BE49-F238E27FC236}">
                <a16:creationId xmlns:a16="http://schemas.microsoft.com/office/drawing/2014/main" id="{F00811BB-0E37-4D70-84A5-97B3FBEDCBE6}"/>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Oval 19">
            <a:extLst>
              <a:ext uri="{FF2B5EF4-FFF2-40B4-BE49-F238E27FC236}">
                <a16:creationId xmlns:a16="http://schemas.microsoft.com/office/drawing/2014/main" id="{D03B3046-0457-4D23-8E0C-64E3FCD620BB}"/>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40" name="Text Placeholder 2">
            <a:extLst>
              <a:ext uri="{FF2B5EF4-FFF2-40B4-BE49-F238E27FC236}">
                <a16:creationId xmlns:a16="http://schemas.microsoft.com/office/drawing/2014/main" id="{4A98AB01-9578-4430-96AD-F434AF0CDA20}"/>
              </a:ext>
            </a:extLst>
          </p:cNvPr>
          <p:cNvSpPr>
            <a:spLocks noGrp="1"/>
          </p:cNvSpPr>
          <p:nvPr>
            <p:ph type="body" idx="34" hasCustomPrompt="1"/>
          </p:nvPr>
        </p:nvSpPr>
        <p:spPr>
          <a:xfrm>
            <a:off x="822459" y="4996962"/>
            <a:ext cx="1625324" cy="328343"/>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60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Customer Title</a:t>
            </a:r>
          </a:p>
        </p:txBody>
      </p:sp>
      <p:sp>
        <p:nvSpPr>
          <p:cNvPr id="41" name="Text Placeholder 2">
            <a:extLst>
              <a:ext uri="{FF2B5EF4-FFF2-40B4-BE49-F238E27FC236}">
                <a16:creationId xmlns:a16="http://schemas.microsoft.com/office/drawing/2014/main" id="{EF9D60F2-A1FB-4A95-997B-A4F1723AC1EC}"/>
              </a:ext>
            </a:extLst>
          </p:cNvPr>
          <p:cNvSpPr>
            <a:spLocks noGrp="1"/>
          </p:cNvSpPr>
          <p:nvPr>
            <p:ph type="body" idx="35" hasCustomPrompt="1"/>
          </p:nvPr>
        </p:nvSpPr>
        <p:spPr>
          <a:xfrm>
            <a:off x="822459" y="4191894"/>
            <a:ext cx="1625324" cy="720726"/>
          </a:xfrm>
        </p:spPr>
        <p:txBody>
          <a:bodyPr lIns="0" tIns="0" rIns="0" bIns="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a:t>
            </a:r>
            <a:br>
              <a:rPr lang="en-US" dirty="0"/>
            </a:br>
            <a:r>
              <a:rPr lang="en-US" dirty="0"/>
              <a:t>text</a:t>
            </a:r>
          </a:p>
        </p:txBody>
      </p:sp>
      <p:sp>
        <p:nvSpPr>
          <p:cNvPr id="42" name="Picture Placeholder 2">
            <a:extLst>
              <a:ext uri="{FF2B5EF4-FFF2-40B4-BE49-F238E27FC236}">
                <a16:creationId xmlns:a16="http://schemas.microsoft.com/office/drawing/2014/main" id="{76A56D2A-42F0-40C5-96D7-B1AC33152A85}"/>
              </a:ext>
            </a:extLst>
          </p:cNvPr>
          <p:cNvSpPr>
            <a:spLocks noGrp="1"/>
          </p:cNvSpPr>
          <p:nvPr>
            <p:ph type="pic" sz="quarter" idx="36"/>
          </p:nvPr>
        </p:nvSpPr>
        <p:spPr>
          <a:xfrm>
            <a:off x="2447783" y="4435460"/>
            <a:ext cx="1106424" cy="1106423"/>
          </a:xfrm>
          <a:prstGeom prst="ellipse">
            <a:avLst/>
          </a:prstGeom>
          <a:ln w="12700">
            <a:solidFill>
              <a:schemeClr val="bg1">
                <a:lumMod val="50000"/>
                <a:lumOff val="50000"/>
              </a:schemeClr>
            </a:solidFill>
          </a:ln>
        </p:spPr>
        <p:txBody>
          <a:bodyPr anchor="ctr" anchorCtr="0">
            <a:normAutofit/>
          </a:bodyPr>
          <a:lstStyle>
            <a:lvl1pPr marL="0" indent="0" algn="ctr">
              <a:buNone/>
              <a:defRPr sz="1400"/>
            </a:lvl1pPr>
          </a:lstStyle>
          <a:p>
            <a:r>
              <a:rPr lang="en-US"/>
              <a:t>Click icon to add picture</a:t>
            </a:r>
            <a:endParaRPr lang="ru-RU" dirty="0"/>
          </a:p>
        </p:txBody>
      </p:sp>
      <p:cxnSp>
        <p:nvCxnSpPr>
          <p:cNvPr id="43" name="Straight Connector 42">
            <a:extLst>
              <a:ext uri="{FF2B5EF4-FFF2-40B4-BE49-F238E27FC236}">
                <a16:creationId xmlns:a16="http://schemas.microsoft.com/office/drawing/2014/main" id="{CF6D1C91-9136-4678-A712-92BE9B3902C4}"/>
              </a:ext>
            </a:extLst>
          </p:cNvPr>
          <p:cNvCxnSpPr>
            <a:cxnSpLocks/>
          </p:cNvCxnSpPr>
          <p:nvPr userDrawn="1"/>
        </p:nvCxnSpPr>
        <p:spPr>
          <a:xfrm flipV="1">
            <a:off x="3000995" y="3984820"/>
            <a:ext cx="0" cy="44255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4" name="Text Placeholder 3">
            <a:extLst>
              <a:ext uri="{FF2B5EF4-FFF2-40B4-BE49-F238E27FC236}">
                <a16:creationId xmlns:a16="http://schemas.microsoft.com/office/drawing/2014/main" id="{F2D92A7B-1C40-4AEB-92C3-C35F8C01F1FA}"/>
              </a:ext>
            </a:extLst>
          </p:cNvPr>
          <p:cNvSpPr>
            <a:spLocks noGrp="1"/>
          </p:cNvSpPr>
          <p:nvPr>
            <p:ph type="body" sz="quarter" idx="49"/>
          </p:nvPr>
        </p:nvSpPr>
        <p:spPr>
          <a:xfrm>
            <a:off x="803253" y="1769589"/>
            <a:ext cx="3044973" cy="2212848"/>
          </a:xfrm>
          <a:custGeom>
            <a:avLst/>
            <a:gdLst>
              <a:gd name="connsiteX0" fmla="*/ 0 w 3044952"/>
              <a:gd name="connsiteY0" fmla="*/ 368815 h 2212848"/>
              <a:gd name="connsiteX1" fmla="*/ 368815 w 3044952"/>
              <a:gd name="connsiteY1" fmla="*/ 0 h 2212848"/>
              <a:gd name="connsiteX2" fmla="*/ 2676137 w 3044952"/>
              <a:gd name="connsiteY2" fmla="*/ 0 h 2212848"/>
              <a:gd name="connsiteX3" fmla="*/ 3044952 w 3044952"/>
              <a:gd name="connsiteY3" fmla="*/ 368815 h 2212848"/>
              <a:gd name="connsiteX4" fmla="*/ 3044952 w 3044952"/>
              <a:gd name="connsiteY4" fmla="*/ 1844033 h 2212848"/>
              <a:gd name="connsiteX5" fmla="*/ 2676137 w 3044952"/>
              <a:gd name="connsiteY5" fmla="*/ 2212848 h 2212848"/>
              <a:gd name="connsiteX6" fmla="*/ 368815 w 3044952"/>
              <a:gd name="connsiteY6" fmla="*/ 2212848 h 2212848"/>
              <a:gd name="connsiteX7" fmla="*/ 0 w 3044952"/>
              <a:gd name="connsiteY7" fmla="*/ 1844033 h 2212848"/>
              <a:gd name="connsiteX8" fmla="*/ 0 w 3044952"/>
              <a:gd name="connsiteY8" fmla="*/ 368815 h 2212848"/>
              <a:gd name="connsiteX0" fmla="*/ 0 w 3044952"/>
              <a:gd name="connsiteY0" fmla="*/ 368815 h 2212848"/>
              <a:gd name="connsiteX1" fmla="*/ 254515 w 3044952"/>
              <a:gd name="connsiteY1" fmla="*/ 0 h 2212848"/>
              <a:gd name="connsiteX2" fmla="*/ 2676137 w 3044952"/>
              <a:gd name="connsiteY2" fmla="*/ 0 h 2212848"/>
              <a:gd name="connsiteX3" fmla="*/ 3044952 w 3044952"/>
              <a:gd name="connsiteY3" fmla="*/ 368815 h 2212848"/>
              <a:gd name="connsiteX4" fmla="*/ 3044952 w 3044952"/>
              <a:gd name="connsiteY4" fmla="*/ 1844033 h 2212848"/>
              <a:gd name="connsiteX5" fmla="*/ 2676137 w 3044952"/>
              <a:gd name="connsiteY5" fmla="*/ 2212848 h 2212848"/>
              <a:gd name="connsiteX6" fmla="*/ 368815 w 3044952"/>
              <a:gd name="connsiteY6" fmla="*/ 2212848 h 2212848"/>
              <a:gd name="connsiteX7" fmla="*/ 0 w 3044952"/>
              <a:gd name="connsiteY7" fmla="*/ 1844033 h 2212848"/>
              <a:gd name="connsiteX8" fmla="*/ 0 w 3044952"/>
              <a:gd name="connsiteY8" fmla="*/ 368815 h 2212848"/>
              <a:gd name="connsiteX0" fmla="*/ 0 w 3044952"/>
              <a:gd name="connsiteY0" fmla="*/ 368815 h 2212848"/>
              <a:gd name="connsiteX1" fmla="*/ 254515 w 3044952"/>
              <a:gd name="connsiteY1" fmla="*/ 0 h 2212848"/>
              <a:gd name="connsiteX2" fmla="*/ 2842392 w 3044952"/>
              <a:gd name="connsiteY2" fmla="*/ 0 h 2212848"/>
              <a:gd name="connsiteX3" fmla="*/ 3044952 w 3044952"/>
              <a:gd name="connsiteY3" fmla="*/ 368815 h 2212848"/>
              <a:gd name="connsiteX4" fmla="*/ 3044952 w 3044952"/>
              <a:gd name="connsiteY4" fmla="*/ 1844033 h 2212848"/>
              <a:gd name="connsiteX5" fmla="*/ 2676137 w 3044952"/>
              <a:gd name="connsiteY5" fmla="*/ 2212848 h 2212848"/>
              <a:gd name="connsiteX6" fmla="*/ 368815 w 3044952"/>
              <a:gd name="connsiteY6" fmla="*/ 2212848 h 2212848"/>
              <a:gd name="connsiteX7" fmla="*/ 0 w 3044952"/>
              <a:gd name="connsiteY7" fmla="*/ 1844033 h 2212848"/>
              <a:gd name="connsiteX8" fmla="*/ 0 w 3044952"/>
              <a:gd name="connsiteY8" fmla="*/ 368815 h 2212848"/>
              <a:gd name="connsiteX0" fmla="*/ 21 w 3044973"/>
              <a:gd name="connsiteY0" fmla="*/ 368815 h 2212848"/>
              <a:gd name="connsiteX1" fmla="*/ 197386 w 3044973"/>
              <a:gd name="connsiteY1" fmla="*/ 0 h 2212848"/>
              <a:gd name="connsiteX2" fmla="*/ 2842413 w 3044973"/>
              <a:gd name="connsiteY2" fmla="*/ 0 h 2212848"/>
              <a:gd name="connsiteX3" fmla="*/ 3044973 w 3044973"/>
              <a:gd name="connsiteY3" fmla="*/ 368815 h 2212848"/>
              <a:gd name="connsiteX4" fmla="*/ 3044973 w 3044973"/>
              <a:gd name="connsiteY4" fmla="*/ 1844033 h 2212848"/>
              <a:gd name="connsiteX5" fmla="*/ 2676158 w 3044973"/>
              <a:gd name="connsiteY5" fmla="*/ 2212848 h 2212848"/>
              <a:gd name="connsiteX6" fmla="*/ 368836 w 3044973"/>
              <a:gd name="connsiteY6" fmla="*/ 2212848 h 2212848"/>
              <a:gd name="connsiteX7" fmla="*/ 21 w 3044973"/>
              <a:gd name="connsiteY7" fmla="*/ 1844033 h 2212848"/>
              <a:gd name="connsiteX8" fmla="*/ 21 w 3044973"/>
              <a:gd name="connsiteY8" fmla="*/ 368815 h 2212848"/>
              <a:gd name="connsiteX0" fmla="*/ 21 w 3044973"/>
              <a:gd name="connsiteY0" fmla="*/ 368815 h 2212848"/>
              <a:gd name="connsiteX1" fmla="*/ 197386 w 3044973"/>
              <a:gd name="connsiteY1" fmla="*/ 0 h 2212848"/>
              <a:gd name="connsiteX2" fmla="*/ 2842413 w 3044973"/>
              <a:gd name="connsiteY2" fmla="*/ 0 h 2212848"/>
              <a:gd name="connsiteX3" fmla="*/ 3044973 w 3044973"/>
              <a:gd name="connsiteY3" fmla="*/ 368815 h 2212848"/>
              <a:gd name="connsiteX4" fmla="*/ 3044973 w 3044973"/>
              <a:gd name="connsiteY4" fmla="*/ 1844033 h 2212848"/>
              <a:gd name="connsiteX5" fmla="*/ 2676158 w 3044973"/>
              <a:gd name="connsiteY5" fmla="*/ 2212848 h 2212848"/>
              <a:gd name="connsiteX6" fmla="*/ 233754 w 3044973"/>
              <a:gd name="connsiteY6" fmla="*/ 2207652 h 2212848"/>
              <a:gd name="connsiteX7" fmla="*/ 21 w 3044973"/>
              <a:gd name="connsiteY7" fmla="*/ 1844033 h 2212848"/>
              <a:gd name="connsiteX8" fmla="*/ 21 w 3044973"/>
              <a:gd name="connsiteY8" fmla="*/ 368815 h 2212848"/>
              <a:gd name="connsiteX0" fmla="*/ 21 w 3044973"/>
              <a:gd name="connsiteY0" fmla="*/ 368815 h 2212848"/>
              <a:gd name="connsiteX1" fmla="*/ 197386 w 3044973"/>
              <a:gd name="connsiteY1" fmla="*/ 0 h 2212848"/>
              <a:gd name="connsiteX2" fmla="*/ 2842413 w 3044973"/>
              <a:gd name="connsiteY2" fmla="*/ 0 h 2212848"/>
              <a:gd name="connsiteX3" fmla="*/ 3044973 w 3044973"/>
              <a:gd name="connsiteY3" fmla="*/ 368815 h 2212848"/>
              <a:gd name="connsiteX4" fmla="*/ 3044973 w 3044973"/>
              <a:gd name="connsiteY4" fmla="*/ 1844033 h 2212848"/>
              <a:gd name="connsiteX5" fmla="*/ 2842413 w 3044973"/>
              <a:gd name="connsiteY5" fmla="*/ 2212848 h 2212848"/>
              <a:gd name="connsiteX6" fmla="*/ 233754 w 3044973"/>
              <a:gd name="connsiteY6" fmla="*/ 2207652 h 2212848"/>
              <a:gd name="connsiteX7" fmla="*/ 21 w 3044973"/>
              <a:gd name="connsiteY7" fmla="*/ 1844033 h 2212848"/>
              <a:gd name="connsiteX8" fmla="*/ 21 w 3044973"/>
              <a:gd name="connsiteY8" fmla="*/ 368815 h 22128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44973" h="2212848">
                <a:moveTo>
                  <a:pt x="21" y="368815"/>
                </a:moveTo>
                <a:cubicBezTo>
                  <a:pt x="21" y="165124"/>
                  <a:pt x="-6305" y="0"/>
                  <a:pt x="197386" y="0"/>
                </a:cubicBezTo>
                <a:lnTo>
                  <a:pt x="2842413" y="0"/>
                </a:lnTo>
                <a:cubicBezTo>
                  <a:pt x="3046104" y="0"/>
                  <a:pt x="3044973" y="165124"/>
                  <a:pt x="3044973" y="368815"/>
                </a:cubicBezTo>
                <a:lnTo>
                  <a:pt x="3044973" y="1844033"/>
                </a:lnTo>
                <a:cubicBezTo>
                  <a:pt x="3044973" y="2047724"/>
                  <a:pt x="3046104" y="2212848"/>
                  <a:pt x="2842413" y="2212848"/>
                </a:cubicBezTo>
                <a:lnTo>
                  <a:pt x="233754" y="2207652"/>
                </a:lnTo>
                <a:cubicBezTo>
                  <a:pt x="30063" y="2207652"/>
                  <a:pt x="21" y="2047724"/>
                  <a:pt x="21" y="1844033"/>
                </a:cubicBezTo>
                <a:lnTo>
                  <a:pt x="21" y="368815"/>
                </a:lnTo>
                <a:close/>
              </a:path>
            </a:pathLst>
          </a:custGeom>
          <a:ln>
            <a:solidFill>
              <a:schemeClr val="bg1">
                <a:lumMod val="50000"/>
                <a:lumOff val="50000"/>
              </a:schemeClr>
            </a:solidFill>
          </a:ln>
        </p:spPr>
        <p:txBody>
          <a:bodyPr lIns="216000" tIns="180000" rIns="216000" bIns="180000">
            <a:normAutofit/>
          </a:bodyPr>
          <a:lstStyle>
            <a:lvl1pPr marL="0" indent="0">
              <a:buNone/>
              <a:defRPr sz="1400">
                <a:solidFill>
                  <a:schemeClr val="tx2"/>
                </a:solidFill>
              </a:defRPr>
            </a:lvl1pPr>
          </a:lstStyle>
          <a:p>
            <a:pPr lvl="0"/>
            <a:r>
              <a:rPr lang="en-US"/>
              <a:t>Click to edit Master text styles</a:t>
            </a:r>
          </a:p>
        </p:txBody>
      </p:sp>
      <p:sp>
        <p:nvSpPr>
          <p:cNvPr id="24" name="Oval 23">
            <a:extLst>
              <a:ext uri="{FF2B5EF4-FFF2-40B4-BE49-F238E27FC236}">
                <a16:creationId xmlns:a16="http://schemas.microsoft.com/office/drawing/2014/main" id="{F2E312F1-B417-47B6-97E4-7CCA31034F82}"/>
              </a:ext>
            </a:extLst>
          </p:cNvPr>
          <p:cNvSpPr/>
          <p:nvPr userDrawn="1"/>
        </p:nvSpPr>
        <p:spPr>
          <a:xfrm>
            <a:off x="2950595" y="3930376"/>
            <a:ext cx="100800"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sp>
        <p:nvSpPr>
          <p:cNvPr id="58" name="Text Placeholder 2">
            <a:extLst>
              <a:ext uri="{FF2B5EF4-FFF2-40B4-BE49-F238E27FC236}">
                <a16:creationId xmlns:a16="http://schemas.microsoft.com/office/drawing/2014/main" id="{13DB5D84-04D8-4536-A06B-AED76E7C51D7}"/>
              </a:ext>
            </a:extLst>
          </p:cNvPr>
          <p:cNvSpPr>
            <a:spLocks noGrp="1"/>
          </p:cNvSpPr>
          <p:nvPr>
            <p:ph type="body" idx="50" hasCustomPrompt="1"/>
          </p:nvPr>
        </p:nvSpPr>
        <p:spPr>
          <a:xfrm>
            <a:off x="4586638" y="4996962"/>
            <a:ext cx="1625324" cy="328343"/>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60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Customer Title</a:t>
            </a:r>
          </a:p>
        </p:txBody>
      </p:sp>
      <p:sp>
        <p:nvSpPr>
          <p:cNvPr id="59" name="Text Placeholder 2">
            <a:extLst>
              <a:ext uri="{FF2B5EF4-FFF2-40B4-BE49-F238E27FC236}">
                <a16:creationId xmlns:a16="http://schemas.microsoft.com/office/drawing/2014/main" id="{3AB0AC7E-7919-422E-95A1-82E8B125756D}"/>
              </a:ext>
            </a:extLst>
          </p:cNvPr>
          <p:cNvSpPr>
            <a:spLocks noGrp="1"/>
          </p:cNvSpPr>
          <p:nvPr>
            <p:ph type="body" idx="51" hasCustomPrompt="1"/>
          </p:nvPr>
        </p:nvSpPr>
        <p:spPr>
          <a:xfrm>
            <a:off x="4586638" y="4191894"/>
            <a:ext cx="1625324" cy="720726"/>
          </a:xfrm>
        </p:spPr>
        <p:txBody>
          <a:bodyPr lIns="0" tIns="0" rIns="0" bIns="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a:t>
            </a:r>
            <a:br>
              <a:rPr lang="en-US" dirty="0"/>
            </a:br>
            <a:r>
              <a:rPr lang="en-US" dirty="0"/>
              <a:t>text</a:t>
            </a:r>
          </a:p>
        </p:txBody>
      </p:sp>
      <p:sp>
        <p:nvSpPr>
          <p:cNvPr id="60" name="Picture Placeholder 2">
            <a:extLst>
              <a:ext uri="{FF2B5EF4-FFF2-40B4-BE49-F238E27FC236}">
                <a16:creationId xmlns:a16="http://schemas.microsoft.com/office/drawing/2014/main" id="{B44FD76B-D1AE-458B-AF32-E4AA246B0881}"/>
              </a:ext>
            </a:extLst>
          </p:cNvPr>
          <p:cNvSpPr>
            <a:spLocks noGrp="1"/>
          </p:cNvSpPr>
          <p:nvPr>
            <p:ph type="pic" sz="quarter" idx="52"/>
          </p:nvPr>
        </p:nvSpPr>
        <p:spPr>
          <a:xfrm>
            <a:off x="6211962" y="4435460"/>
            <a:ext cx="1106424" cy="1106423"/>
          </a:xfrm>
          <a:prstGeom prst="ellipse">
            <a:avLst/>
          </a:prstGeom>
          <a:ln w="12700">
            <a:solidFill>
              <a:schemeClr val="bg1">
                <a:lumMod val="50000"/>
                <a:lumOff val="50000"/>
              </a:schemeClr>
            </a:solidFill>
          </a:ln>
        </p:spPr>
        <p:txBody>
          <a:bodyPr anchor="ctr" anchorCtr="0">
            <a:normAutofit/>
          </a:bodyPr>
          <a:lstStyle>
            <a:lvl1pPr marL="0" indent="0" algn="ctr">
              <a:buNone/>
              <a:defRPr sz="1400"/>
            </a:lvl1pPr>
          </a:lstStyle>
          <a:p>
            <a:r>
              <a:rPr lang="en-US"/>
              <a:t>Click icon to add picture</a:t>
            </a:r>
            <a:endParaRPr lang="ru-RU" dirty="0"/>
          </a:p>
        </p:txBody>
      </p:sp>
      <p:cxnSp>
        <p:nvCxnSpPr>
          <p:cNvPr id="61" name="Straight Connector 60">
            <a:extLst>
              <a:ext uri="{FF2B5EF4-FFF2-40B4-BE49-F238E27FC236}">
                <a16:creationId xmlns:a16="http://schemas.microsoft.com/office/drawing/2014/main" id="{07D22CD4-7F86-495D-B381-7D706058B916}"/>
              </a:ext>
            </a:extLst>
          </p:cNvPr>
          <p:cNvCxnSpPr>
            <a:cxnSpLocks/>
          </p:cNvCxnSpPr>
          <p:nvPr userDrawn="1"/>
        </p:nvCxnSpPr>
        <p:spPr>
          <a:xfrm flipV="1">
            <a:off x="6765174" y="3984820"/>
            <a:ext cx="0" cy="44255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62" name="Text Placeholder 3">
            <a:extLst>
              <a:ext uri="{FF2B5EF4-FFF2-40B4-BE49-F238E27FC236}">
                <a16:creationId xmlns:a16="http://schemas.microsoft.com/office/drawing/2014/main" id="{1BA0EB90-BA97-4A18-AD3D-1E839B636DEB}"/>
              </a:ext>
            </a:extLst>
          </p:cNvPr>
          <p:cNvSpPr>
            <a:spLocks noGrp="1"/>
          </p:cNvSpPr>
          <p:nvPr>
            <p:ph type="body" sz="quarter" idx="53"/>
          </p:nvPr>
        </p:nvSpPr>
        <p:spPr>
          <a:xfrm>
            <a:off x="4567432" y="1769589"/>
            <a:ext cx="3044973" cy="2212848"/>
          </a:xfrm>
          <a:custGeom>
            <a:avLst/>
            <a:gdLst>
              <a:gd name="connsiteX0" fmla="*/ 0 w 3044952"/>
              <a:gd name="connsiteY0" fmla="*/ 368815 h 2212848"/>
              <a:gd name="connsiteX1" fmla="*/ 368815 w 3044952"/>
              <a:gd name="connsiteY1" fmla="*/ 0 h 2212848"/>
              <a:gd name="connsiteX2" fmla="*/ 2676137 w 3044952"/>
              <a:gd name="connsiteY2" fmla="*/ 0 h 2212848"/>
              <a:gd name="connsiteX3" fmla="*/ 3044952 w 3044952"/>
              <a:gd name="connsiteY3" fmla="*/ 368815 h 2212848"/>
              <a:gd name="connsiteX4" fmla="*/ 3044952 w 3044952"/>
              <a:gd name="connsiteY4" fmla="*/ 1844033 h 2212848"/>
              <a:gd name="connsiteX5" fmla="*/ 2676137 w 3044952"/>
              <a:gd name="connsiteY5" fmla="*/ 2212848 h 2212848"/>
              <a:gd name="connsiteX6" fmla="*/ 368815 w 3044952"/>
              <a:gd name="connsiteY6" fmla="*/ 2212848 h 2212848"/>
              <a:gd name="connsiteX7" fmla="*/ 0 w 3044952"/>
              <a:gd name="connsiteY7" fmla="*/ 1844033 h 2212848"/>
              <a:gd name="connsiteX8" fmla="*/ 0 w 3044952"/>
              <a:gd name="connsiteY8" fmla="*/ 368815 h 2212848"/>
              <a:gd name="connsiteX0" fmla="*/ 0 w 3044952"/>
              <a:gd name="connsiteY0" fmla="*/ 368815 h 2212848"/>
              <a:gd name="connsiteX1" fmla="*/ 254515 w 3044952"/>
              <a:gd name="connsiteY1" fmla="*/ 0 h 2212848"/>
              <a:gd name="connsiteX2" fmla="*/ 2676137 w 3044952"/>
              <a:gd name="connsiteY2" fmla="*/ 0 h 2212848"/>
              <a:gd name="connsiteX3" fmla="*/ 3044952 w 3044952"/>
              <a:gd name="connsiteY3" fmla="*/ 368815 h 2212848"/>
              <a:gd name="connsiteX4" fmla="*/ 3044952 w 3044952"/>
              <a:gd name="connsiteY4" fmla="*/ 1844033 h 2212848"/>
              <a:gd name="connsiteX5" fmla="*/ 2676137 w 3044952"/>
              <a:gd name="connsiteY5" fmla="*/ 2212848 h 2212848"/>
              <a:gd name="connsiteX6" fmla="*/ 368815 w 3044952"/>
              <a:gd name="connsiteY6" fmla="*/ 2212848 h 2212848"/>
              <a:gd name="connsiteX7" fmla="*/ 0 w 3044952"/>
              <a:gd name="connsiteY7" fmla="*/ 1844033 h 2212848"/>
              <a:gd name="connsiteX8" fmla="*/ 0 w 3044952"/>
              <a:gd name="connsiteY8" fmla="*/ 368815 h 2212848"/>
              <a:gd name="connsiteX0" fmla="*/ 0 w 3044952"/>
              <a:gd name="connsiteY0" fmla="*/ 368815 h 2212848"/>
              <a:gd name="connsiteX1" fmla="*/ 254515 w 3044952"/>
              <a:gd name="connsiteY1" fmla="*/ 0 h 2212848"/>
              <a:gd name="connsiteX2" fmla="*/ 2842392 w 3044952"/>
              <a:gd name="connsiteY2" fmla="*/ 0 h 2212848"/>
              <a:gd name="connsiteX3" fmla="*/ 3044952 w 3044952"/>
              <a:gd name="connsiteY3" fmla="*/ 368815 h 2212848"/>
              <a:gd name="connsiteX4" fmla="*/ 3044952 w 3044952"/>
              <a:gd name="connsiteY4" fmla="*/ 1844033 h 2212848"/>
              <a:gd name="connsiteX5" fmla="*/ 2676137 w 3044952"/>
              <a:gd name="connsiteY5" fmla="*/ 2212848 h 2212848"/>
              <a:gd name="connsiteX6" fmla="*/ 368815 w 3044952"/>
              <a:gd name="connsiteY6" fmla="*/ 2212848 h 2212848"/>
              <a:gd name="connsiteX7" fmla="*/ 0 w 3044952"/>
              <a:gd name="connsiteY7" fmla="*/ 1844033 h 2212848"/>
              <a:gd name="connsiteX8" fmla="*/ 0 w 3044952"/>
              <a:gd name="connsiteY8" fmla="*/ 368815 h 2212848"/>
              <a:gd name="connsiteX0" fmla="*/ 21 w 3044973"/>
              <a:gd name="connsiteY0" fmla="*/ 368815 h 2212848"/>
              <a:gd name="connsiteX1" fmla="*/ 197386 w 3044973"/>
              <a:gd name="connsiteY1" fmla="*/ 0 h 2212848"/>
              <a:gd name="connsiteX2" fmla="*/ 2842413 w 3044973"/>
              <a:gd name="connsiteY2" fmla="*/ 0 h 2212848"/>
              <a:gd name="connsiteX3" fmla="*/ 3044973 w 3044973"/>
              <a:gd name="connsiteY3" fmla="*/ 368815 h 2212848"/>
              <a:gd name="connsiteX4" fmla="*/ 3044973 w 3044973"/>
              <a:gd name="connsiteY4" fmla="*/ 1844033 h 2212848"/>
              <a:gd name="connsiteX5" fmla="*/ 2676158 w 3044973"/>
              <a:gd name="connsiteY5" fmla="*/ 2212848 h 2212848"/>
              <a:gd name="connsiteX6" fmla="*/ 368836 w 3044973"/>
              <a:gd name="connsiteY6" fmla="*/ 2212848 h 2212848"/>
              <a:gd name="connsiteX7" fmla="*/ 21 w 3044973"/>
              <a:gd name="connsiteY7" fmla="*/ 1844033 h 2212848"/>
              <a:gd name="connsiteX8" fmla="*/ 21 w 3044973"/>
              <a:gd name="connsiteY8" fmla="*/ 368815 h 2212848"/>
              <a:gd name="connsiteX0" fmla="*/ 21 w 3044973"/>
              <a:gd name="connsiteY0" fmla="*/ 368815 h 2212848"/>
              <a:gd name="connsiteX1" fmla="*/ 197386 w 3044973"/>
              <a:gd name="connsiteY1" fmla="*/ 0 h 2212848"/>
              <a:gd name="connsiteX2" fmla="*/ 2842413 w 3044973"/>
              <a:gd name="connsiteY2" fmla="*/ 0 h 2212848"/>
              <a:gd name="connsiteX3" fmla="*/ 3044973 w 3044973"/>
              <a:gd name="connsiteY3" fmla="*/ 368815 h 2212848"/>
              <a:gd name="connsiteX4" fmla="*/ 3044973 w 3044973"/>
              <a:gd name="connsiteY4" fmla="*/ 1844033 h 2212848"/>
              <a:gd name="connsiteX5" fmla="*/ 2676158 w 3044973"/>
              <a:gd name="connsiteY5" fmla="*/ 2212848 h 2212848"/>
              <a:gd name="connsiteX6" fmla="*/ 233754 w 3044973"/>
              <a:gd name="connsiteY6" fmla="*/ 2207652 h 2212848"/>
              <a:gd name="connsiteX7" fmla="*/ 21 w 3044973"/>
              <a:gd name="connsiteY7" fmla="*/ 1844033 h 2212848"/>
              <a:gd name="connsiteX8" fmla="*/ 21 w 3044973"/>
              <a:gd name="connsiteY8" fmla="*/ 368815 h 2212848"/>
              <a:gd name="connsiteX0" fmla="*/ 21 w 3044973"/>
              <a:gd name="connsiteY0" fmla="*/ 368815 h 2212848"/>
              <a:gd name="connsiteX1" fmla="*/ 197386 w 3044973"/>
              <a:gd name="connsiteY1" fmla="*/ 0 h 2212848"/>
              <a:gd name="connsiteX2" fmla="*/ 2842413 w 3044973"/>
              <a:gd name="connsiteY2" fmla="*/ 0 h 2212848"/>
              <a:gd name="connsiteX3" fmla="*/ 3044973 w 3044973"/>
              <a:gd name="connsiteY3" fmla="*/ 368815 h 2212848"/>
              <a:gd name="connsiteX4" fmla="*/ 3044973 w 3044973"/>
              <a:gd name="connsiteY4" fmla="*/ 1844033 h 2212848"/>
              <a:gd name="connsiteX5" fmla="*/ 2842413 w 3044973"/>
              <a:gd name="connsiteY5" fmla="*/ 2212848 h 2212848"/>
              <a:gd name="connsiteX6" fmla="*/ 233754 w 3044973"/>
              <a:gd name="connsiteY6" fmla="*/ 2207652 h 2212848"/>
              <a:gd name="connsiteX7" fmla="*/ 21 w 3044973"/>
              <a:gd name="connsiteY7" fmla="*/ 1844033 h 2212848"/>
              <a:gd name="connsiteX8" fmla="*/ 21 w 3044973"/>
              <a:gd name="connsiteY8" fmla="*/ 368815 h 22128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44973" h="2212848">
                <a:moveTo>
                  <a:pt x="21" y="368815"/>
                </a:moveTo>
                <a:cubicBezTo>
                  <a:pt x="21" y="165124"/>
                  <a:pt x="-6305" y="0"/>
                  <a:pt x="197386" y="0"/>
                </a:cubicBezTo>
                <a:lnTo>
                  <a:pt x="2842413" y="0"/>
                </a:lnTo>
                <a:cubicBezTo>
                  <a:pt x="3046104" y="0"/>
                  <a:pt x="3044973" y="165124"/>
                  <a:pt x="3044973" y="368815"/>
                </a:cubicBezTo>
                <a:lnTo>
                  <a:pt x="3044973" y="1844033"/>
                </a:lnTo>
                <a:cubicBezTo>
                  <a:pt x="3044973" y="2047724"/>
                  <a:pt x="3046104" y="2212848"/>
                  <a:pt x="2842413" y="2212848"/>
                </a:cubicBezTo>
                <a:lnTo>
                  <a:pt x="233754" y="2207652"/>
                </a:lnTo>
                <a:cubicBezTo>
                  <a:pt x="30063" y="2207652"/>
                  <a:pt x="21" y="2047724"/>
                  <a:pt x="21" y="1844033"/>
                </a:cubicBezTo>
                <a:lnTo>
                  <a:pt x="21" y="368815"/>
                </a:lnTo>
                <a:close/>
              </a:path>
            </a:pathLst>
          </a:custGeom>
          <a:ln>
            <a:solidFill>
              <a:schemeClr val="bg1">
                <a:lumMod val="50000"/>
                <a:lumOff val="50000"/>
              </a:schemeClr>
            </a:solidFill>
          </a:ln>
        </p:spPr>
        <p:txBody>
          <a:bodyPr lIns="216000" tIns="180000" rIns="216000" bIns="180000">
            <a:normAutofit/>
          </a:bodyPr>
          <a:lstStyle>
            <a:lvl1pPr marL="0" indent="0">
              <a:buNone/>
              <a:defRPr sz="1400">
                <a:solidFill>
                  <a:schemeClr val="tx2"/>
                </a:solidFill>
              </a:defRPr>
            </a:lvl1pPr>
          </a:lstStyle>
          <a:p>
            <a:pPr lvl="0"/>
            <a:r>
              <a:rPr lang="en-US"/>
              <a:t>Click to edit Master text styles</a:t>
            </a:r>
          </a:p>
        </p:txBody>
      </p:sp>
      <p:sp>
        <p:nvSpPr>
          <p:cNvPr id="63" name="Oval 62">
            <a:extLst>
              <a:ext uri="{FF2B5EF4-FFF2-40B4-BE49-F238E27FC236}">
                <a16:creationId xmlns:a16="http://schemas.microsoft.com/office/drawing/2014/main" id="{ED057A87-963C-4F8A-BD4C-959BF8AF699B}"/>
              </a:ext>
            </a:extLst>
          </p:cNvPr>
          <p:cNvSpPr/>
          <p:nvPr userDrawn="1"/>
        </p:nvSpPr>
        <p:spPr>
          <a:xfrm>
            <a:off x="6714774" y="3930376"/>
            <a:ext cx="100800"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sp>
        <p:nvSpPr>
          <p:cNvPr id="64" name="Text Placeholder 2">
            <a:extLst>
              <a:ext uri="{FF2B5EF4-FFF2-40B4-BE49-F238E27FC236}">
                <a16:creationId xmlns:a16="http://schemas.microsoft.com/office/drawing/2014/main" id="{B6BAFE05-9EC0-4C3C-AB0F-89A83361452F}"/>
              </a:ext>
            </a:extLst>
          </p:cNvPr>
          <p:cNvSpPr>
            <a:spLocks noGrp="1"/>
          </p:cNvSpPr>
          <p:nvPr>
            <p:ph type="body" idx="54" hasCustomPrompt="1"/>
          </p:nvPr>
        </p:nvSpPr>
        <p:spPr>
          <a:xfrm>
            <a:off x="8350818" y="4992196"/>
            <a:ext cx="1625324" cy="328343"/>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60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Customer Title</a:t>
            </a:r>
          </a:p>
        </p:txBody>
      </p:sp>
      <p:sp>
        <p:nvSpPr>
          <p:cNvPr id="65" name="Text Placeholder 2">
            <a:extLst>
              <a:ext uri="{FF2B5EF4-FFF2-40B4-BE49-F238E27FC236}">
                <a16:creationId xmlns:a16="http://schemas.microsoft.com/office/drawing/2014/main" id="{290BF8E2-78CA-4427-9231-3C5EDC272DEE}"/>
              </a:ext>
            </a:extLst>
          </p:cNvPr>
          <p:cNvSpPr>
            <a:spLocks noGrp="1"/>
          </p:cNvSpPr>
          <p:nvPr>
            <p:ph type="body" idx="55" hasCustomPrompt="1"/>
          </p:nvPr>
        </p:nvSpPr>
        <p:spPr>
          <a:xfrm>
            <a:off x="8350818" y="4187128"/>
            <a:ext cx="1625324" cy="720726"/>
          </a:xfrm>
        </p:spPr>
        <p:txBody>
          <a:bodyPr lIns="0" tIns="0" rIns="0" bIns="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a:t>
            </a:r>
            <a:br>
              <a:rPr lang="en-US" dirty="0"/>
            </a:br>
            <a:r>
              <a:rPr lang="en-US" dirty="0"/>
              <a:t>text</a:t>
            </a:r>
          </a:p>
        </p:txBody>
      </p:sp>
      <p:sp>
        <p:nvSpPr>
          <p:cNvPr id="66" name="Picture Placeholder 2">
            <a:extLst>
              <a:ext uri="{FF2B5EF4-FFF2-40B4-BE49-F238E27FC236}">
                <a16:creationId xmlns:a16="http://schemas.microsoft.com/office/drawing/2014/main" id="{ACA8732F-AB9E-4253-BB5A-5ADD5BA9B153}"/>
              </a:ext>
            </a:extLst>
          </p:cNvPr>
          <p:cNvSpPr>
            <a:spLocks noGrp="1"/>
          </p:cNvSpPr>
          <p:nvPr>
            <p:ph type="pic" sz="quarter" idx="56"/>
          </p:nvPr>
        </p:nvSpPr>
        <p:spPr>
          <a:xfrm>
            <a:off x="9976142" y="4430694"/>
            <a:ext cx="1106424" cy="1106423"/>
          </a:xfrm>
          <a:prstGeom prst="ellipse">
            <a:avLst/>
          </a:prstGeom>
          <a:ln w="12700">
            <a:solidFill>
              <a:schemeClr val="bg1">
                <a:lumMod val="50000"/>
                <a:lumOff val="50000"/>
              </a:schemeClr>
            </a:solidFill>
          </a:ln>
        </p:spPr>
        <p:txBody>
          <a:bodyPr anchor="ctr" anchorCtr="0">
            <a:normAutofit/>
          </a:bodyPr>
          <a:lstStyle>
            <a:lvl1pPr marL="0" indent="0" algn="ctr">
              <a:buNone/>
              <a:defRPr sz="1400"/>
            </a:lvl1pPr>
          </a:lstStyle>
          <a:p>
            <a:r>
              <a:rPr lang="en-US"/>
              <a:t>Click icon to add picture</a:t>
            </a:r>
            <a:endParaRPr lang="ru-RU" dirty="0"/>
          </a:p>
        </p:txBody>
      </p:sp>
      <p:cxnSp>
        <p:nvCxnSpPr>
          <p:cNvPr id="67" name="Straight Connector 66">
            <a:extLst>
              <a:ext uri="{FF2B5EF4-FFF2-40B4-BE49-F238E27FC236}">
                <a16:creationId xmlns:a16="http://schemas.microsoft.com/office/drawing/2014/main" id="{BB9A566A-8C97-4AE6-B9EF-701587499889}"/>
              </a:ext>
            </a:extLst>
          </p:cNvPr>
          <p:cNvCxnSpPr>
            <a:cxnSpLocks/>
          </p:cNvCxnSpPr>
          <p:nvPr userDrawn="1"/>
        </p:nvCxnSpPr>
        <p:spPr>
          <a:xfrm flipV="1">
            <a:off x="10529354" y="3980054"/>
            <a:ext cx="0" cy="44255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68" name="Text Placeholder 3">
            <a:extLst>
              <a:ext uri="{FF2B5EF4-FFF2-40B4-BE49-F238E27FC236}">
                <a16:creationId xmlns:a16="http://schemas.microsoft.com/office/drawing/2014/main" id="{45B69021-5E85-4B37-B529-366AC57512FD}"/>
              </a:ext>
            </a:extLst>
          </p:cNvPr>
          <p:cNvSpPr>
            <a:spLocks noGrp="1"/>
          </p:cNvSpPr>
          <p:nvPr>
            <p:ph type="body" sz="quarter" idx="57"/>
          </p:nvPr>
        </p:nvSpPr>
        <p:spPr>
          <a:xfrm>
            <a:off x="8331612" y="1769589"/>
            <a:ext cx="3044973" cy="2212848"/>
          </a:xfrm>
          <a:custGeom>
            <a:avLst/>
            <a:gdLst>
              <a:gd name="connsiteX0" fmla="*/ 0 w 3044952"/>
              <a:gd name="connsiteY0" fmla="*/ 368815 h 2212848"/>
              <a:gd name="connsiteX1" fmla="*/ 368815 w 3044952"/>
              <a:gd name="connsiteY1" fmla="*/ 0 h 2212848"/>
              <a:gd name="connsiteX2" fmla="*/ 2676137 w 3044952"/>
              <a:gd name="connsiteY2" fmla="*/ 0 h 2212848"/>
              <a:gd name="connsiteX3" fmla="*/ 3044952 w 3044952"/>
              <a:gd name="connsiteY3" fmla="*/ 368815 h 2212848"/>
              <a:gd name="connsiteX4" fmla="*/ 3044952 w 3044952"/>
              <a:gd name="connsiteY4" fmla="*/ 1844033 h 2212848"/>
              <a:gd name="connsiteX5" fmla="*/ 2676137 w 3044952"/>
              <a:gd name="connsiteY5" fmla="*/ 2212848 h 2212848"/>
              <a:gd name="connsiteX6" fmla="*/ 368815 w 3044952"/>
              <a:gd name="connsiteY6" fmla="*/ 2212848 h 2212848"/>
              <a:gd name="connsiteX7" fmla="*/ 0 w 3044952"/>
              <a:gd name="connsiteY7" fmla="*/ 1844033 h 2212848"/>
              <a:gd name="connsiteX8" fmla="*/ 0 w 3044952"/>
              <a:gd name="connsiteY8" fmla="*/ 368815 h 2212848"/>
              <a:gd name="connsiteX0" fmla="*/ 0 w 3044952"/>
              <a:gd name="connsiteY0" fmla="*/ 368815 h 2212848"/>
              <a:gd name="connsiteX1" fmla="*/ 254515 w 3044952"/>
              <a:gd name="connsiteY1" fmla="*/ 0 h 2212848"/>
              <a:gd name="connsiteX2" fmla="*/ 2676137 w 3044952"/>
              <a:gd name="connsiteY2" fmla="*/ 0 h 2212848"/>
              <a:gd name="connsiteX3" fmla="*/ 3044952 w 3044952"/>
              <a:gd name="connsiteY3" fmla="*/ 368815 h 2212848"/>
              <a:gd name="connsiteX4" fmla="*/ 3044952 w 3044952"/>
              <a:gd name="connsiteY4" fmla="*/ 1844033 h 2212848"/>
              <a:gd name="connsiteX5" fmla="*/ 2676137 w 3044952"/>
              <a:gd name="connsiteY5" fmla="*/ 2212848 h 2212848"/>
              <a:gd name="connsiteX6" fmla="*/ 368815 w 3044952"/>
              <a:gd name="connsiteY6" fmla="*/ 2212848 h 2212848"/>
              <a:gd name="connsiteX7" fmla="*/ 0 w 3044952"/>
              <a:gd name="connsiteY7" fmla="*/ 1844033 h 2212848"/>
              <a:gd name="connsiteX8" fmla="*/ 0 w 3044952"/>
              <a:gd name="connsiteY8" fmla="*/ 368815 h 2212848"/>
              <a:gd name="connsiteX0" fmla="*/ 0 w 3044952"/>
              <a:gd name="connsiteY0" fmla="*/ 368815 h 2212848"/>
              <a:gd name="connsiteX1" fmla="*/ 254515 w 3044952"/>
              <a:gd name="connsiteY1" fmla="*/ 0 h 2212848"/>
              <a:gd name="connsiteX2" fmla="*/ 2842392 w 3044952"/>
              <a:gd name="connsiteY2" fmla="*/ 0 h 2212848"/>
              <a:gd name="connsiteX3" fmla="*/ 3044952 w 3044952"/>
              <a:gd name="connsiteY3" fmla="*/ 368815 h 2212848"/>
              <a:gd name="connsiteX4" fmla="*/ 3044952 w 3044952"/>
              <a:gd name="connsiteY4" fmla="*/ 1844033 h 2212848"/>
              <a:gd name="connsiteX5" fmla="*/ 2676137 w 3044952"/>
              <a:gd name="connsiteY5" fmla="*/ 2212848 h 2212848"/>
              <a:gd name="connsiteX6" fmla="*/ 368815 w 3044952"/>
              <a:gd name="connsiteY6" fmla="*/ 2212848 h 2212848"/>
              <a:gd name="connsiteX7" fmla="*/ 0 w 3044952"/>
              <a:gd name="connsiteY7" fmla="*/ 1844033 h 2212848"/>
              <a:gd name="connsiteX8" fmla="*/ 0 w 3044952"/>
              <a:gd name="connsiteY8" fmla="*/ 368815 h 2212848"/>
              <a:gd name="connsiteX0" fmla="*/ 21 w 3044973"/>
              <a:gd name="connsiteY0" fmla="*/ 368815 h 2212848"/>
              <a:gd name="connsiteX1" fmla="*/ 197386 w 3044973"/>
              <a:gd name="connsiteY1" fmla="*/ 0 h 2212848"/>
              <a:gd name="connsiteX2" fmla="*/ 2842413 w 3044973"/>
              <a:gd name="connsiteY2" fmla="*/ 0 h 2212848"/>
              <a:gd name="connsiteX3" fmla="*/ 3044973 w 3044973"/>
              <a:gd name="connsiteY3" fmla="*/ 368815 h 2212848"/>
              <a:gd name="connsiteX4" fmla="*/ 3044973 w 3044973"/>
              <a:gd name="connsiteY4" fmla="*/ 1844033 h 2212848"/>
              <a:gd name="connsiteX5" fmla="*/ 2676158 w 3044973"/>
              <a:gd name="connsiteY5" fmla="*/ 2212848 h 2212848"/>
              <a:gd name="connsiteX6" fmla="*/ 368836 w 3044973"/>
              <a:gd name="connsiteY6" fmla="*/ 2212848 h 2212848"/>
              <a:gd name="connsiteX7" fmla="*/ 21 w 3044973"/>
              <a:gd name="connsiteY7" fmla="*/ 1844033 h 2212848"/>
              <a:gd name="connsiteX8" fmla="*/ 21 w 3044973"/>
              <a:gd name="connsiteY8" fmla="*/ 368815 h 2212848"/>
              <a:gd name="connsiteX0" fmla="*/ 21 w 3044973"/>
              <a:gd name="connsiteY0" fmla="*/ 368815 h 2212848"/>
              <a:gd name="connsiteX1" fmla="*/ 197386 w 3044973"/>
              <a:gd name="connsiteY1" fmla="*/ 0 h 2212848"/>
              <a:gd name="connsiteX2" fmla="*/ 2842413 w 3044973"/>
              <a:gd name="connsiteY2" fmla="*/ 0 h 2212848"/>
              <a:gd name="connsiteX3" fmla="*/ 3044973 w 3044973"/>
              <a:gd name="connsiteY3" fmla="*/ 368815 h 2212848"/>
              <a:gd name="connsiteX4" fmla="*/ 3044973 w 3044973"/>
              <a:gd name="connsiteY4" fmla="*/ 1844033 h 2212848"/>
              <a:gd name="connsiteX5" fmla="*/ 2676158 w 3044973"/>
              <a:gd name="connsiteY5" fmla="*/ 2212848 h 2212848"/>
              <a:gd name="connsiteX6" fmla="*/ 233754 w 3044973"/>
              <a:gd name="connsiteY6" fmla="*/ 2207652 h 2212848"/>
              <a:gd name="connsiteX7" fmla="*/ 21 w 3044973"/>
              <a:gd name="connsiteY7" fmla="*/ 1844033 h 2212848"/>
              <a:gd name="connsiteX8" fmla="*/ 21 w 3044973"/>
              <a:gd name="connsiteY8" fmla="*/ 368815 h 2212848"/>
              <a:gd name="connsiteX0" fmla="*/ 21 w 3044973"/>
              <a:gd name="connsiteY0" fmla="*/ 368815 h 2212848"/>
              <a:gd name="connsiteX1" fmla="*/ 197386 w 3044973"/>
              <a:gd name="connsiteY1" fmla="*/ 0 h 2212848"/>
              <a:gd name="connsiteX2" fmla="*/ 2842413 w 3044973"/>
              <a:gd name="connsiteY2" fmla="*/ 0 h 2212848"/>
              <a:gd name="connsiteX3" fmla="*/ 3044973 w 3044973"/>
              <a:gd name="connsiteY3" fmla="*/ 368815 h 2212848"/>
              <a:gd name="connsiteX4" fmla="*/ 3044973 w 3044973"/>
              <a:gd name="connsiteY4" fmla="*/ 1844033 h 2212848"/>
              <a:gd name="connsiteX5" fmla="*/ 2842413 w 3044973"/>
              <a:gd name="connsiteY5" fmla="*/ 2212848 h 2212848"/>
              <a:gd name="connsiteX6" fmla="*/ 233754 w 3044973"/>
              <a:gd name="connsiteY6" fmla="*/ 2207652 h 2212848"/>
              <a:gd name="connsiteX7" fmla="*/ 21 w 3044973"/>
              <a:gd name="connsiteY7" fmla="*/ 1844033 h 2212848"/>
              <a:gd name="connsiteX8" fmla="*/ 21 w 3044973"/>
              <a:gd name="connsiteY8" fmla="*/ 368815 h 22128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44973" h="2212848">
                <a:moveTo>
                  <a:pt x="21" y="368815"/>
                </a:moveTo>
                <a:cubicBezTo>
                  <a:pt x="21" y="165124"/>
                  <a:pt x="-6305" y="0"/>
                  <a:pt x="197386" y="0"/>
                </a:cubicBezTo>
                <a:lnTo>
                  <a:pt x="2842413" y="0"/>
                </a:lnTo>
                <a:cubicBezTo>
                  <a:pt x="3046104" y="0"/>
                  <a:pt x="3044973" y="165124"/>
                  <a:pt x="3044973" y="368815"/>
                </a:cubicBezTo>
                <a:lnTo>
                  <a:pt x="3044973" y="1844033"/>
                </a:lnTo>
                <a:cubicBezTo>
                  <a:pt x="3044973" y="2047724"/>
                  <a:pt x="3046104" y="2212848"/>
                  <a:pt x="2842413" y="2212848"/>
                </a:cubicBezTo>
                <a:lnTo>
                  <a:pt x="233754" y="2207652"/>
                </a:lnTo>
                <a:cubicBezTo>
                  <a:pt x="30063" y="2207652"/>
                  <a:pt x="21" y="2047724"/>
                  <a:pt x="21" y="1844033"/>
                </a:cubicBezTo>
                <a:lnTo>
                  <a:pt x="21" y="368815"/>
                </a:lnTo>
                <a:close/>
              </a:path>
            </a:pathLst>
          </a:custGeom>
          <a:ln>
            <a:solidFill>
              <a:schemeClr val="bg1">
                <a:lumMod val="50000"/>
                <a:lumOff val="50000"/>
              </a:schemeClr>
            </a:solidFill>
          </a:ln>
        </p:spPr>
        <p:txBody>
          <a:bodyPr lIns="216000" tIns="180000" rIns="216000" bIns="180000">
            <a:normAutofit/>
          </a:bodyPr>
          <a:lstStyle>
            <a:lvl1pPr marL="0" indent="0">
              <a:buNone/>
              <a:defRPr sz="1400">
                <a:solidFill>
                  <a:schemeClr val="tx2"/>
                </a:solidFill>
              </a:defRPr>
            </a:lvl1pPr>
          </a:lstStyle>
          <a:p>
            <a:pPr lvl="0"/>
            <a:r>
              <a:rPr lang="en-US"/>
              <a:t>Click to edit Master text styles</a:t>
            </a:r>
          </a:p>
        </p:txBody>
      </p:sp>
      <p:sp>
        <p:nvSpPr>
          <p:cNvPr id="69" name="Oval 68">
            <a:extLst>
              <a:ext uri="{FF2B5EF4-FFF2-40B4-BE49-F238E27FC236}">
                <a16:creationId xmlns:a16="http://schemas.microsoft.com/office/drawing/2014/main" id="{E407CD49-808A-445A-96C0-E3083C9FB390}"/>
              </a:ext>
            </a:extLst>
          </p:cNvPr>
          <p:cNvSpPr/>
          <p:nvPr userDrawn="1"/>
        </p:nvSpPr>
        <p:spPr>
          <a:xfrm>
            <a:off x="10478954" y="3925610"/>
            <a:ext cx="100800"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spTree>
    <p:extLst>
      <p:ext uri="{BB962C8B-B14F-4D97-AF65-F5344CB8AC3E}">
        <p14:creationId xmlns:p14="http://schemas.microsoft.com/office/powerpoint/2010/main" val="86413122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Case Study Content Layou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9F1B35C-893A-4033-ADC0-2192AFA2927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dirty="0"/>
          </a:p>
        </p:txBody>
      </p:sp>
      <p:sp>
        <p:nvSpPr>
          <p:cNvPr id="2" name="Title 1">
            <a:extLst>
              <a:ext uri="{FF2B5EF4-FFF2-40B4-BE49-F238E27FC236}">
                <a16:creationId xmlns:a16="http://schemas.microsoft.com/office/drawing/2014/main" id="{CD637DF8-B064-4F36-89F8-EBF538A2E7F2}"/>
              </a:ext>
            </a:extLst>
          </p:cNvPr>
          <p:cNvSpPr>
            <a:spLocks noGrp="1"/>
          </p:cNvSpPr>
          <p:nvPr>
            <p:ph type="title" hasCustomPrompt="1"/>
          </p:nvPr>
        </p:nvSpPr>
        <p:spPr>
          <a:xfrm>
            <a:off x="803276" y="1980591"/>
            <a:ext cx="4187903" cy="1177174"/>
          </a:xfrm>
        </p:spPr>
        <p:txBody>
          <a:bodyPr lIns="0" tIns="0" rIns="0" bIns="0" anchor="b">
            <a:normAutofit/>
          </a:bodyPr>
          <a:lstStyle>
            <a:lvl1pPr>
              <a:defRPr sz="3600"/>
            </a:lvl1pPr>
          </a:lstStyle>
          <a:p>
            <a:r>
              <a:rPr lang="en-US" dirty="0"/>
              <a:t>CASE STUDY</a:t>
            </a:r>
            <a:endParaRPr lang="ru-RU" dirty="0"/>
          </a:p>
        </p:txBody>
      </p:sp>
      <p:sp>
        <p:nvSpPr>
          <p:cNvPr id="3" name="Text Placeholder 2">
            <a:extLst>
              <a:ext uri="{FF2B5EF4-FFF2-40B4-BE49-F238E27FC236}">
                <a16:creationId xmlns:a16="http://schemas.microsoft.com/office/drawing/2014/main" id="{8A72532A-5006-46B7-AE99-3A6891CD0254}"/>
              </a:ext>
            </a:extLst>
          </p:cNvPr>
          <p:cNvSpPr>
            <a:spLocks noGrp="1"/>
          </p:cNvSpPr>
          <p:nvPr>
            <p:ph type="body" idx="1" hasCustomPrompt="1"/>
          </p:nvPr>
        </p:nvSpPr>
        <p:spPr>
          <a:xfrm>
            <a:off x="826770" y="3610893"/>
            <a:ext cx="4168311" cy="1897530"/>
          </a:xfrm>
        </p:spPr>
        <p:txBody>
          <a:bodyPr lIns="0" tIns="0" rIns="0" bIns="0">
            <a:normAutofit/>
          </a:bodyPr>
          <a:lstStyle>
            <a:lvl1pPr marL="0" indent="0">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 name="Date Placeholder 3">
            <a:extLst>
              <a:ext uri="{FF2B5EF4-FFF2-40B4-BE49-F238E27FC236}">
                <a16:creationId xmlns:a16="http://schemas.microsoft.com/office/drawing/2014/main" id="{49EFC6D7-3241-401C-A16A-4A7CC2653954}"/>
              </a:ext>
            </a:extLst>
          </p:cNvPr>
          <p:cNvSpPr>
            <a:spLocks noGrp="1"/>
          </p:cNvSpPr>
          <p:nvPr>
            <p:ph type="dt" sz="half" idx="10"/>
          </p:nvPr>
        </p:nvSpPr>
        <p:spPr/>
        <p:txBody>
          <a:bodyPr/>
          <a:lstStyle/>
          <a:p>
            <a:r>
              <a:rPr lang="en-US" dirty="0"/>
              <a:t>MM.DD.20XX</a:t>
            </a:r>
            <a:endParaRPr lang="ru-RU" dirty="0"/>
          </a:p>
        </p:txBody>
      </p:sp>
      <p:sp>
        <p:nvSpPr>
          <p:cNvPr id="5" name="Footer Placeholder 4">
            <a:extLst>
              <a:ext uri="{FF2B5EF4-FFF2-40B4-BE49-F238E27FC236}">
                <a16:creationId xmlns:a16="http://schemas.microsoft.com/office/drawing/2014/main" id="{F345D6DC-ABA5-4D00-9CD3-92FFDD1FA2DC}"/>
              </a:ext>
            </a:extLst>
          </p:cNvPr>
          <p:cNvSpPr>
            <a:spLocks noGrp="1"/>
          </p:cNvSpPr>
          <p:nvPr>
            <p:ph type="ftr" sz="quarter" idx="11"/>
          </p:nvPr>
        </p:nvSpPr>
        <p:spPr/>
        <p:txBody>
          <a:bodyPr/>
          <a:lstStyle/>
          <a:p>
            <a:r>
              <a:rPr lang="en-US" dirty="0"/>
              <a:t>ADD A FOOTER</a:t>
            </a:r>
            <a:endParaRPr lang="ru-RU" dirty="0"/>
          </a:p>
        </p:txBody>
      </p:sp>
      <p:sp>
        <p:nvSpPr>
          <p:cNvPr id="6" name="Slide Number Placeholder 5">
            <a:extLst>
              <a:ext uri="{FF2B5EF4-FFF2-40B4-BE49-F238E27FC236}">
                <a16:creationId xmlns:a16="http://schemas.microsoft.com/office/drawing/2014/main" id="{92459C86-0106-40E0-AA18-795EC5787677}"/>
              </a:ext>
            </a:extLst>
          </p:cNvPr>
          <p:cNvSpPr>
            <a:spLocks noGrp="1"/>
          </p:cNvSpPr>
          <p:nvPr>
            <p:ph type="sldNum" sz="quarter" idx="12"/>
          </p:nvPr>
        </p:nvSpPr>
        <p:spPr/>
        <p:txBody>
          <a:bodyPr/>
          <a:lstStyle/>
          <a:p>
            <a:fld id="{8D581BC7-E183-40DB-AC97-C19EA4EB8894}" type="slidenum">
              <a:rPr lang="ru-RU" smtClean="0"/>
              <a:t>‹#›</a:t>
            </a:fld>
            <a:endParaRPr lang="ru-RU" dirty="0"/>
          </a:p>
        </p:txBody>
      </p:sp>
      <p:sp>
        <p:nvSpPr>
          <p:cNvPr id="11" name="Picture Placeholder 10">
            <a:extLst>
              <a:ext uri="{FF2B5EF4-FFF2-40B4-BE49-F238E27FC236}">
                <a16:creationId xmlns:a16="http://schemas.microsoft.com/office/drawing/2014/main" id="{6D14F7B3-A6CF-491C-9855-75B5784CC456}"/>
              </a:ext>
            </a:extLst>
          </p:cNvPr>
          <p:cNvSpPr>
            <a:spLocks noGrp="1"/>
          </p:cNvSpPr>
          <p:nvPr>
            <p:ph type="pic" sz="quarter" idx="13"/>
          </p:nvPr>
        </p:nvSpPr>
        <p:spPr>
          <a:xfrm>
            <a:off x="831850" y="859665"/>
            <a:ext cx="1078992" cy="548640"/>
          </a:xfrm>
        </p:spPr>
        <p:txBody>
          <a:bodyPr anchor="ctr" anchorCtr="0">
            <a:normAutofit/>
          </a:bodyPr>
          <a:lstStyle>
            <a:lvl1pPr marL="0" indent="0" algn="ctr">
              <a:buNone/>
              <a:defRPr sz="1200"/>
            </a:lvl1pPr>
          </a:lstStyle>
          <a:p>
            <a:r>
              <a:rPr lang="en-US"/>
              <a:t>Click icon to add picture</a:t>
            </a:r>
            <a:endParaRPr lang="ru-RU" dirty="0"/>
          </a:p>
        </p:txBody>
      </p:sp>
      <p:grpSp>
        <p:nvGrpSpPr>
          <p:cNvPr id="15" name="Group 14">
            <a:extLst>
              <a:ext uri="{FF2B5EF4-FFF2-40B4-BE49-F238E27FC236}">
                <a16:creationId xmlns:a16="http://schemas.microsoft.com/office/drawing/2014/main" id="{B7317392-EF87-4050-8BBE-32F74B0CF15A}"/>
              </a:ext>
            </a:extLst>
          </p:cNvPr>
          <p:cNvGrpSpPr/>
          <p:nvPr userDrawn="1"/>
        </p:nvGrpSpPr>
        <p:grpSpPr>
          <a:xfrm>
            <a:off x="0" y="3319328"/>
            <a:ext cx="3866400" cy="100800"/>
            <a:chOff x="-1228304" y="3240138"/>
            <a:chExt cx="3866400" cy="100800"/>
          </a:xfrm>
        </p:grpSpPr>
        <p:cxnSp>
          <p:nvCxnSpPr>
            <p:cNvPr id="13" name="Straight Connector 12">
              <a:extLst>
                <a:ext uri="{FF2B5EF4-FFF2-40B4-BE49-F238E27FC236}">
                  <a16:creationId xmlns:a16="http://schemas.microsoft.com/office/drawing/2014/main" id="{785A4134-866D-4143-AC1E-8A2FFDB49855}"/>
                </a:ext>
              </a:extLst>
            </p:cNvPr>
            <p:cNvCxnSpPr>
              <a:cxnSpLocks/>
            </p:cNvCxnSpPr>
            <p:nvPr userDrawn="1"/>
          </p:nvCxnSpPr>
          <p:spPr>
            <a:xfrm>
              <a:off x="-1228304" y="3290538"/>
              <a:ext cx="3816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4" name="Oval 13">
              <a:extLst>
                <a:ext uri="{FF2B5EF4-FFF2-40B4-BE49-F238E27FC236}">
                  <a16:creationId xmlns:a16="http://schemas.microsoft.com/office/drawing/2014/main" id="{1BBC5D9C-B8FB-455B-9398-36DB21F2765E}"/>
                </a:ext>
              </a:extLst>
            </p:cNvPr>
            <p:cNvSpPr/>
            <p:nvPr userDrawn="1"/>
          </p:nvSpPr>
          <p:spPr>
            <a:xfrm>
              <a:off x="2537296" y="3240138"/>
              <a:ext cx="100800"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grpSp>
      <p:sp>
        <p:nvSpPr>
          <p:cNvPr id="17" name="Oval 16">
            <a:extLst>
              <a:ext uri="{FF2B5EF4-FFF2-40B4-BE49-F238E27FC236}">
                <a16:creationId xmlns:a16="http://schemas.microsoft.com/office/drawing/2014/main" id="{72225750-E4CE-4A81-A0C3-4023030D637E}"/>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18" name="Straight Connector 17">
            <a:extLst>
              <a:ext uri="{FF2B5EF4-FFF2-40B4-BE49-F238E27FC236}">
                <a16:creationId xmlns:a16="http://schemas.microsoft.com/office/drawing/2014/main" id="{3819C324-07DF-49DB-A08C-0E6155CE3041}"/>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9" name="Oval 18">
            <a:extLst>
              <a:ext uri="{FF2B5EF4-FFF2-40B4-BE49-F238E27FC236}">
                <a16:creationId xmlns:a16="http://schemas.microsoft.com/office/drawing/2014/main" id="{75A34025-44F2-4A09-8629-F1794E9D35AF}"/>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20" name="Straight Connector 19">
            <a:extLst>
              <a:ext uri="{FF2B5EF4-FFF2-40B4-BE49-F238E27FC236}">
                <a16:creationId xmlns:a16="http://schemas.microsoft.com/office/drawing/2014/main" id="{815854A2-EAE9-4B2A-84CF-5A4BD753863A}"/>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35" name="Text Placeholder 2">
            <a:extLst>
              <a:ext uri="{FF2B5EF4-FFF2-40B4-BE49-F238E27FC236}">
                <a16:creationId xmlns:a16="http://schemas.microsoft.com/office/drawing/2014/main" id="{82DA762C-1D45-43AA-9DB3-3D8DBE3EACFE}"/>
              </a:ext>
            </a:extLst>
          </p:cNvPr>
          <p:cNvSpPr>
            <a:spLocks noGrp="1"/>
          </p:cNvSpPr>
          <p:nvPr>
            <p:ph type="body" idx="33" hasCustomPrompt="1"/>
          </p:nvPr>
        </p:nvSpPr>
        <p:spPr>
          <a:xfrm>
            <a:off x="5267325" y="1126345"/>
            <a:ext cx="6086475" cy="2662466"/>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38" name="Text Placeholder 2">
            <a:extLst>
              <a:ext uri="{FF2B5EF4-FFF2-40B4-BE49-F238E27FC236}">
                <a16:creationId xmlns:a16="http://schemas.microsoft.com/office/drawing/2014/main" id="{4C3C1BF4-C955-4D71-87E4-BE0F7B619575}"/>
              </a:ext>
            </a:extLst>
          </p:cNvPr>
          <p:cNvSpPr>
            <a:spLocks noGrp="1"/>
          </p:cNvSpPr>
          <p:nvPr>
            <p:ph type="body" idx="34" hasCustomPrompt="1"/>
          </p:nvPr>
        </p:nvSpPr>
        <p:spPr>
          <a:xfrm>
            <a:off x="5269967" y="3909256"/>
            <a:ext cx="6086475" cy="1822399"/>
          </a:xfrm>
        </p:spPr>
        <p:txBody>
          <a:bodyPr lIns="0" tIns="0" rIns="0" bIns="0">
            <a:normAutofit/>
          </a:bodyPr>
          <a:lstStyle>
            <a:lvl1pPr marL="216000" indent="-216000">
              <a:lnSpc>
                <a:spcPct val="100000"/>
              </a:lnSpc>
              <a:spcBef>
                <a:spcPts val="600"/>
              </a:spcBef>
              <a:buClr>
                <a:schemeClr val="tx1"/>
              </a:buClr>
              <a:buFont typeface="Courier New" panose="02070309020205020404" pitchFamily="49" charset="0"/>
              <a:buChar char="o"/>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Tree>
    <p:extLst>
      <p:ext uri="{BB962C8B-B14F-4D97-AF65-F5344CB8AC3E}">
        <p14:creationId xmlns:p14="http://schemas.microsoft.com/office/powerpoint/2010/main" val="220595652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Mobile Phone and Content Layout">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E8E3FDB8-6D5C-48FE-99EA-7EC60F4D819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dirty="0"/>
          </a:p>
        </p:txBody>
      </p:sp>
      <p:sp>
        <p:nvSpPr>
          <p:cNvPr id="5" name="Date Placeholder 4">
            <a:extLst>
              <a:ext uri="{FF2B5EF4-FFF2-40B4-BE49-F238E27FC236}">
                <a16:creationId xmlns:a16="http://schemas.microsoft.com/office/drawing/2014/main" id="{2D9775F3-A041-479A-8038-652B7D9C72E9}"/>
              </a:ext>
            </a:extLst>
          </p:cNvPr>
          <p:cNvSpPr>
            <a:spLocks noGrp="1"/>
          </p:cNvSpPr>
          <p:nvPr>
            <p:ph type="dt" sz="half" idx="10"/>
          </p:nvPr>
        </p:nvSpPr>
        <p:spPr/>
        <p:txBody>
          <a:bodyPr/>
          <a:lstStyle/>
          <a:p>
            <a:r>
              <a:rPr lang="en-US" dirty="0"/>
              <a:t>MM.DD.20XX</a:t>
            </a:r>
            <a:endParaRPr lang="ru-RU" dirty="0"/>
          </a:p>
        </p:txBody>
      </p:sp>
      <p:sp>
        <p:nvSpPr>
          <p:cNvPr id="6" name="Footer Placeholder 5">
            <a:extLst>
              <a:ext uri="{FF2B5EF4-FFF2-40B4-BE49-F238E27FC236}">
                <a16:creationId xmlns:a16="http://schemas.microsoft.com/office/drawing/2014/main" id="{29BEDD04-BE4E-4B91-B13E-0C4FB3E1658F}"/>
              </a:ext>
            </a:extLst>
          </p:cNvPr>
          <p:cNvSpPr>
            <a:spLocks noGrp="1"/>
          </p:cNvSpPr>
          <p:nvPr>
            <p:ph type="ftr" sz="quarter" idx="11"/>
          </p:nvPr>
        </p:nvSpPr>
        <p:spPr/>
        <p:txBody>
          <a:bodyPr/>
          <a:lstStyle/>
          <a:p>
            <a:r>
              <a:rPr lang="en-US" dirty="0"/>
              <a:t>ADD A FOOTER</a:t>
            </a:r>
            <a:endParaRPr lang="ru-RU" dirty="0"/>
          </a:p>
        </p:txBody>
      </p:sp>
      <p:sp>
        <p:nvSpPr>
          <p:cNvPr id="7" name="Slide Number Placeholder 6">
            <a:extLst>
              <a:ext uri="{FF2B5EF4-FFF2-40B4-BE49-F238E27FC236}">
                <a16:creationId xmlns:a16="http://schemas.microsoft.com/office/drawing/2014/main" id="{306DF5D8-12DC-494E-B0F1-2E9C86A14544}"/>
              </a:ext>
            </a:extLst>
          </p:cNvPr>
          <p:cNvSpPr>
            <a:spLocks noGrp="1"/>
          </p:cNvSpPr>
          <p:nvPr>
            <p:ph type="sldNum" sz="quarter" idx="12"/>
          </p:nvPr>
        </p:nvSpPr>
        <p:spPr/>
        <p:txBody>
          <a:bodyPr/>
          <a:lstStyle/>
          <a:p>
            <a:fld id="{8D581BC7-E183-40DB-AC97-C19EA4EB8894}" type="slidenum">
              <a:rPr lang="ru-RU" smtClean="0"/>
              <a:t>‹#›</a:t>
            </a:fld>
            <a:endParaRPr lang="ru-RU" dirty="0"/>
          </a:p>
        </p:txBody>
      </p:sp>
      <p:sp>
        <p:nvSpPr>
          <p:cNvPr id="8" name="Title 1">
            <a:extLst>
              <a:ext uri="{FF2B5EF4-FFF2-40B4-BE49-F238E27FC236}">
                <a16:creationId xmlns:a16="http://schemas.microsoft.com/office/drawing/2014/main" id="{ABF87C9E-53A2-4DE1-89DC-3907BE2E3D3C}"/>
              </a:ext>
            </a:extLst>
          </p:cNvPr>
          <p:cNvSpPr>
            <a:spLocks noGrp="1"/>
          </p:cNvSpPr>
          <p:nvPr>
            <p:ph type="title" hasCustomPrompt="1"/>
          </p:nvPr>
        </p:nvSpPr>
        <p:spPr>
          <a:xfrm>
            <a:off x="6096000" y="1294387"/>
            <a:ext cx="5314072" cy="569086"/>
          </a:xfrm>
        </p:spPr>
        <p:txBody>
          <a:bodyPr lIns="0" tIns="0" rIns="0" bIns="0" anchor="b">
            <a:normAutofit/>
          </a:bodyPr>
          <a:lstStyle>
            <a:lvl1pPr algn="l">
              <a:defRPr sz="3600"/>
            </a:lvl1pPr>
          </a:lstStyle>
          <a:p>
            <a:r>
              <a:rPr lang="en-US" dirty="0"/>
              <a:t>CLICK TO EDIT TITLE</a:t>
            </a:r>
            <a:endParaRPr lang="ru-RU" dirty="0"/>
          </a:p>
        </p:txBody>
      </p:sp>
      <p:sp>
        <p:nvSpPr>
          <p:cNvPr id="9" name="Text Placeholder 2">
            <a:extLst>
              <a:ext uri="{FF2B5EF4-FFF2-40B4-BE49-F238E27FC236}">
                <a16:creationId xmlns:a16="http://schemas.microsoft.com/office/drawing/2014/main" id="{EB453F8F-AA02-4E0D-93BF-8CF4F1490377}"/>
              </a:ext>
            </a:extLst>
          </p:cNvPr>
          <p:cNvSpPr>
            <a:spLocks noGrp="1"/>
          </p:cNvSpPr>
          <p:nvPr>
            <p:ph type="body" idx="1" hasCustomPrompt="1"/>
          </p:nvPr>
        </p:nvSpPr>
        <p:spPr>
          <a:xfrm>
            <a:off x="6096000" y="2212679"/>
            <a:ext cx="5292725" cy="978407"/>
          </a:xfrm>
        </p:spPr>
        <p:txBody>
          <a:bodyPr lIns="0" tIns="0" rIns="0" bIns="0">
            <a:normAutofit/>
          </a:bodyPr>
          <a:lstStyle>
            <a:lvl1pPr marL="0" indent="0" algn="l">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10" name="Picture Placeholder 10">
            <a:extLst>
              <a:ext uri="{FF2B5EF4-FFF2-40B4-BE49-F238E27FC236}">
                <a16:creationId xmlns:a16="http://schemas.microsoft.com/office/drawing/2014/main" id="{A541F291-2E4B-474E-9ED0-55C97A2A066D}"/>
              </a:ext>
            </a:extLst>
          </p:cNvPr>
          <p:cNvSpPr>
            <a:spLocks noGrp="1"/>
          </p:cNvSpPr>
          <p:nvPr>
            <p:ph type="pic" sz="quarter" idx="13"/>
          </p:nvPr>
        </p:nvSpPr>
        <p:spPr>
          <a:xfrm>
            <a:off x="831850" y="859665"/>
            <a:ext cx="1078992" cy="548640"/>
          </a:xfrm>
        </p:spPr>
        <p:txBody>
          <a:bodyPr anchor="ctr" anchorCtr="0">
            <a:normAutofit/>
          </a:bodyPr>
          <a:lstStyle>
            <a:lvl1pPr marL="0" indent="0" algn="ctr">
              <a:buNone/>
              <a:defRPr sz="1200"/>
            </a:lvl1pPr>
          </a:lstStyle>
          <a:p>
            <a:r>
              <a:rPr lang="en-US"/>
              <a:t>Click icon to add picture</a:t>
            </a:r>
            <a:endParaRPr lang="ru-RU" dirty="0"/>
          </a:p>
        </p:txBody>
      </p:sp>
      <p:grpSp>
        <p:nvGrpSpPr>
          <p:cNvPr id="11" name="Group 10">
            <a:extLst>
              <a:ext uri="{FF2B5EF4-FFF2-40B4-BE49-F238E27FC236}">
                <a16:creationId xmlns:a16="http://schemas.microsoft.com/office/drawing/2014/main" id="{59E4D57E-4989-4939-A31F-637543FAB606}"/>
              </a:ext>
            </a:extLst>
          </p:cNvPr>
          <p:cNvGrpSpPr/>
          <p:nvPr userDrawn="1"/>
        </p:nvGrpSpPr>
        <p:grpSpPr>
          <a:xfrm flipH="1">
            <a:off x="6096000" y="1970230"/>
            <a:ext cx="6096000" cy="100800"/>
            <a:chOff x="646015" y="3248308"/>
            <a:chExt cx="3107749" cy="100800"/>
          </a:xfrm>
        </p:grpSpPr>
        <p:cxnSp>
          <p:nvCxnSpPr>
            <p:cNvPr id="12" name="Straight Connector 11">
              <a:extLst>
                <a:ext uri="{FF2B5EF4-FFF2-40B4-BE49-F238E27FC236}">
                  <a16:creationId xmlns:a16="http://schemas.microsoft.com/office/drawing/2014/main" id="{370B72A7-B625-48B8-88E6-BCE2A4DD531E}"/>
                </a:ext>
              </a:extLst>
            </p:cNvPr>
            <p:cNvCxnSpPr>
              <a:cxnSpLocks/>
            </p:cNvCxnSpPr>
            <p:nvPr userDrawn="1"/>
          </p:nvCxnSpPr>
          <p:spPr>
            <a:xfrm>
              <a:off x="646015" y="3290538"/>
              <a:ext cx="3107749"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Oval 12">
              <a:extLst>
                <a:ext uri="{FF2B5EF4-FFF2-40B4-BE49-F238E27FC236}">
                  <a16:creationId xmlns:a16="http://schemas.microsoft.com/office/drawing/2014/main" id="{01ED729F-F8A5-4244-9776-4935C260F11F}"/>
                </a:ext>
              </a:extLst>
            </p:cNvPr>
            <p:cNvSpPr/>
            <p:nvPr userDrawn="1"/>
          </p:nvSpPr>
          <p:spPr>
            <a:xfrm>
              <a:off x="3702376" y="3248308"/>
              <a:ext cx="51388"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grpSp>
      <p:cxnSp>
        <p:nvCxnSpPr>
          <p:cNvPr id="17" name="Straight Connector 16">
            <a:extLst>
              <a:ext uri="{FF2B5EF4-FFF2-40B4-BE49-F238E27FC236}">
                <a16:creationId xmlns:a16="http://schemas.microsoft.com/office/drawing/2014/main" id="{6150998C-CF95-4C6F-8962-8EB2DB30177D}"/>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8" name="Oval 17">
            <a:extLst>
              <a:ext uri="{FF2B5EF4-FFF2-40B4-BE49-F238E27FC236}">
                <a16:creationId xmlns:a16="http://schemas.microsoft.com/office/drawing/2014/main" id="{F86A2ACD-8CF5-48A3-A678-E213A809B332}"/>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19" name="Straight Connector 18">
            <a:extLst>
              <a:ext uri="{FF2B5EF4-FFF2-40B4-BE49-F238E27FC236}">
                <a16:creationId xmlns:a16="http://schemas.microsoft.com/office/drawing/2014/main" id="{F00811BB-0E37-4D70-84A5-97B3FBEDCBE6}"/>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Oval 19">
            <a:extLst>
              <a:ext uri="{FF2B5EF4-FFF2-40B4-BE49-F238E27FC236}">
                <a16:creationId xmlns:a16="http://schemas.microsoft.com/office/drawing/2014/main" id="{D03B3046-0457-4D23-8E0C-64E3FCD620BB}"/>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23" name="Text Placeholder 2">
            <a:extLst>
              <a:ext uri="{FF2B5EF4-FFF2-40B4-BE49-F238E27FC236}">
                <a16:creationId xmlns:a16="http://schemas.microsoft.com/office/drawing/2014/main" id="{ABD2EF23-562D-4049-92E3-48371C9E83A4}"/>
              </a:ext>
            </a:extLst>
          </p:cNvPr>
          <p:cNvSpPr>
            <a:spLocks noGrp="1"/>
          </p:cNvSpPr>
          <p:nvPr>
            <p:ph type="body" idx="30" hasCustomPrompt="1"/>
          </p:nvPr>
        </p:nvSpPr>
        <p:spPr>
          <a:xfrm>
            <a:off x="6098826" y="3335524"/>
            <a:ext cx="5311245" cy="2248846"/>
          </a:xfrm>
        </p:spPr>
        <p:txBody>
          <a:bodyPr lIns="0" tIns="0" rIns="0" bIns="0">
            <a:normAutofit/>
          </a:bodyPr>
          <a:lstStyle>
            <a:lvl1pPr marL="216000" indent="-216000">
              <a:lnSpc>
                <a:spcPct val="100000"/>
              </a:lnSpc>
              <a:spcBef>
                <a:spcPts val="600"/>
              </a:spcBef>
              <a:buClr>
                <a:schemeClr val="tx1"/>
              </a:buClr>
              <a:buFont typeface="Courier New" panose="02070309020205020404" pitchFamily="49" charset="0"/>
              <a:buChar char="o"/>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3" name="Rectangle 2">
            <a:extLst>
              <a:ext uri="{FF2B5EF4-FFF2-40B4-BE49-F238E27FC236}">
                <a16:creationId xmlns:a16="http://schemas.microsoft.com/office/drawing/2014/main" id="{496B07E0-C579-4C5F-9AD4-6AF791562924}"/>
              </a:ext>
            </a:extLst>
          </p:cNvPr>
          <p:cNvSpPr/>
          <p:nvPr userDrawn="1"/>
        </p:nvSpPr>
        <p:spPr>
          <a:xfrm>
            <a:off x="963549" y="1819285"/>
            <a:ext cx="4306824" cy="3648456"/>
          </a:xfrm>
          <a:prstGeom prst="rect">
            <a:avLst/>
          </a:prstGeom>
          <a:blipFill>
            <a:blip r:embed="rId2">
              <a:extLst>
                <a:ext uri="{96DAC541-7B7A-43D3-8B79-37D633B846F1}">
                  <asvg:svgBlip xmlns:asvg="http://schemas.microsoft.com/office/drawing/2016/SVG/main" r:embed="rId3"/>
                </a:ext>
              </a:extLst>
            </a:blip>
            <a:srcRect/>
            <a:stretch>
              <a:fillRect t="-195" b="-195"/>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sp>
        <p:nvSpPr>
          <p:cNvPr id="21" name="Picture Placeholder 2">
            <a:extLst>
              <a:ext uri="{FF2B5EF4-FFF2-40B4-BE49-F238E27FC236}">
                <a16:creationId xmlns:a16="http://schemas.microsoft.com/office/drawing/2014/main" id="{D5639F99-011E-49CF-8ABD-A4DB4439FB47}"/>
              </a:ext>
            </a:extLst>
          </p:cNvPr>
          <p:cNvSpPr>
            <a:spLocks noGrp="1"/>
          </p:cNvSpPr>
          <p:nvPr>
            <p:ph type="pic" sz="quarter" idx="14"/>
          </p:nvPr>
        </p:nvSpPr>
        <p:spPr>
          <a:xfrm>
            <a:off x="3315505" y="1976894"/>
            <a:ext cx="1819656" cy="3108960"/>
          </a:xfrm>
          <a:ln w="25400">
            <a:solidFill>
              <a:schemeClr val="tx2"/>
            </a:solidFill>
          </a:ln>
        </p:spPr>
        <p:txBody>
          <a:bodyPr anchor="ctr" anchorCtr="0">
            <a:normAutofit/>
          </a:bodyPr>
          <a:lstStyle>
            <a:lvl1pPr marL="0" indent="0" algn="ctr">
              <a:buNone/>
              <a:defRPr sz="1400"/>
            </a:lvl1pPr>
          </a:lstStyle>
          <a:p>
            <a:r>
              <a:rPr lang="en-US"/>
              <a:t>Click icon to add picture</a:t>
            </a:r>
            <a:endParaRPr lang="ru-RU" dirty="0"/>
          </a:p>
        </p:txBody>
      </p:sp>
      <p:sp>
        <p:nvSpPr>
          <p:cNvPr id="22" name="Picture Placeholder 2">
            <a:extLst>
              <a:ext uri="{FF2B5EF4-FFF2-40B4-BE49-F238E27FC236}">
                <a16:creationId xmlns:a16="http://schemas.microsoft.com/office/drawing/2014/main" id="{028483B2-B562-448D-AEE1-556BC9366BBA}"/>
              </a:ext>
            </a:extLst>
          </p:cNvPr>
          <p:cNvSpPr>
            <a:spLocks noGrp="1"/>
          </p:cNvSpPr>
          <p:nvPr>
            <p:ph type="pic" sz="quarter" idx="31"/>
          </p:nvPr>
        </p:nvSpPr>
        <p:spPr>
          <a:xfrm>
            <a:off x="1102188" y="3517926"/>
            <a:ext cx="2057400" cy="1819656"/>
          </a:xfrm>
          <a:ln w="25400">
            <a:solidFill>
              <a:schemeClr val="tx2"/>
            </a:solidFill>
          </a:ln>
        </p:spPr>
        <p:txBody>
          <a:bodyPr anchor="ctr" anchorCtr="0">
            <a:normAutofit/>
          </a:bodyPr>
          <a:lstStyle>
            <a:lvl1pPr marL="0" indent="0" algn="ctr">
              <a:buNone/>
              <a:defRPr sz="1400"/>
            </a:lvl1pPr>
          </a:lstStyle>
          <a:p>
            <a:r>
              <a:rPr lang="en-US"/>
              <a:t>Click icon to add picture</a:t>
            </a:r>
            <a:endParaRPr lang="ru-RU" dirty="0"/>
          </a:p>
        </p:txBody>
      </p:sp>
    </p:spTree>
    <p:extLst>
      <p:ext uri="{BB962C8B-B14F-4D97-AF65-F5344CB8AC3E}">
        <p14:creationId xmlns:p14="http://schemas.microsoft.com/office/powerpoint/2010/main" val="319576342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Manual">
    <p:spTree>
      <p:nvGrpSpPr>
        <p:cNvPr id="1" name=""/>
        <p:cNvGrpSpPr/>
        <p:nvPr/>
      </p:nvGrpSpPr>
      <p:grpSpPr>
        <a:xfrm>
          <a:off x="0" y="0"/>
          <a:ext cx="0" cy="0"/>
          <a:chOff x="0" y="0"/>
          <a:chExt cx="0" cy="0"/>
        </a:xfrm>
      </p:grpSpPr>
      <p:sp>
        <p:nvSpPr>
          <p:cNvPr id="35" name="Rectangle 34">
            <a:extLst>
              <a:ext uri="{FF2B5EF4-FFF2-40B4-BE49-F238E27FC236}">
                <a16:creationId xmlns:a16="http://schemas.microsoft.com/office/drawing/2014/main" id="{42737603-04DB-411C-B2D9-BDFF9AEE89D6}"/>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dirty="0"/>
          </a:p>
        </p:txBody>
      </p:sp>
      <p:sp>
        <p:nvSpPr>
          <p:cNvPr id="21" name="Text Placeholder 3">
            <a:extLst>
              <a:ext uri="{FF2B5EF4-FFF2-40B4-BE49-F238E27FC236}">
                <a16:creationId xmlns:a16="http://schemas.microsoft.com/office/drawing/2014/main" id="{605A03A4-E79C-49C5-A546-FF8E2D42E9D2}"/>
              </a:ext>
            </a:extLst>
          </p:cNvPr>
          <p:cNvSpPr>
            <a:spLocks noGrp="1"/>
          </p:cNvSpPr>
          <p:nvPr>
            <p:ph type="body" sz="half" idx="2"/>
          </p:nvPr>
        </p:nvSpPr>
        <p:spPr>
          <a:xfrm>
            <a:off x="883319" y="3054194"/>
            <a:ext cx="1645920" cy="618756"/>
          </a:xfrm>
        </p:spPr>
        <p:txBody>
          <a:bodyPr lIns="0" tIns="0" rIns="0" bIns="0" anchor="t" anchorCtr="0">
            <a:normAutofit/>
          </a:bodyPr>
          <a:lstStyle>
            <a:lvl1pPr marL="0" indent="0">
              <a:lnSpc>
                <a:spcPct val="100000"/>
              </a:lnSpc>
              <a:spcBef>
                <a:spcPts val="0"/>
              </a:spcBef>
              <a:buNone/>
              <a:defRPr lang="en-US" sz="1400" i="0" kern="1200" dirty="0" smtClean="0">
                <a:solidFill>
                  <a:schemeClr val="tx2"/>
                </a:solidFill>
                <a:latin typeface="+mn-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22" name="Text Placeholder 3">
            <a:extLst>
              <a:ext uri="{FF2B5EF4-FFF2-40B4-BE49-F238E27FC236}">
                <a16:creationId xmlns:a16="http://schemas.microsoft.com/office/drawing/2014/main" id="{9EA27EF7-FC6B-496C-B737-B9219950367E}"/>
              </a:ext>
            </a:extLst>
          </p:cNvPr>
          <p:cNvSpPr>
            <a:spLocks noGrp="1"/>
          </p:cNvSpPr>
          <p:nvPr>
            <p:ph type="body" sz="half" idx="34" hasCustomPrompt="1"/>
          </p:nvPr>
        </p:nvSpPr>
        <p:spPr>
          <a:xfrm>
            <a:off x="1384584" y="2023761"/>
            <a:ext cx="2469965" cy="982274"/>
          </a:xfrm>
        </p:spPr>
        <p:txBody>
          <a:bodyPr lIns="0" rIns="0" bIns="0" anchor="ctr" anchorCtr="0">
            <a:normAutofit/>
          </a:bodyPr>
          <a:lstStyle>
            <a:lvl1pPr marL="0" indent="0">
              <a:spcBef>
                <a:spcPts val="0"/>
              </a:spcBef>
              <a:buNone/>
              <a:defRPr lang="en-US" sz="2000" b="1" kern="1200" dirty="0">
                <a:solidFill>
                  <a:schemeClr val="bg2"/>
                </a:solidFill>
                <a:latin typeface="+mj-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Master text</a:t>
            </a:r>
            <a:br>
              <a:rPr lang="en-US" dirty="0"/>
            </a:br>
            <a:r>
              <a:rPr lang="en-US" dirty="0"/>
              <a:t>styles</a:t>
            </a:r>
          </a:p>
        </p:txBody>
      </p:sp>
      <p:sp>
        <p:nvSpPr>
          <p:cNvPr id="23" name="Text Placeholder 3">
            <a:extLst>
              <a:ext uri="{FF2B5EF4-FFF2-40B4-BE49-F238E27FC236}">
                <a16:creationId xmlns:a16="http://schemas.microsoft.com/office/drawing/2014/main" id="{6C0E2C30-6E91-49DE-B7A1-6E32A19EC81D}"/>
              </a:ext>
            </a:extLst>
          </p:cNvPr>
          <p:cNvSpPr>
            <a:spLocks noGrp="1"/>
          </p:cNvSpPr>
          <p:nvPr>
            <p:ph type="body" sz="half" idx="36"/>
          </p:nvPr>
        </p:nvSpPr>
        <p:spPr>
          <a:xfrm>
            <a:off x="2596444" y="3054194"/>
            <a:ext cx="1389888" cy="618756"/>
          </a:xfrm>
        </p:spPr>
        <p:txBody>
          <a:bodyPr lIns="0" tIns="0" rIns="0" bIns="0" anchor="t" anchorCtr="0">
            <a:normAutofit/>
          </a:bodyPr>
          <a:lstStyle>
            <a:lvl1pPr marL="0" indent="0">
              <a:lnSpc>
                <a:spcPct val="100000"/>
              </a:lnSpc>
              <a:spcBef>
                <a:spcPts val="0"/>
              </a:spcBef>
              <a:buNone/>
              <a:defRPr lang="en-US" sz="1400" i="0" kern="1200" dirty="0" smtClean="0">
                <a:solidFill>
                  <a:schemeClr val="tx2"/>
                </a:solidFill>
                <a:latin typeface="+mn-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marL="0" lvl="0" indent="0" algn="l" defTabSz="914400" rtl="0" eaLnBrk="1" latinLnBrk="0" hangingPunct="1">
              <a:lnSpc>
                <a:spcPct val="100000"/>
              </a:lnSpc>
              <a:spcBef>
                <a:spcPts val="0"/>
              </a:spcBef>
              <a:buFont typeface="Arial" panose="020B0604020202020204" pitchFamily="34" charset="0"/>
              <a:buNone/>
            </a:pPr>
            <a:r>
              <a:rPr lang="en-US"/>
              <a:t>Click to edit Master text styles</a:t>
            </a:r>
          </a:p>
        </p:txBody>
      </p:sp>
      <p:sp>
        <p:nvSpPr>
          <p:cNvPr id="24" name="Picture Placeholder 12">
            <a:extLst>
              <a:ext uri="{FF2B5EF4-FFF2-40B4-BE49-F238E27FC236}">
                <a16:creationId xmlns:a16="http://schemas.microsoft.com/office/drawing/2014/main" id="{70BE5E73-C067-492F-BE30-5E3DADAD40EF}"/>
              </a:ext>
            </a:extLst>
          </p:cNvPr>
          <p:cNvSpPr>
            <a:spLocks noGrp="1"/>
          </p:cNvSpPr>
          <p:nvPr>
            <p:ph type="pic" sz="quarter" idx="37"/>
          </p:nvPr>
        </p:nvSpPr>
        <p:spPr>
          <a:xfrm>
            <a:off x="875852" y="3731781"/>
            <a:ext cx="1636776" cy="1618488"/>
          </a:xfrm>
        </p:spPr>
        <p:txBody>
          <a:bodyPr anchor="ctr" anchorCtr="0">
            <a:noAutofit/>
          </a:bodyPr>
          <a:lstStyle>
            <a:lvl1pPr marL="0" indent="0" algn="ctr">
              <a:buNone/>
              <a:defRPr sz="1400">
                <a:solidFill>
                  <a:schemeClr val="tx1"/>
                </a:solidFill>
              </a:defRPr>
            </a:lvl1pPr>
          </a:lstStyle>
          <a:p>
            <a:r>
              <a:rPr lang="en-US"/>
              <a:t>Click icon to add picture</a:t>
            </a:r>
            <a:endParaRPr lang="ru-RU" dirty="0"/>
          </a:p>
        </p:txBody>
      </p:sp>
      <p:sp>
        <p:nvSpPr>
          <p:cNvPr id="25" name="Picture Placeholder 12">
            <a:extLst>
              <a:ext uri="{FF2B5EF4-FFF2-40B4-BE49-F238E27FC236}">
                <a16:creationId xmlns:a16="http://schemas.microsoft.com/office/drawing/2014/main" id="{36A9B448-4FDC-41F7-941E-5BF5A129057A}"/>
              </a:ext>
            </a:extLst>
          </p:cNvPr>
          <p:cNvSpPr>
            <a:spLocks noGrp="1"/>
          </p:cNvSpPr>
          <p:nvPr>
            <p:ph type="pic" sz="quarter" idx="38"/>
          </p:nvPr>
        </p:nvSpPr>
        <p:spPr>
          <a:xfrm>
            <a:off x="2499831" y="3731781"/>
            <a:ext cx="1636776" cy="1618488"/>
          </a:xfrm>
        </p:spPr>
        <p:txBody>
          <a:bodyPr anchor="ctr" anchorCtr="0">
            <a:noAutofit/>
          </a:bodyPr>
          <a:lstStyle>
            <a:lvl1pPr marL="0" indent="0" algn="ctr">
              <a:buNone/>
              <a:defRPr sz="1400">
                <a:solidFill>
                  <a:schemeClr val="tx1"/>
                </a:solidFill>
              </a:defRPr>
            </a:lvl1pPr>
          </a:lstStyle>
          <a:p>
            <a:r>
              <a:rPr lang="en-US"/>
              <a:t>Click icon to add picture</a:t>
            </a:r>
            <a:endParaRPr lang="ru-RU" dirty="0"/>
          </a:p>
        </p:txBody>
      </p:sp>
      <p:sp>
        <p:nvSpPr>
          <p:cNvPr id="26" name="Text Placeholder 3">
            <a:extLst>
              <a:ext uri="{FF2B5EF4-FFF2-40B4-BE49-F238E27FC236}">
                <a16:creationId xmlns:a16="http://schemas.microsoft.com/office/drawing/2014/main" id="{90B3A413-8776-4B3B-931F-C132DAB3A425}"/>
              </a:ext>
            </a:extLst>
          </p:cNvPr>
          <p:cNvSpPr>
            <a:spLocks noGrp="1"/>
          </p:cNvSpPr>
          <p:nvPr>
            <p:ph type="body" sz="half" idx="39"/>
          </p:nvPr>
        </p:nvSpPr>
        <p:spPr>
          <a:xfrm>
            <a:off x="4940427" y="3054194"/>
            <a:ext cx="2113508" cy="618756"/>
          </a:xfrm>
        </p:spPr>
        <p:txBody>
          <a:bodyPr lIns="0" tIns="0" rIns="0" bIns="0" anchor="t" anchorCtr="0">
            <a:normAutofit/>
          </a:bodyPr>
          <a:lstStyle>
            <a:lvl1pPr marL="0" indent="0">
              <a:lnSpc>
                <a:spcPct val="100000"/>
              </a:lnSpc>
              <a:spcBef>
                <a:spcPts val="0"/>
              </a:spcBef>
              <a:buNone/>
              <a:defRPr lang="en-US" sz="1400" i="0" kern="1200" smtClean="0">
                <a:solidFill>
                  <a:schemeClr val="tx2"/>
                </a:solidFill>
                <a:latin typeface="+mn-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marL="0" lvl="0" indent="0" algn="l" defTabSz="914400" rtl="0" eaLnBrk="1" latinLnBrk="0" hangingPunct="1">
              <a:lnSpc>
                <a:spcPct val="100000"/>
              </a:lnSpc>
              <a:spcBef>
                <a:spcPts val="0"/>
              </a:spcBef>
              <a:buFont typeface="Arial" panose="020B0604020202020204" pitchFamily="34" charset="0"/>
              <a:buNone/>
            </a:pPr>
            <a:r>
              <a:rPr lang="en-US"/>
              <a:t>Click to edit Master text styles</a:t>
            </a:r>
          </a:p>
        </p:txBody>
      </p:sp>
      <p:sp>
        <p:nvSpPr>
          <p:cNvPr id="27" name="Text Placeholder 3">
            <a:extLst>
              <a:ext uri="{FF2B5EF4-FFF2-40B4-BE49-F238E27FC236}">
                <a16:creationId xmlns:a16="http://schemas.microsoft.com/office/drawing/2014/main" id="{BAD0CCD5-B712-4DB2-BFE3-4D3461B29F6D}"/>
              </a:ext>
            </a:extLst>
          </p:cNvPr>
          <p:cNvSpPr>
            <a:spLocks noGrp="1"/>
          </p:cNvSpPr>
          <p:nvPr>
            <p:ph type="body" sz="half" idx="40" hasCustomPrompt="1"/>
          </p:nvPr>
        </p:nvSpPr>
        <p:spPr>
          <a:xfrm>
            <a:off x="5494328" y="2023761"/>
            <a:ext cx="1943702" cy="982274"/>
          </a:xfrm>
        </p:spPr>
        <p:txBody>
          <a:bodyPr lIns="0" rIns="0" bIns="0" anchor="ctr" anchorCtr="0">
            <a:normAutofit/>
          </a:bodyPr>
          <a:lstStyle>
            <a:lvl1pPr marL="0" indent="0">
              <a:spcBef>
                <a:spcPts val="0"/>
              </a:spcBef>
              <a:buNone/>
              <a:defRPr lang="en-US" sz="2000" b="1" kern="1200" dirty="0">
                <a:solidFill>
                  <a:schemeClr val="bg2"/>
                </a:solidFill>
                <a:latin typeface="+mj-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Master text</a:t>
            </a:r>
            <a:br>
              <a:rPr lang="en-US" dirty="0"/>
            </a:br>
            <a:r>
              <a:rPr lang="en-US" dirty="0"/>
              <a:t>styles</a:t>
            </a:r>
          </a:p>
        </p:txBody>
      </p:sp>
      <p:sp>
        <p:nvSpPr>
          <p:cNvPr id="28" name="Picture Placeholder 12">
            <a:extLst>
              <a:ext uri="{FF2B5EF4-FFF2-40B4-BE49-F238E27FC236}">
                <a16:creationId xmlns:a16="http://schemas.microsoft.com/office/drawing/2014/main" id="{64125935-B0D3-4ABD-9BBA-A60E46D2C55C}"/>
              </a:ext>
            </a:extLst>
          </p:cNvPr>
          <p:cNvSpPr>
            <a:spLocks noGrp="1"/>
          </p:cNvSpPr>
          <p:nvPr>
            <p:ph type="pic" sz="quarter" idx="43"/>
          </p:nvPr>
        </p:nvSpPr>
        <p:spPr>
          <a:xfrm>
            <a:off x="4946407" y="3731781"/>
            <a:ext cx="2048256" cy="896112"/>
          </a:xfrm>
        </p:spPr>
        <p:txBody>
          <a:bodyPr anchor="ctr" anchorCtr="0">
            <a:noAutofit/>
          </a:bodyPr>
          <a:lstStyle>
            <a:lvl1pPr marL="0" indent="0" algn="ctr">
              <a:buNone/>
              <a:defRPr sz="1400">
                <a:solidFill>
                  <a:schemeClr val="tx1"/>
                </a:solidFill>
              </a:defRPr>
            </a:lvl1pPr>
          </a:lstStyle>
          <a:p>
            <a:r>
              <a:rPr lang="en-US"/>
              <a:t>Click icon to add picture</a:t>
            </a:r>
            <a:endParaRPr lang="ru-RU" dirty="0"/>
          </a:p>
        </p:txBody>
      </p:sp>
      <p:sp>
        <p:nvSpPr>
          <p:cNvPr id="29" name="Text Placeholder 3">
            <a:extLst>
              <a:ext uri="{FF2B5EF4-FFF2-40B4-BE49-F238E27FC236}">
                <a16:creationId xmlns:a16="http://schemas.microsoft.com/office/drawing/2014/main" id="{47D3BA4D-FA26-44C8-B927-E42CC8E67B79}"/>
              </a:ext>
            </a:extLst>
          </p:cNvPr>
          <p:cNvSpPr>
            <a:spLocks noGrp="1"/>
          </p:cNvSpPr>
          <p:nvPr>
            <p:ph type="body" sz="half" idx="45"/>
          </p:nvPr>
        </p:nvSpPr>
        <p:spPr>
          <a:xfrm>
            <a:off x="7900319" y="3054194"/>
            <a:ext cx="2197045" cy="618756"/>
          </a:xfrm>
        </p:spPr>
        <p:txBody>
          <a:bodyPr lIns="0" tIns="0" rIns="0" bIns="0" anchor="t" anchorCtr="0">
            <a:normAutofit/>
          </a:bodyPr>
          <a:lstStyle>
            <a:lvl1pPr marL="0" indent="0">
              <a:lnSpc>
                <a:spcPct val="100000"/>
              </a:lnSpc>
              <a:spcBef>
                <a:spcPts val="0"/>
              </a:spcBef>
              <a:buNone/>
              <a:defRPr lang="en-US" sz="1400" i="0" kern="1200" smtClean="0">
                <a:solidFill>
                  <a:schemeClr val="tx2"/>
                </a:solidFill>
                <a:latin typeface="+mn-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marL="0" lvl="0" indent="0" algn="l" defTabSz="914400" rtl="0" eaLnBrk="1" latinLnBrk="0" hangingPunct="1">
              <a:lnSpc>
                <a:spcPct val="100000"/>
              </a:lnSpc>
              <a:spcBef>
                <a:spcPts val="0"/>
              </a:spcBef>
              <a:buFont typeface="Arial" panose="020B0604020202020204" pitchFamily="34" charset="0"/>
              <a:buNone/>
            </a:pPr>
            <a:r>
              <a:rPr lang="en-US"/>
              <a:t>Click to edit Master text styles</a:t>
            </a:r>
          </a:p>
        </p:txBody>
      </p:sp>
      <p:sp>
        <p:nvSpPr>
          <p:cNvPr id="30" name="Text Placeholder 3">
            <a:extLst>
              <a:ext uri="{FF2B5EF4-FFF2-40B4-BE49-F238E27FC236}">
                <a16:creationId xmlns:a16="http://schemas.microsoft.com/office/drawing/2014/main" id="{2D2A84D7-2523-470B-A3C0-0140355D4F68}"/>
              </a:ext>
            </a:extLst>
          </p:cNvPr>
          <p:cNvSpPr>
            <a:spLocks noGrp="1"/>
          </p:cNvSpPr>
          <p:nvPr>
            <p:ph type="body" sz="half" idx="46" hasCustomPrompt="1"/>
          </p:nvPr>
        </p:nvSpPr>
        <p:spPr>
          <a:xfrm>
            <a:off x="8454220" y="2023761"/>
            <a:ext cx="1943702" cy="982274"/>
          </a:xfrm>
        </p:spPr>
        <p:txBody>
          <a:bodyPr lIns="0" rIns="0" bIns="0" anchor="ctr" anchorCtr="0">
            <a:normAutofit/>
          </a:bodyPr>
          <a:lstStyle>
            <a:lvl1pPr marL="0" indent="0">
              <a:spcBef>
                <a:spcPts val="0"/>
              </a:spcBef>
              <a:buNone/>
              <a:defRPr lang="en-US" sz="2000" b="1" kern="1200" dirty="0">
                <a:solidFill>
                  <a:schemeClr val="bg2"/>
                </a:solidFill>
                <a:latin typeface="+mj-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Master text</a:t>
            </a:r>
            <a:br>
              <a:rPr lang="en-US" dirty="0"/>
            </a:br>
            <a:r>
              <a:rPr lang="en-US" dirty="0"/>
              <a:t>styles</a:t>
            </a:r>
          </a:p>
        </p:txBody>
      </p:sp>
      <p:sp>
        <p:nvSpPr>
          <p:cNvPr id="32" name="Text Placeholder 3">
            <a:extLst>
              <a:ext uri="{FF2B5EF4-FFF2-40B4-BE49-F238E27FC236}">
                <a16:creationId xmlns:a16="http://schemas.microsoft.com/office/drawing/2014/main" id="{55D1A91B-BB99-4DC7-B8F5-55514B49A9D1}"/>
              </a:ext>
            </a:extLst>
          </p:cNvPr>
          <p:cNvSpPr>
            <a:spLocks noGrp="1"/>
          </p:cNvSpPr>
          <p:nvPr>
            <p:ph type="body" sz="half" idx="49"/>
          </p:nvPr>
        </p:nvSpPr>
        <p:spPr>
          <a:xfrm>
            <a:off x="7900319" y="4671712"/>
            <a:ext cx="2223939" cy="519503"/>
          </a:xfrm>
        </p:spPr>
        <p:txBody>
          <a:bodyPr lIns="0" tIns="0" rIns="0" bIns="0" anchor="t" anchorCtr="0">
            <a:normAutofit/>
          </a:bodyPr>
          <a:lstStyle>
            <a:lvl1pPr marL="0" indent="0">
              <a:lnSpc>
                <a:spcPct val="100000"/>
              </a:lnSpc>
              <a:spcBef>
                <a:spcPts val="0"/>
              </a:spcBef>
              <a:buNone/>
              <a:defRPr lang="en-US" sz="1400" i="0" kern="1200" smtClean="0">
                <a:solidFill>
                  <a:schemeClr val="tx1"/>
                </a:solidFill>
                <a:latin typeface="+mn-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marL="0" lvl="0" indent="0" algn="l" defTabSz="914400" rtl="0" eaLnBrk="1" latinLnBrk="0" hangingPunct="1">
              <a:lnSpc>
                <a:spcPct val="100000"/>
              </a:lnSpc>
              <a:spcBef>
                <a:spcPts val="0"/>
              </a:spcBef>
              <a:buFont typeface="Arial" panose="020B0604020202020204" pitchFamily="34" charset="0"/>
              <a:buNone/>
            </a:pPr>
            <a:r>
              <a:rPr lang="en-US"/>
              <a:t>Click to edit Master text styles</a:t>
            </a:r>
          </a:p>
        </p:txBody>
      </p:sp>
      <p:sp>
        <p:nvSpPr>
          <p:cNvPr id="33" name="Text Placeholder 3">
            <a:extLst>
              <a:ext uri="{FF2B5EF4-FFF2-40B4-BE49-F238E27FC236}">
                <a16:creationId xmlns:a16="http://schemas.microsoft.com/office/drawing/2014/main" id="{FFAB2C75-BBBF-4A4D-A633-7CEFFABAFE32}"/>
              </a:ext>
            </a:extLst>
          </p:cNvPr>
          <p:cNvSpPr>
            <a:spLocks noGrp="1"/>
          </p:cNvSpPr>
          <p:nvPr>
            <p:ph type="body" sz="half" idx="51"/>
          </p:nvPr>
        </p:nvSpPr>
        <p:spPr>
          <a:xfrm>
            <a:off x="4940427" y="4830765"/>
            <a:ext cx="2048256" cy="519503"/>
          </a:xfrm>
        </p:spPr>
        <p:txBody>
          <a:bodyPr lIns="0" tIns="0" rIns="0" bIns="0" anchor="t" anchorCtr="0">
            <a:normAutofit/>
          </a:bodyPr>
          <a:lstStyle>
            <a:lvl1pPr marL="0" indent="0">
              <a:lnSpc>
                <a:spcPct val="100000"/>
              </a:lnSpc>
              <a:spcBef>
                <a:spcPts val="0"/>
              </a:spcBef>
              <a:buNone/>
              <a:defRPr lang="en-US" sz="1400" i="0" kern="1200" smtClean="0">
                <a:solidFill>
                  <a:schemeClr val="tx1"/>
                </a:solidFill>
                <a:latin typeface="+mn-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marL="0" lvl="0" indent="0" algn="l" defTabSz="914400" rtl="0" eaLnBrk="1" latinLnBrk="0" hangingPunct="1">
              <a:lnSpc>
                <a:spcPct val="100000"/>
              </a:lnSpc>
              <a:spcBef>
                <a:spcPts val="0"/>
              </a:spcBef>
              <a:buFont typeface="Arial" panose="020B0604020202020204" pitchFamily="34" charset="0"/>
              <a:buNone/>
            </a:pPr>
            <a:r>
              <a:rPr lang="en-US"/>
              <a:t>Click to edit Master text styles</a:t>
            </a:r>
          </a:p>
        </p:txBody>
      </p:sp>
      <p:sp>
        <p:nvSpPr>
          <p:cNvPr id="34" name="Text Placeholder 7">
            <a:extLst>
              <a:ext uri="{FF2B5EF4-FFF2-40B4-BE49-F238E27FC236}">
                <a16:creationId xmlns:a16="http://schemas.microsoft.com/office/drawing/2014/main" id="{83CD3289-0FBC-4854-8EB2-ADD41F89CA4F}"/>
              </a:ext>
            </a:extLst>
          </p:cNvPr>
          <p:cNvSpPr>
            <a:spLocks noGrp="1"/>
          </p:cNvSpPr>
          <p:nvPr>
            <p:ph type="body" sz="quarter" idx="25" hasCustomPrompt="1"/>
          </p:nvPr>
        </p:nvSpPr>
        <p:spPr>
          <a:xfrm>
            <a:off x="823358" y="2023413"/>
            <a:ext cx="558402" cy="896112"/>
          </a:xfrm>
        </p:spPr>
        <p:txBody>
          <a:bodyPr lIns="0" tIns="0" rIns="0" bIns="0">
            <a:noAutofit/>
          </a:bodyPr>
          <a:lstStyle>
            <a:lvl1pPr marL="0" indent="0" algn="l">
              <a:buNone/>
              <a:defRPr sz="7000" b="1">
                <a:ln>
                  <a:solidFill>
                    <a:schemeClr val="tx1"/>
                  </a:solidFill>
                </a:ln>
                <a:noFill/>
                <a:latin typeface="+mj-lt"/>
                <a:ea typeface="Tahoma" panose="020B0604030504040204" pitchFamily="34" charset="0"/>
                <a:cs typeface="Tahoma" panose="020B0604030504040204" pitchFamily="34" charset="0"/>
              </a:defRPr>
            </a:lvl1pPr>
          </a:lstStyle>
          <a:p>
            <a:pPr lvl="0"/>
            <a:r>
              <a:rPr lang="en-US" dirty="0"/>
              <a:t>1</a:t>
            </a:r>
            <a:endParaRPr lang="ru-RU" dirty="0"/>
          </a:p>
        </p:txBody>
      </p:sp>
      <p:sp>
        <p:nvSpPr>
          <p:cNvPr id="36" name="Text Placeholder 7">
            <a:extLst>
              <a:ext uri="{FF2B5EF4-FFF2-40B4-BE49-F238E27FC236}">
                <a16:creationId xmlns:a16="http://schemas.microsoft.com/office/drawing/2014/main" id="{2F18CD59-6602-4DEC-9B12-412E6BAF9283}"/>
              </a:ext>
            </a:extLst>
          </p:cNvPr>
          <p:cNvSpPr>
            <a:spLocks noGrp="1"/>
          </p:cNvSpPr>
          <p:nvPr>
            <p:ph type="body" sz="quarter" idx="52" hasCustomPrompt="1"/>
          </p:nvPr>
        </p:nvSpPr>
        <p:spPr>
          <a:xfrm>
            <a:off x="4912823" y="1999493"/>
            <a:ext cx="558402" cy="896112"/>
          </a:xfrm>
        </p:spPr>
        <p:txBody>
          <a:bodyPr lIns="0" tIns="0" rIns="0" bIns="0">
            <a:noAutofit/>
          </a:bodyPr>
          <a:lstStyle>
            <a:lvl1pPr marL="0" indent="0" algn="l">
              <a:buNone/>
              <a:defRPr lang="ru-RU" sz="7000" b="1" kern="1200" dirty="0">
                <a:ln>
                  <a:solidFill>
                    <a:schemeClr val="tx1"/>
                  </a:solidFill>
                </a:ln>
                <a:noFill/>
                <a:latin typeface="+mj-lt"/>
                <a:ea typeface="Tahoma" panose="020B0604030504040204" pitchFamily="34" charset="0"/>
                <a:cs typeface="Tahoma" panose="020B0604030504040204" pitchFamily="34" charset="0"/>
              </a:defRPr>
            </a:lvl1pPr>
          </a:lstStyle>
          <a:p>
            <a:pPr marL="0" lvl="0" indent="0" algn="l" defTabSz="914400" rtl="0" eaLnBrk="1" latinLnBrk="0" hangingPunct="1">
              <a:lnSpc>
                <a:spcPct val="90000"/>
              </a:lnSpc>
              <a:spcBef>
                <a:spcPts val="1000"/>
              </a:spcBef>
              <a:buFont typeface="Arial" panose="020B0604020202020204" pitchFamily="34" charset="0"/>
              <a:buNone/>
            </a:pPr>
            <a:r>
              <a:rPr lang="en-US" dirty="0"/>
              <a:t>1</a:t>
            </a:r>
            <a:endParaRPr lang="ru-RU" dirty="0"/>
          </a:p>
        </p:txBody>
      </p:sp>
      <p:sp>
        <p:nvSpPr>
          <p:cNvPr id="37" name="Text Placeholder 7">
            <a:extLst>
              <a:ext uri="{FF2B5EF4-FFF2-40B4-BE49-F238E27FC236}">
                <a16:creationId xmlns:a16="http://schemas.microsoft.com/office/drawing/2014/main" id="{88B09568-0B94-4B51-BE65-A72C65C3D7DA}"/>
              </a:ext>
            </a:extLst>
          </p:cNvPr>
          <p:cNvSpPr>
            <a:spLocks noGrp="1"/>
          </p:cNvSpPr>
          <p:nvPr>
            <p:ph type="body" sz="quarter" idx="53" hasCustomPrompt="1"/>
          </p:nvPr>
        </p:nvSpPr>
        <p:spPr>
          <a:xfrm>
            <a:off x="7873424" y="2002966"/>
            <a:ext cx="558402" cy="896112"/>
          </a:xfrm>
        </p:spPr>
        <p:txBody>
          <a:bodyPr lIns="0" tIns="0" rIns="0" bIns="0">
            <a:noAutofit/>
          </a:bodyPr>
          <a:lstStyle>
            <a:lvl1pPr marL="0" indent="0" algn="l">
              <a:buNone/>
              <a:defRPr lang="ru-RU" sz="7000" b="1" kern="1200" dirty="0">
                <a:ln>
                  <a:solidFill>
                    <a:schemeClr val="tx1"/>
                  </a:solidFill>
                </a:ln>
                <a:noFill/>
                <a:latin typeface="+mj-lt"/>
                <a:ea typeface="Tahoma" panose="020B0604030504040204" pitchFamily="34" charset="0"/>
                <a:cs typeface="Tahoma" panose="020B0604030504040204" pitchFamily="34" charset="0"/>
              </a:defRPr>
            </a:lvl1pPr>
          </a:lstStyle>
          <a:p>
            <a:pPr marL="0" lvl="0" indent="0" algn="l" defTabSz="914400" rtl="0" eaLnBrk="1" latinLnBrk="0" hangingPunct="1">
              <a:lnSpc>
                <a:spcPct val="90000"/>
              </a:lnSpc>
              <a:spcBef>
                <a:spcPts val="1000"/>
              </a:spcBef>
              <a:buFont typeface="Arial" panose="020B0604020202020204" pitchFamily="34" charset="0"/>
              <a:buNone/>
            </a:pPr>
            <a:r>
              <a:rPr lang="en-US" dirty="0"/>
              <a:t>1</a:t>
            </a:r>
            <a:endParaRPr lang="ru-RU" dirty="0"/>
          </a:p>
        </p:txBody>
      </p:sp>
      <p:sp>
        <p:nvSpPr>
          <p:cNvPr id="40" name="Text Placeholder 3">
            <a:extLst>
              <a:ext uri="{FF2B5EF4-FFF2-40B4-BE49-F238E27FC236}">
                <a16:creationId xmlns:a16="http://schemas.microsoft.com/office/drawing/2014/main" id="{315834F5-9ACD-4898-B96E-8C732881FF01}"/>
              </a:ext>
            </a:extLst>
          </p:cNvPr>
          <p:cNvSpPr>
            <a:spLocks noGrp="1"/>
          </p:cNvSpPr>
          <p:nvPr>
            <p:ph type="body" sz="half" idx="50"/>
          </p:nvPr>
        </p:nvSpPr>
        <p:spPr>
          <a:xfrm>
            <a:off x="2359124" y="5706529"/>
            <a:ext cx="8993089" cy="365122"/>
          </a:xfrm>
        </p:spPr>
        <p:txBody>
          <a:bodyPr lIns="0" tIns="0" rIns="0" bIns="0" anchor="t" anchorCtr="0">
            <a:normAutofit/>
          </a:bodyPr>
          <a:lstStyle>
            <a:lvl1pPr marL="0" indent="0" algn="r">
              <a:lnSpc>
                <a:spcPct val="100000"/>
              </a:lnSpc>
              <a:spcBef>
                <a:spcPts val="0"/>
              </a:spcBef>
              <a:buNone/>
              <a:defRPr lang="en-US" sz="1400" i="0" kern="1200" smtClean="0">
                <a:solidFill>
                  <a:schemeClr val="bg2"/>
                </a:solidFill>
                <a:latin typeface="+mn-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38" name="Title 1">
            <a:extLst>
              <a:ext uri="{FF2B5EF4-FFF2-40B4-BE49-F238E27FC236}">
                <a16:creationId xmlns:a16="http://schemas.microsoft.com/office/drawing/2014/main" id="{7E5CF6DE-4761-4BA5-A429-30AC8BBAD45B}"/>
              </a:ext>
            </a:extLst>
          </p:cNvPr>
          <p:cNvSpPr>
            <a:spLocks noGrp="1"/>
          </p:cNvSpPr>
          <p:nvPr>
            <p:ph type="title" hasCustomPrompt="1"/>
          </p:nvPr>
        </p:nvSpPr>
        <p:spPr>
          <a:xfrm>
            <a:off x="839789" y="780001"/>
            <a:ext cx="10512424" cy="606677"/>
          </a:xfrm>
        </p:spPr>
        <p:txBody>
          <a:bodyPr lIns="0" tIns="0" rIns="0" bIns="0" anchor="t" anchorCtr="0">
            <a:normAutofit/>
          </a:bodyPr>
          <a:lstStyle>
            <a:lvl1pPr marL="0" algn="r" defTabSz="914400" rtl="0" eaLnBrk="1" latinLnBrk="0" hangingPunct="1">
              <a:lnSpc>
                <a:spcPct val="90000"/>
              </a:lnSpc>
              <a:spcBef>
                <a:spcPct val="0"/>
              </a:spcBef>
              <a:buNone/>
              <a:defRPr lang="ru-RU" sz="3600" b="1" kern="1200" dirty="0">
                <a:solidFill>
                  <a:schemeClr val="bg2"/>
                </a:solidFill>
                <a:latin typeface="+mj-lt"/>
                <a:ea typeface="+mj-ea"/>
                <a:cs typeface="+mj-cs"/>
              </a:defRPr>
            </a:lvl1pPr>
          </a:lstStyle>
          <a:p>
            <a:r>
              <a:rPr lang="en-US" dirty="0"/>
              <a:t>HOW TO USE THIS TEMPLATE</a:t>
            </a:r>
            <a:endParaRPr lang="ru-RU" dirty="0"/>
          </a:p>
        </p:txBody>
      </p:sp>
      <p:sp>
        <p:nvSpPr>
          <p:cNvPr id="41" name="Picture Placeholder 9">
            <a:extLst>
              <a:ext uri="{FF2B5EF4-FFF2-40B4-BE49-F238E27FC236}">
                <a16:creationId xmlns:a16="http://schemas.microsoft.com/office/drawing/2014/main" id="{8A4896B5-1C5E-47F0-8F0C-4EF97E356C86}"/>
              </a:ext>
            </a:extLst>
          </p:cNvPr>
          <p:cNvSpPr>
            <a:spLocks noGrp="1"/>
          </p:cNvSpPr>
          <p:nvPr>
            <p:ph type="pic" sz="quarter" idx="13"/>
          </p:nvPr>
        </p:nvSpPr>
        <p:spPr>
          <a:xfrm>
            <a:off x="7900319" y="3779907"/>
            <a:ext cx="1481328" cy="758952"/>
          </a:xfrm>
        </p:spPr>
        <p:txBody>
          <a:bodyPr anchor="ctr" anchorCtr="0">
            <a:normAutofit/>
          </a:bodyPr>
          <a:lstStyle>
            <a:lvl1pPr marL="0" indent="0" algn="ctr">
              <a:buNone/>
              <a:defRPr sz="1400"/>
            </a:lvl1pPr>
          </a:lstStyle>
          <a:p>
            <a:r>
              <a:rPr lang="en-US"/>
              <a:t>Click icon to add picture</a:t>
            </a:r>
            <a:endParaRPr lang="ru-RU" dirty="0"/>
          </a:p>
        </p:txBody>
      </p:sp>
      <p:grpSp>
        <p:nvGrpSpPr>
          <p:cNvPr id="31" name="Group 30">
            <a:extLst>
              <a:ext uri="{FF2B5EF4-FFF2-40B4-BE49-F238E27FC236}">
                <a16:creationId xmlns:a16="http://schemas.microsoft.com/office/drawing/2014/main" id="{D87F4783-C8BA-411C-A188-4A4DAED10C02}"/>
              </a:ext>
            </a:extLst>
          </p:cNvPr>
          <p:cNvGrpSpPr/>
          <p:nvPr userDrawn="1"/>
        </p:nvGrpSpPr>
        <p:grpSpPr>
          <a:xfrm flipH="1">
            <a:off x="4416000" y="1375202"/>
            <a:ext cx="7776000" cy="100800"/>
            <a:chOff x="-322289" y="3240138"/>
            <a:chExt cx="5070122" cy="100800"/>
          </a:xfrm>
        </p:grpSpPr>
        <p:cxnSp>
          <p:nvCxnSpPr>
            <p:cNvPr id="39" name="Straight Connector 38">
              <a:extLst>
                <a:ext uri="{FF2B5EF4-FFF2-40B4-BE49-F238E27FC236}">
                  <a16:creationId xmlns:a16="http://schemas.microsoft.com/office/drawing/2014/main" id="{959A2713-966D-4694-A067-D6BE1B2986D1}"/>
                </a:ext>
              </a:extLst>
            </p:cNvPr>
            <p:cNvCxnSpPr>
              <a:cxnSpLocks/>
            </p:cNvCxnSpPr>
            <p:nvPr userDrawn="1"/>
          </p:nvCxnSpPr>
          <p:spPr>
            <a:xfrm>
              <a:off x="-322289" y="3290538"/>
              <a:ext cx="5070122"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42" name="Oval 41">
              <a:extLst>
                <a:ext uri="{FF2B5EF4-FFF2-40B4-BE49-F238E27FC236}">
                  <a16:creationId xmlns:a16="http://schemas.microsoft.com/office/drawing/2014/main" id="{FCA15F19-C2FE-4F13-9359-69E884CA83B9}"/>
                </a:ext>
              </a:extLst>
            </p:cNvPr>
            <p:cNvSpPr/>
            <p:nvPr userDrawn="1"/>
          </p:nvSpPr>
          <p:spPr>
            <a:xfrm>
              <a:off x="4682109" y="3240138"/>
              <a:ext cx="65724"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grpSp>
    </p:spTree>
    <p:extLst>
      <p:ext uri="{BB962C8B-B14F-4D97-AF65-F5344CB8AC3E}">
        <p14:creationId xmlns:p14="http://schemas.microsoft.com/office/powerpoint/2010/main" val="325357769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78196A9-689D-4410-BFC0-7ACB19755A0C}"/>
              </a:ext>
            </a:extLst>
          </p:cNvPr>
          <p:cNvSpPr/>
          <p:nvPr userDrawn="1"/>
        </p:nvSpPr>
        <p:spPr>
          <a:xfrm>
            <a:off x="0" y="0"/>
            <a:ext cx="12192000" cy="4416552"/>
          </a:xfrm>
          <a:prstGeom prst="rect">
            <a:avLst/>
          </a:prstGeom>
          <a:blipFill>
            <a:blip r:embed="rId2"/>
            <a:srcRect/>
            <a:stretch>
              <a:fillRect l="-842" r="-842"/>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sp>
        <p:nvSpPr>
          <p:cNvPr id="2" name="Title 1">
            <a:extLst>
              <a:ext uri="{FF2B5EF4-FFF2-40B4-BE49-F238E27FC236}">
                <a16:creationId xmlns:a16="http://schemas.microsoft.com/office/drawing/2014/main" id="{129BFEAD-57CF-438A-8084-C5AC7F47E544}"/>
              </a:ext>
            </a:extLst>
          </p:cNvPr>
          <p:cNvSpPr>
            <a:spLocks noGrp="1"/>
          </p:cNvSpPr>
          <p:nvPr>
            <p:ph type="ctrTitle" hasCustomPrompt="1"/>
          </p:nvPr>
        </p:nvSpPr>
        <p:spPr>
          <a:xfrm>
            <a:off x="1524000" y="2462986"/>
            <a:ext cx="9144000" cy="1786094"/>
          </a:xfrm>
        </p:spPr>
        <p:txBody>
          <a:bodyPr anchor="b"/>
          <a:lstStyle>
            <a:lvl1pPr algn="ctr">
              <a:defRPr sz="6000"/>
            </a:lvl1pPr>
          </a:lstStyle>
          <a:p>
            <a:r>
              <a:rPr lang="en-US" dirty="0"/>
              <a:t>CLICK TO EDIT MASTER TITLE STYLE</a:t>
            </a:r>
            <a:endParaRPr lang="ru-RU" dirty="0"/>
          </a:p>
        </p:txBody>
      </p:sp>
      <p:sp>
        <p:nvSpPr>
          <p:cNvPr id="4" name="Date Placeholder 3">
            <a:extLst>
              <a:ext uri="{FF2B5EF4-FFF2-40B4-BE49-F238E27FC236}">
                <a16:creationId xmlns:a16="http://schemas.microsoft.com/office/drawing/2014/main" id="{7E17A3CB-B083-4E49-9123-A5E47559DCDB}"/>
              </a:ext>
            </a:extLst>
          </p:cNvPr>
          <p:cNvSpPr>
            <a:spLocks noGrp="1"/>
          </p:cNvSpPr>
          <p:nvPr>
            <p:ph type="dt" sz="half" idx="10"/>
          </p:nvPr>
        </p:nvSpPr>
        <p:spPr/>
        <p:txBody>
          <a:bodyPr/>
          <a:lstStyle/>
          <a:p>
            <a:r>
              <a:rPr lang="en-US" dirty="0"/>
              <a:t>MM.DD.20XX</a:t>
            </a:r>
            <a:endParaRPr lang="ru-RU" dirty="0"/>
          </a:p>
        </p:txBody>
      </p:sp>
      <p:sp>
        <p:nvSpPr>
          <p:cNvPr id="5" name="Footer Placeholder 4">
            <a:extLst>
              <a:ext uri="{FF2B5EF4-FFF2-40B4-BE49-F238E27FC236}">
                <a16:creationId xmlns:a16="http://schemas.microsoft.com/office/drawing/2014/main" id="{A8C4102C-4609-416C-A808-0FFE0051DAA1}"/>
              </a:ext>
            </a:extLst>
          </p:cNvPr>
          <p:cNvSpPr>
            <a:spLocks noGrp="1"/>
          </p:cNvSpPr>
          <p:nvPr>
            <p:ph type="ftr" sz="quarter" idx="11"/>
          </p:nvPr>
        </p:nvSpPr>
        <p:spPr/>
        <p:txBody>
          <a:bodyPr/>
          <a:lstStyle/>
          <a:p>
            <a:r>
              <a:rPr lang="en-US" dirty="0"/>
              <a:t>ADD A FOOTER</a:t>
            </a:r>
            <a:endParaRPr lang="ru-RU" dirty="0"/>
          </a:p>
        </p:txBody>
      </p:sp>
      <p:sp>
        <p:nvSpPr>
          <p:cNvPr id="6" name="Slide Number Placeholder 5">
            <a:extLst>
              <a:ext uri="{FF2B5EF4-FFF2-40B4-BE49-F238E27FC236}">
                <a16:creationId xmlns:a16="http://schemas.microsoft.com/office/drawing/2014/main" id="{2D7BCC5D-6F2C-472F-BD4C-4096793DFC24}"/>
              </a:ext>
            </a:extLst>
          </p:cNvPr>
          <p:cNvSpPr>
            <a:spLocks noGrp="1"/>
          </p:cNvSpPr>
          <p:nvPr>
            <p:ph type="sldNum" sz="quarter" idx="12"/>
          </p:nvPr>
        </p:nvSpPr>
        <p:spPr/>
        <p:txBody>
          <a:bodyPr/>
          <a:lstStyle/>
          <a:p>
            <a:fld id="{8D581BC7-E183-40DB-AC97-C19EA4EB8894}" type="slidenum">
              <a:rPr lang="ru-RU" smtClean="0"/>
              <a:t>‹#›</a:t>
            </a:fld>
            <a:endParaRPr lang="ru-RU" dirty="0"/>
          </a:p>
        </p:txBody>
      </p:sp>
      <p:sp>
        <p:nvSpPr>
          <p:cNvPr id="7" name="Rectangle 6">
            <a:extLst>
              <a:ext uri="{FF2B5EF4-FFF2-40B4-BE49-F238E27FC236}">
                <a16:creationId xmlns:a16="http://schemas.microsoft.com/office/drawing/2014/main" id="{7BE854BB-FA44-4CAB-85DF-F5C412560348}"/>
              </a:ext>
            </a:extLst>
          </p:cNvPr>
          <p:cNvSpPr/>
          <p:nvPr userDrawn="1"/>
        </p:nvSpPr>
        <p:spPr>
          <a:xfrm>
            <a:off x="0" y="4416552"/>
            <a:ext cx="12192000" cy="2441448"/>
          </a:xfrm>
          <a:prstGeom prst="rect">
            <a:avLst/>
          </a:prstGeom>
          <a:gradFill flip="none" rotWithShape="1">
            <a:gsLst>
              <a:gs pos="0">
                <a:schemeClr val="accent2"/>
              </a:gs>
              <a:gs pos="34000">
                <a:srgbClr val="0F1722"/>
              </a:gs>
              <a:gs pos="69000">
                <a:srgbClr val="0F1722"/>
              </a:gs>
              <a:gs pos="100000">
                <a:schemeClr val="accent5"/>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3" name="Subtitle 2">
            <a:extLst>
              <a:ext uri="{FF2B5EF4-FFF2-40B4-BE49-F238E27FC236}">
                <a16:creationId xmlns:a16="http://schemas.microsoft.com/office/drawing/2014/main" id="{389BFFF1-5465-4317-B9DB-C23A5B1D76EF}"/>
              </a:ext>
            </a:extLst>
          </p:cNvPr>
          <p:cNvSpPr>
            <a:spLocks noGrp="1"/>
          </p:cNvSpPr>
          <p:nvPr>
            <p:ph type="subTitle" idx="1"/>
          </p:nvPr>
        </p:nvSpPr>
        <p:spPr>
          <a:xfrm>
            <a:off x="1524000" y="4734696"/>
            <a:ext cx="9144000" cy="459798"/>
          </a:xfrm>
        </p:spPr>
        <p:txBody>
          <a:bodyPr lIns="0" tIns="0" rIns="0" bIns="0">
            <a:normAutofit/>
          </a:bodyPr>
          <a:lstStyle>
            <a:lvl1pPr marL="0" indent="0" algn="ctr">
              <a:lnSpc>
                <a:spcPct val="100000"/>
              </a:lnSpc>
              <a:spcBef>
                <a:spcPts val="0"/>
              </a:spcBef>
              <a:buNone/>
              <a:defRPr sz="2800" b="1">
                <a:latin typeface="+mn-lt"/>
                <a:cs typeface="Segoe UI Semibold" panose="020B070204020402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ru-RU" dirty="0"/>
          </a:p>
        </p:txBody>
      </p:sp>
      <p:grpSp>
        <p:nvGrpSpPr>
          <p:cNvPr id="15" name="Group 14">
            <a:extLst>
              <a:ext uri="{FF2B5EF4-FFF2-40B4-BE49-F238E27FC236}">
                <a16:creationId xmlns:a16="http://schemas.microsoft.com/office/drawing/2014/main" id="{676B4374-8F24-43DE-860D-E5C6EA850AB4}"/>
              </a:ext>
            </a:extLst>
          </p:cNvPr>
          <p:cNvGrpSpPr/>
          <p:nvPr userDrawn="1"/>
        </p:nvGrpSpPr>
        <p:grpSpPr>
          <a:xfrm>
            <a:off x="3619265" y="2253996"/>
            <a:ext cx="4953471" cy="100584"/>
            <a:chOff x="3631692" y="2253996"/>
            <a:chExt cx="4953471" cy="100584"/>
          </a:xfrm>
        </p:grpSpPr>
        <p:sp>
          <p:nvSpPr>
            <p:cNvPr id="11" name="Oval 10">
              <a:extLst>
                <a:ext uri="{FF2B5EF4-FFF2-40B4-BE49-F238E27FC236}">
                  <a16:creationId xmlns:a16="http://schemas.microsoft.com/office/drawing/2014/main" id="{585C7755-9394-4129-AB48-1AC32DA80C75}"/>
                </a:ext>
              </a:extLst>
            </p:cNvPr>
            <p:cNvSpPr/>
            <p:nvPr userDrawn="1"/>
          </p:nvSpPr>
          <p:spPr>
            <a:xfrm>
              <a:off x="3631692" y="2253996"/>
              <a:ext cx="100584"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13" name="Straight Connector 12">
              <a:extLst>
                <a:ext uri="{FF2B5EF4-FFF2-40B4-BE49-F238E27FC236}">
                  <a16:creationId xmlns:a16="http://schemas.microsoft.com/office/drawing/2014/main" id="{64C71ABE-575A-48CF-82B1-EDE8535F3993}"/>
                </a:ext>
              </a:extLst>
            </p:cNvPr>
            <p:cNvCxnSpPr/>
            <p:nvPr userDrawn="1"/>
          </p:nvCxnSpPr>
          <p:spPr>
            <a:xfrm>
              <a:off x="3681984" y="2307679"/>
              <a:ext cx="4828032" cy="0"/>
            </a:xfrm>
            <a:prstGeom prst="line">
              <a:avLst/>
            </a:prstGeom>
            <a:ln w="12700">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4" name="Oval 13">
              <a:extLst>
                <a:ext uri="{FF2B5EF4-FFF2-40B4-BE49-F238E27FC236}">
                  <a16:creationId xmlns:a16="http://schemas.microsoft.com/office/drawing/2014/main" id="{E3C1EA63-78B2-4715-B4DC-63D98AC7F354}"/>
                </a:ext>
              </a:extLst>
            </p:cNvPr>
            <p:cNvSpPr/>
            <p:nvPr userDrawn="1"/>
          </p:nvSpPr>
          <p:spPr>
            <a:xfrm>
              <a:off x="8484579" y="2253996"/>
              <a:ext cx="100584"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grpSp>
      <p:grpSp>
        <p:nvGrpSpPr>
          <p:cNvPr id="16" name="Group 15">
            <a:extLst>
              <a:ext uri="{FF2B5EF4-FFF2-40B4-BE49-F238E27FC236}">
                <a16:creationId xmlns:a16="http://schemas.microsoft.com/office/drawing/2014/main" id="{E9BB74A1-0BEA-4AD8-8138-0641A45D8B40}"/>
              </a:ext>
            </a:extLst>
          </p:cNvPr>
          <p:cNvGrpSpPr/>
          <p:nvPr userDrawn="1"/>
        </p:nvGrpSpPr>
        <p:grpSpPr>
          <a:xfrm>
            <a:off x="4652581" y="5305363"/>
            <a:ext cx="2886839" cy="100584"/>
            <a:chOff x="3631690" y="2253996"/>
            <a:chExt cx="5028467" cy="100584"/>
          </a:xfrm>
        </p:grpSpPr>
        <p:sp>
          <p:nvSpPr>
            <p:cNvPr id="17" name="Oval 16">
              <a:extLst>
                <a:ext uri="{FF2B5EF4-FFF2-40B4-BE49-F238E27FC236}">
                  <a16:creationId xmlns:a16="http://schemas.microsoft.com/office/drawing/2014/main" id="{73D0026E-5270-4C52-A1AF-5631E8192DCD}"/>
                </a:ext>
              </a:extLst>
            </p:cNvPr>
            <p:cNvSpPr/>
            <p:nvPr userDrawn="1"/>
          </p:nvSpPr>
          <p:spPr>
            <a:xfrm>
              <a:off x="3631690" y="2253996"/>
              <a:ext cx="175203"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18" name="Straight Connector 17">
              <a:extLst>
                <a:ext uri="{FF2B5EF4-FFF2-40B4-BE49-F238E27FC236}">
                  <a16:creationId xmlns:a16="http://schemas.microsoft.com/office/drawing/2014/main" id="{A6085D92-5F70-4097-A2FF-C15B13788D08}"/>
                </a:ext>
              </a:extLst>
            </p:cNvPr>
            <p:cNvCxnSpPr/>
            <p:nvPr userDrawn="1"/>
          </p:nvCxnSpPr>
          <p:spPr>
            <a:xfrm>
              <a:off x="3681984" y="2307679"/>
              <a:ext cx="4828032" cy="0"/>
            </a:xfrm>
            <a:prstGeom prst="line">
              <a:avLst/>
            </a:prstGeom>
            <a:ln w="12700">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9" name="Oval 18">
              <a:extLst>
                <a:ext uri="{FF2B5EF4-FFF2-40B4-BE49-F238E27FC236}">
                  <a16:creationId xmlns:a16="http://schemas.microsoft.com/office/drawing/2014/main" id="{BE68EB6C-48D0-4EBF-8541-926D16790F52}"/>
                </a:ext>
              </a:extLst>
            </p:cNvPr>
            <p:cNvSpPr/>
            <p:nvPr userDrawn="1"/>
          </p:nvSpPr>
          <p:spPr>
            <a:xfrm>
              <a:off x="8484578" y="2253996"/>
              <a:ext cx="175579"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grpSp>
    </p:spTree>
    <p:extLst>
      <p:ext uri="{BB962C8B-B14F-4D97-AF65-F5344CB8AC3E}">
        <p14:creationId xmlns:p14="http://schemas.microsoft.com/office/powerpoint/2010/main" val="136418969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5015858-8549-49EA-BB83-070E0D9D4890}"/>
              </a:ext>
            </a:extLst>
          </p:cNvPr>
          <p:cNvSpPr/>
          <p:nvPr userDrawn="1"/>
        </p:nvSpPr>
        <p:spPr>
          <a:xfrm>
            <a:off x="6083808" y="0"/>
            <a:ext cx="6108192" cy="6858000"/>
          </a:xfrm>
          <a:prstGeom prst="rect">
            <a:avLst/>
          </a:prstGeom>
          <a:gradFill flip="none" rotWithShape="1">
            <a:gsLst>
              <a:gs pos="0">
                <a:schemeClr val="accent2"/>
              </a:gs>
              <a:gs pos="36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2" name="Title 1">
            <a:extLst>
              <a:ext uri="{FF2B5EF4-FFF2-40B4-BE49-F238E27FC236}">
                <a16:creationId xmlns:a16="http://schemas.microsoft.com/office/drawing/2014/main" id="{2206FBAC-B8FD-4768-B682-E0B93BA33105}"/>
              </a:ext>
            </a:extLst>
          </p:cNvPr>
          <p:cNvSpPr>
            <a:spLocks noGrp="1"/>
          </p:cNvSpPr>
          <p:nvPr>
            <p:ph type="title" hasCustomPrompt="1"/>
          </p:nvPr>
        </p:nvSpPr>
        <p:spPr>
          <a:xfrm>
            <a:off x="6769768" y="2133599"/>
            <a:ext cx="4618957" cy="2492461"/>
          </a:xfrm>
        </p:spPr>
        <p:txBody>
          <a:bodyPr lIns="0" tIns="0" rIns="0" bIns="0" anchor="b" anchorCtr="0">
            <a:noAutofit/>
          </a:bodyPr>
          <a:lstStyle>
            <a:lvl1pPr>
              <a:defRPr sz="6000"/>
            </a:lvl1pPr>
          </a:lstStyle>
          <a:p>
            <a:r>
              <a:rPr lang="en-US" dirty="0"/>
              <a:t>PITCH</a:t>
            </a:r>
            <a:br>
              <a:rPr lang="en-US" dirty="0"/>
            </a:br>
            <a:r>
              <a:rPr lang="en-US" dirty="0"/>
              <a:t>DECK</a:t>
            </a:r>
            <a:br>
              <a:rPr lang="en-US" dirty="0"/>
            </a:br>
            <a:r>
              <a:rPr lang="en-US" dirty="0"/>
              <a:t>TITLE</a:t>
            </a:r>
            <a:endParaRPr lang="ru-RU" dirty="0"/>
          </a:p>
        </p:txBody>
      </p:sp>
      <p:sp>
        <p:nvSpPr>
          <p:cNvPr id="4" name="Date Placeholder 3">
            <a:extLst>
              <a:ext uri="{FF2B5EF4-FFF2-40B4-BE49-F238E27FC236}">
                <a16:creationId xmlns:a16="http://schemas.microsoft.com/office/drawing/2014/main" id="{2472534F-03A6-408A-9BF1-303D0A440BA4}"/>
              </a:ext>
            </a:extLst>
          </p:cNvPr>
          <p:cNvSpPr>
            <a:spLocks noGrp="1"/>
          </p:cNvSpPr>
          <p:nvPr>
            <p:ph type="dt" sz="half" idx="10"/>
          </p:nvPr>
        </p:nvSpPr>
        <p:spPr/>
        <p:txBody>
          <a:bodyPr/>
          <a:lstStyle/>
          <a:p>
            <a:r>
              <a:rPr lang="en-US" dirty="0"/>
              <a:t>MM.DD.20XX</a:t>
            </a:r>
            <a:endParaRPr lang="ru-RU" dirty="0"/>
          </a:p>
        </p:txBody>
      </p:sp>
      <p:sp>
        <p:nvSpPr>
          <p:cNvPr id="5" name="Footer Placeholder 4">
            <a:extLst>
              <a:ext uri="{FF2B5EF4-FFF2-40B4-BE49-F238E27FC236}">
                <a16:creationId xmlns:a16="http://schemas.microsoft.com/office/drawing/2014/main" id="{0A24E181-0C50-4F43-A5A7-6FDD1500C708}"/>
              </a:ext>
            </a:extLst>
          </p:cNvPr>
          <p:cNvSpPr>
            <a:spLocks noGrp="1"/>
          </p:cNvSpPr>
          <p:nvPr>
            <p:ph type="ftr" sz="quarter" idx="11"/>
          </p:nvPr>
        </p:nvSpPr>
        <p:spPr/>
        <p:txBody>
          <a:bodyPr/>
          <a:lstStyle/>
          <a:p>
            <a:r>
              <a:rPr lang="en-US" dirty="0"/>
              <a:t>ADD A FOOTER</a:t>
            </a:r>
            <a:endParaRPr lang="ru-RU" dirty="0"/>
          </a:p>
        </p:txBody>
      </p:sp>
      <p:sp>
        <p:nvSpPr>
          <p:cNvPr id="6" name="Slide Number Placeholder 5">
            <a:extLst>
              <a:ext uri="{FF2B5EF4-FFF2-40B4-BE49-F238E27FC236}">
                <a16:creationId xmlns:a16="http://schemas.microsoft.com/office/drawing/2014/main" id="{13A749CC-EB55-4FEF-AA4C-9A9C6E2AA9C0}"/>
              </a:ext>
            </a:extLst>
          </p:cNvPr>
          <p:cNvSpPr>
            <a:spLocks noGrp="1"/>
          </p:cNvSpPr>
          <p:nvPr>
            <p:ph type="sldNum" sz="quarter" idx="12"/>
          </p:nvPr>
        </p:nvSpPr>
        <p:spPr/>
        <p:txBody>
          <a:bodyPr/>
          <a:lstStyle/>
          <a:p>
            <a:fld id="{8D581BC7-E183-40DB-AC97-C19EA4EB8894}" type="slidenum">
              <a:rPr lang="ru-RU" smtClean="0"/>
              <a:t>‹#›</a:t>
            </a:fld>
            <a:endParaRPr lang="ru-RU" dirty="0"/>
          </a:p>
        </p:txBody>
      </p:sp>
      <p:grpSp>
        <p:nvGrpSpPr>
          <p:cNvPr id="9" name="Group 8">
            <a:extLst>
              <a:ext uri="{FF2B5EF4-FFF2-40B4-BE49-F238E27FC236}">
                <a16:creationId xmlns:a16="http://schemas.microsoft.com/office/drawing/2014/main" id="{6F3E26A6-6962-4A35-AA86-805537D45296}"/>
              </a:ext>
            </a:extLst>
          </p:cNvPr>
          <p:cNvGrpSpPr/>
          <p:nvPr userDrawn="1"/>
        </p:nvGrpSpPr>
        <p:grpSpPr>
          <a:xfrm>
            <a:off x="6769768" y="1947412"/>
            <a:ext cx="2520148" cy="102440"/>
            <a:chOff x="3631690" y="2252140"/>
            <a:chExt cx="4389743" cy="102440"/>
          </a:xfrm>
        </p:grpSpPr>
        <p:sp>
          <p:nvSpPr>
            <p:cNvPr id="10" name="Oval 9">
              <a:extLst>
                <a:ext uri="{FF2B5EF4-FFF2-40B4-BE49-F238E27FC236}">
                  <a16:creationId xmlns:a16="http://schemas.microsoft.com/office/drawing/2014/main" id="{681504C4-12AC-4251-8E47-0089784BDB9B}"/>
                </a:ext>
              </a:extLst>
            </p:cNvPr>
            <p:cNvSpPr/>
            <p:nvPr userDrawn="1"/>
          </p:nvSpPr>
          <p:spPr>
            <a:xfrm>
              <a:off x="3631690" y="2253996"/>
              <a:ext cx="175203"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11" name="Straight Connector 10">
              <a:extLst>
                <a:ext uri="{FF2B5EF4-FFF2-40B4-BE49-F238E27FC236}">
                  <a16:creationId xmlns:a16="http://schemas.microsoft.com/office/drawing/2014/main" id="{192040D0-01C2-4643-8F84-3B8F334E545C}"/>
                </a:ext>
              </a:extLst>
            </p:cNvPr>
            <p:cNvCxnSpPr/>
            <p:nvPr userDrawn="1"/>
          </p:nvCxnSpPr>
          <p:spPr>
            <a:xfrm>
              <a:off x="3681984" y="2307679"/>
              <a:ext cx="4201365" cy="0"/>
            </a:xfrm>
            <a:prstGeom prst="line">
              <a:avLst/>
            </a:prstGeom>
            <a:ln w="12700">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2" name="Oval 11">
              <a:extLst>
                <a:ext uri="{FF2B5EF4-FFF2-40B4-BE49-F238E27FC236}">
                  <a16:creationId xmlns:a16="http://schemas.microsoft.com/office/drawing/2014/main" id="{7ED601E9-2BFC-460B-A2A8-69A787A4988E}"/>
                </a:ext>
              </a:extLst>
            </p:cNvPr>
            <p:cNvSpPr/>
            <p:nvPr userDrawn="1"/>
          </p:nvSpPr>
          <p:spPr>
            <a:xfrm>
              <a:off x="7845854" y="2252140"/>
              <a:ext cx="175579"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grpSp>
      <p:grpSp>
        <p:nvGrpSpPr>
          <p:cNvPr id="13" name="Group 12">
            <a:extLst>
              <a:ext uri="{FF2B5EF4-FFF2-40B4-BE49-F238E27FC236}">
                <a16:creationId xmlns:a16="http://schemas.microsoft.com/office/drawing/2014/main" id="{BB49A8A6-FEDB-4D20-B581-A84DB8EFE977}"/>
              </a:ext>
            </a:extLst>
          </p:cNvPr>
          <p:cNvGrpSpPr/>
          <p:nvPr userDrawn="1"/>
        </p:nvGrpSpPr>
        <p:grpSpPr>
          <a:xfrm>
            <a:off x="6769768" y="4654084"/>
            <a:ext cx="2520148" cy="100584"/>
            <a:chOff x="3631690" y="2253996"/>
            <a:chExt cx="4389742" cy="100584"/>
          </a:xfrm>
        </p:grpSpPr>
        <p:sp>
          <p:nvSpPr>
            <p:cNvPr id="14" name="Oval 13">
              <a:extLst>
                <a:ext uri="{FF2B5EF4-FFF2-40B4-BE49-F238E27FC236}">
                  <a16:creationId xmlns:a16="http://schemas.microsoft.com/office/drawing/2014/main" id="{C2F65998-5EC3-446A-8307-1CF81A348CE3}"/>
                </a:ext>
              </a:extLst>
            </p:cNvPr>
            <p:cNvSpPr/>
            <p:nvPr userDrawn="1"/>
          </p:nvSpPr>
          <p:spPr>
            <a:xfrm>
              <a:off x="3631690" y="2253996"/>
              <a:ext cx="175203"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15" name="Straight Connector 14">
              <a:extLst>
                <a:ext uri="{FF2B5EF4-FFF2-40B4-BE49-F238E27FC236}">
                  <a16:creationId xmlns:a16="http://schemas.microsoft.com/office/drawing/2014/main" id="{7CC5D776-F60A-4A0C-AA7C-EFACDA2CEA88}"/>
                </a:ext>
              </a:extLst>
            </p:cNvPr>
            <p:cNvCxnSpPr/>
            <p:nvPr userDrawn="1"/>
          </p:nvCxnSpPr>
          <p:spPr>
            <a:xfrm>
              <a:off x="3681984" y="2307679"/>
              <a:ext cx="4201364" cy="0"/>
            </a:xfrm>
            <a:prstGeom prst="line">
              <a:avLst/>
            </a:prstGeom>
            <a:ln w="12700">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6" name="Oval 15">
              <a:extLst>
                <a:ext uri="{FF2B5EF4-FFF2-40B4-BE49-F238E27FC236}">
                  <a16:creationId xmlns:a16="http://schemas.microsoft.com/office/drawing/2014/main" id="{AEAFE309-55C5-409C-92ED-748307C74318}"/>
                </a:ext>
              </a:extLst>
            </p:cNvPr>
            <p:cNvSpPr/>
            <p:nvPr userDrawn="1"/>
          </p:nvSpPr>
          <p:spPr>
            <a:xfrm>
              <a:off x="7845853" y="2253996"/>
              <a:ext cx="175579"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grpSp>
      <p:sp>
        <p:nvSpPr>
          <p:cNvPr id="17" name="Subtitle 2">
            <a:extLst>
              <a:ext uri="{FF2B5EF4-FFF2-40B4-BE49-F238E27FC236}">
                <a16:creationId xmlns:a16="http://schemas.microsoft.com/office/drawing/2014/main" id="{5B77B20B-76F5-4912-803D-5709F730D4FB}"/>
              </a:ext>
            </a:extLst>
          </p:cNvPr>
          <p:cNvSpPr>
            <a:spLocks noGrp="1"/>
          </p:cNvSpPr>
          <p:nvPr>
            <p:ph type="subTitle" idx="1"/>
          </p:nvPr>
        </p:nvSpPr>
        <p:spPr>
          <a:xfrm>
            <a:off x="6769767" y="4889444"/>
            <a:ext cx="4618957" cy="590626"/>
          </a:xfrm>
        </p:spPr>
        <p:txBody>
          <a:bodyPr lIns="0" tIns="0" rIns="0" bIns="0">
            <a:normAutofit/>
          </a:bodyPr>
          <a:lstStyle>
            <a:lvl1pPr marL="0" indent="0" algn="l">
              <a:lnSpc>
                <a:spcPct val="100000"/>
              </a:lnSpc>
              <a:spcBef>
                <a:spcPts val="0"/>
              </a:spcBef>
              <a:buNone/>
              <a:defRPr sz="2800" b="1">
                <a:latin typeface="+mn-lt"/>
                <a:cs typeface="Segoe UI Semibold" panose="020B070204020402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ru-RU" dirty="0"/>
          </a:p>
        </p:txBody>
      </p:sp>
    </p:spTree>
    <p:extLst>
      <p:ext uri="{BB962C8B-B14F-4D97-AF65-F5344CB8AC3E}">
        <p14:creationId xmlns:p14="http://schemas.microsoft.com/office/powerpoint/2010/main" val="37919589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with imag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9F1B35C-893A-4033-ADC0-2192AFA2927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dirty="0"/>
          </a:p>
        </p:txBody>
      </p:sp>
      <p:sp>
        <p:nvSpPr>
          <p:cNvPr id="2" name="Title 1">
            <a:extLst>
              <a:ext uri="{FF2B5EF4-FFF2-40B4-BE49-F238E27FC236}">
                <a16:creationId xmlns:a16="http://schemas.microsoft.com/office/drawing/2014/main" id="{CD637DF8-B064-4F36-89F8-EBF538A2E7F2}"/>
              </a:ext>
            </a:extLst>
          </p:cNvPr>
          <p:cNvSpPr>
            <a:spLocks noGrp="1"/>
          </p:cNvSpPr>
          <p:nvPr>
            <p:ph type="title" hasCustomPrompt="1"/>
          </p:nvPr>
        </p:nvSpPr>
        <p:spPr>
          <a:xfrm>
            <a:off x="803276" y="2091023"/>
            <a:ext cx="5021940" cy="804338"/>
          </a:xfrm>
        </p:spPr>
        <p:txBody>
          <a:bodyPr lIns="0" tIns="0" rIns="0" bIns="0" anchor="b">
            <a:normAutofit/>
          </a:bodyPr>
          <a:lstStyle>
            <a:lvl1pPr>
              <a:defRPr sz="3600"/>
            </a:lvl1pPr>
          </a:lstStyle>
          <a:p>
            <a:r>
              <a:rPr lang="en-US" dirty="0"/>
              <a:t>CLICK TO EDIT</a:t>
            </a:r>
            <a:endParaRPr lang="ru-RU" dirty="0"/>
          </a:p>
        </p:txBody>
      </p:sp>
      <p:sp>
        <p:nvSpPr>
          <p:cNvPr id="3" name="Text Placeholder 2">
            <a:extLst>
              <a:ext uri="{FF2B5EF4-FFF2-40B4-BE49-F238E27FC236}">
                <a16:creationId xmlns:a16="http://schemas.microsoft.com/office/drawing/2014/main" id="{8A72532A-5006-46B7-AE99-3A6891CD0254}"/>
              </a:ext>
            </a:extLst>
          </p:cNvPr>
          <p:cNvSpPr>
            <a:spLocks noGrp="1"/>
          </p:cNvSpPr>
          <p:nvPr>
            <p:ph type="body" idx="1" hasCustomPrompt="1"/>
          </p:nvPr>
        </p:nvSpPr>
        <p:spPr>
          <a:xfrm>
            <a:off x="826770" y="3244567"/>
            <a:ext cx="4205904" cy="569085"/>
          </a:xfrm>
        </p:spPr>
        <p:txBody>
          <a:bodyPr lIns="0" tIns="0" rIns="0" bIns="0">
            <a:normAutofit/>
          </a:bodyPr>
          <a:lstStyle>
            <a:lvl1pPr marL="0" indent="0">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 name="Date Placeholder 3">
            <a:extLst>
              <a:ext uri="{FF2B5EF4-FFF2-40B4-BE49-F238E27FC236}">
                <a16:creationId xmlns:a16="http://schemas.microsoft.com/office/drawing/2014/main" id="{49EFC6D7-3241-401C-A16A-4A7CC2653954}"/>
              </a:ext>
            </a:extLst>
          </p:cNvPr>
          <p:cNvSpPr>
            <a:spLocks noGrp="1"/>
          </p:cNvSpPr>
          <p:nvPr>
            <p:ph type="dt" sz="half" idx="10"/>
          </p:nvPr>
        </p:nvSpPr>
        <p:spPr/>
        <p:txBody>
          <a:bodyPr/>
          <a:lstStyle/>
          <a:p>
            <a:r>
              <a:rPr lang="en-US" dirty="0"/>
              <a:t>MM.DD.20XX</a:t>
            </a:r>
            <a:endParaRPr lang="ru-RU" dirty="0"/>
          </a:p>
        </p:txBody>
      </p:sp>
      <p:sp>
        <p:nvSpPr>
          <p:cNvPr id="5" name="Footer Placeholder 4">
            <a:extLst>
              <a:ext uri="{FF2B5EF4-FFF2-40B4-BE49-F238E27FC236}">
                <a16:creationId xmlns:a16="http://schemas.microsoft.com/office/drawing/2014/main" id="{F345D6DC-ABA5-4D00-9CD3-92FFDD1FA2DC}"/>
              </a:ext>
            </a:extLst>
          </p:cNvPr>
          <p:cNvSpPr>
            <a:spLocks noGrp="1"/>
          </p:cNvSpPr>
          <p:nvPr>
            <p:ph type="ftr" sz="quarter" idx="11"/>
          </p:nvPr>
        </p:nvSpPr>
        <p:spPr/>
        <p:txBody>
          <a:bodyPr/>
          <a:lstStyle/>
          <a:p>
            <a:r>
              <a:rPr lang="en-US" dirty="0"/>
              <a:t>ADD A FOOTER</a:t>
            </a:r>
            <a:endParaRPr lang="ru-RU" dirty="0"/>
          </a:p>
        </p:txBody>
      </p:sp>
      <p:sp>
        <p:nvSpPr>
          <p:cNvPr id="6" name="Slide Number Placeholder 5">
            <a:extLst>
              <a:ext uri="{FF2B5EF4-FFF2-40B4-BE49-F238E27FC236}">
                <a16:creationId xmlns:a16="http://schemas.microsoft.com/office/drawing/2014/main" id="{92459C86-0106-40E0-AA18-795EC5787677}"/>
              </a:ext>
            </a:extLst>
          </p:cNvPr>
          <p:cNvSpPr>
            <a:spLocks noGrp="1"/>
          </p:cNvSpPr>
          <p:nvPr>
            <p:ph type="sldNum" sz="quarter" idx="12"/>
          </p:nvPr>
        </p:nvSpPr>
        <p:spPr/>
        <p:txBody>
          <a:bodyPr/>
          <a:lstStyle/>
          <a:p>
            <a:fld id="{8D581BC7-E183-40DB-AC97-C19EA4EB8894}" type="slidenum">
              <a:rPr lang="ru-RU" smtClean="0"/>
              <a:t>‹#›</a:t>
            </a:fld>
            <a:endParaRPr lang="ru-RU" dirty="0"/>
          </a:p>
        </p:txBody>
      </p:sp>
      <p:sp>
        <p:nvSpPr>
          <p:cNvPr id="11" name="Picture Placeholder 10">
            <a:extLst>
              <a:ext uri="{FF2B5EF4-FFF2-40B4-BE49-F238E27FC236}">
                <a16:creationId xmlns:a16="http://schemas.microsoft.com/office/drawing/2014/main" id="{6D14F7B3-A6CF-491C-9855-75B5784CC456}"/>
              </a:ext>
            </a:extLst>
          </p:cNvPr>
          <p:cNvSpPr>
            <a:spLocks noGrp="1"/>
          </p:cNvSpPr>
          <p:nvPr>
            <p:ph type="pic" sz="quarter" idx="13"/>
          </p:nvPr>
        </p:nvSpPr>
        <p:spPr>
          <a:xfrm>
            <a:off x="831850" y="859665"/>
            <a:ext cx="1078992" cy="548640"/>
          </a:xfrm>
        </p:spPr>
        <p:txBody>
          <a:bodyPr anchor="ctr" anchorCtr="0">
            <a:normAutofit/>
          </a:bodyPr>
          <a:lstStyle>
            <a:lvl1pPr marL="0" indent="0" algn="ctr">
              <a:buNone/>
              <a:defRPr sz="1200"/>
            </a:lvl1pPr>
          </a:lstStyle>
          <a:p>
            <a:r>
              <a:rPr lang="en-US"/>
              <a:t>Click icon to add picture</a:t>
            </a:r>
            <a:endParaRPr lang="ru-RU" dirty="0"/>
          </a:p>
        </p:txBody>
      </p:sp>
      <p:grpSp>
        <p:nvGrpSpPr>
          <p:cNvPr id="15" name="Group 14">
            <a:extLst>
              <a:ext uri="{FF2B5EF4-FFF2-40B4-BE49-F238E27FC236}">
                <a16:creationId xmlns:a16="http://schemas.microsoft.com/office/drawing/2014/main" id="{B7317392-EF87-4050-8BBE-32F74B0CF15A}"/>
              </a:ext>
            </a:extLst>
          </p:cNvPr>
          <p:cNvGrpSpPr/>
          <p:nvPr userDrawn="1"/>
        </p:nvGrpSpPr>
        <p:grpSpPr>
          <a:xfrm>
            <a:off x="0" y="2993948"/>
            <a:ext cx="3434400" cy="100800"/>
            <a:chOff x="0" y="3240138"/>
            <a:chExt cx="3434400" cy="100800"/>
          </a:xfrm>
        </p:grpSpPr>
        <p:cxnSp>
          <p:nvCxnSpPr>
            <p:cNvPr id="13" name="Straight Connector 12">
              <a:extLst>
                <a:ext uri="{FF2B5EF4-FFF2-40B4-BE49-F238E27FC236}">
                  <a16:creationId xmlns:a16="http://schemas.microsoft.com/office/drawing/2014/main" id="{785A4134-866D-4143-AC1E-8A2FFDB49855}"/>
                </a:ext>
              </a:extLst>
            </p:cNvPr>
            <p:cNvCxnSpPr/>
            <p:nvPr userDrawn="1"/>
          </p:nvCxnSpPr>
          <p:spPr>
            <a:xfrm>
              <a:off x="0" y="3290538"/>
              <a:ext cx="3384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4" name="Oval 13">
              <a:extLst>
                <a:ext uri="{FF2B5EF4-FFF2-40B4-BE49-F238E27FC236}">
                  <a16:creationId xmlns:a16="http://schemas.microsoft.com/office/drawing/2014/main" id="{1BBC5D9C-B8FB-455B-9398-36DB21F2765E}"/>
                </a:ext>
              </a:extLst>
            </p:cNvPr>
            <p:cNvSpPr/>
            <p:nvPr userDrawn="1"/>
          </p:nvSpPr>
          <p:spPr>
            <a:xfrm>
              <a:off x="3333600" y="3240138"/>
              <a:ext cx="100800"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grpSp>
      <p:sp>
        <p:nvSpPr>
          <p:cNvPr id="16" name="Text Placeholder 2">
            <a:extLst>
              <a:ext uri="{FF2B5EF4-FFF2-40B4-BE49-F238E27FC236}">
                <a16:creationId xmlns:a16="http://schemas.microsoft.com/office/drawing/2014/main" id="{BB522941-5C7D-4701-9AD7-BB4C11C6EBCE}"/>
              </a:ext>
            </a:extLst>
          </p:cNvPr>
          <p:cNvSpPr>
            <a:spLocks noGrp="1"/>
          </p:cNvSpPr>
          <p:nvPr>
            <p:ph type="body" idx="14" hasCustomPrompt="1"/>
          </p:nvPr>
        </p:nvSpPr>
        <p:spPr>
          <a:xfrm>
            <a:off x="815720" y="3869349"/>
            <a:ext cx="4215201" cy="1328330"/>
          </a:xfrm>
        </p:spPr>
        <p:txBody>
          <a:bodyPr lIns="0" tIns="0" rIns="0" bIns="0">
            <a:normAutofit/>
          </a:bodyPr>
          <a:lstStyle>
            <a:lvl1pPr marL="0" indent="0">
              <a:lnSpc>
                <a:spcPct val="100000"/>
              </a:lnSpc>
              <a:spcBef>
                <a:spcPts val="600"/>
              </a:spcBef>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17" name="Oval 16">
            <a:extLst>
              <a:ext uri="{FF2B5EF4-FFF2-40B4-BE49-F238E27FC236}">
                <a16:creationId xmlns:a16="http://schemas.microsoft.com/office/drawing/2014/main" id="{72225750-E4CE-4A81-A0C3-4023030D637E}"/>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18" name="Straight Connector 17">
            <a:extLst>
              <a:ext uri="{FF2B5EF4-FFF2-40B4-BE49-F238E27FC236}">
                <a16:creationId xmlns:a16="http://schemas.microsoft.com/office/drawing/2014/main" id="{3819C324-07DF-49DB-A08C-0E6155CE3041}"/>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9" name="Oval 18">
            <a:extLst>
              <a:ext uri="{FF2B5EF4-FFF2-40B4-BE49-F238E27FC236}">
                <a16:creationId xmlns:a16="http://schemas.microsoft.com/office/drawing/2014/main" id="{75A34025-44F2-4A09-8629-F1794E9D35AF}"/>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20" name="Straight Connector 19">
            <a:extLst>
              <a:ext uri="{FF2B5EF4-FFF2-40B4-BE49-F238E27FC236}">
                <a16:creationId xmlns:a16="http://schemas.microsoft.com/office/drawing/2014/main" id="{815854A2-EAE9-4B2A-84CF-5A4BD753863A}"/>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2" name="Picture Placeholder 7">
            <a:extLst>
              <a:ext uri="{FF2B5EF4-FFF2-40B4-BE49-F238E27FC236}">
                <a16:creationId xmlns:a16="http://schemas.microsoft.com/office/drawing/2014/main" id="{DE71F7A0-F439-470D-A1B8-556C960D112C}"/>
              </a:ext>
            </a:extLst>
          </p:cNvPr>
          <p:cNvSpPr>
            <a:spLocks noGrp="1"/>
          </p:cNvSpPr>
          <p:nvPr>
            <p:ph type="pic" sz="quarter" idx="15"/>
          </p:nvPr>
        </p:nvSpPr>
        <p:spPr>
          <a:xfrm>
            <a:off x="6103003" y="2490534"/>
            <a:ext cx="6083300" cy="2587752"/>
          </a:xfrm>
        </p:spPr>
        <p:txBody>
          <a:bodyPr anchor="ctr" anchorCtr="0">
            <a:normAutofit/>
          </a:bodyPr>
          <a:lstStyle>
            <a:lvl1pPr marL="0" indent="0" algn="ctr">
              <a:buNone/>
              <a:defRPr sz="1800"/>
            </a:lvl1pPr>
          </a:lstStyle>
          <a:p>
            <a:r>
              <a:rPr lang="en-US"/>
              <a:t>Click icon to add picture</a:t>
            </a:r>
            <a:endParaRPr lang="ru-RU" dirty="0"/>
          </a:p>
        </p:txBody>
      </p:sp>
    </p:spTree>
    <p:extLst>
      <p:ext uri="{BB962C8B-B14F-4D97-AF65-F5344CB8AC3E}">
        <p14:creationId xmlns:p14="http://schemas.microsoft.com/office/powerpoint/2010/main" val="253996927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A16E3F0B-343E-4C97-A8D6-C47FCC915F74}"/>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dirty="0"/>
          </a:p>
        </p:txBody>
      </p:sp>
      <p:sp>
        <p:nvSpPr>
          <p:cNvPr id="2" name="Title 1">
            <a:extLst>
              <a:ext uri="{FF2B5EF4-FFF2-40B4-BE49-F238E27FC236}">
                <a16:creationId xmlns:a16="http://schemas.microsoft.com/office/drawing/2014/main" id="{7215E379-3C1C-4942-917E-02E25E8CB910}"/>
              </a:ext>
            </a:extLst>
          </p:cNvPr>
          <p:cNvSpPr>
            <a:spLocks noGrp="1"/>
          </p:cNvSpPr>
          <p:nvPr>
            <p:ph type="title"/>
          </p:nvPr>
        </p:nvSpPr>
        <p:spPr>
          <a:xfrm>
            <a:off x="838200" y="365126"/>
            <a:ext cx="10515600" cy="652969"/>
          </a:xfrm>
        </p:spPr>
        <p:txBody>
          <a:bodyPr/>
          <a:lstStyle/>
          <a:p>
            <a:r>
              <a:rPr lang="en-US"/>
              <a:t>Click to edit Master title style</a:t>
            </a:r>
          </a:p>
        </p:txBody>
      </p:sp>
      <p:sp>
        <p:nvSpPr>
          <p:cNvPr id="3" name="Date Placeholder 2">
            <a:extLst>
              <a:ext uri="{FF2B5EF4-FFF2-40B4-BE49-F238E27FC236}">
                <a16:creationId xmlns:a16="http://schemas.microsoft.com/office/drawing/2014/main" id="{046047C4-77C4-4E19-8DD7-2ED3165B7637}"/>
              </a:ext>
            </a:extLst>
          </p:cNvPr>
          <p:cNvSpPr>
            <a:spLocks noGrp="1"/>
          </p:cNvSpPr>
          <p:nvPr>
            <p:ph type="dt" sz="half" idx="10"/>
          </p:nvPr>
        </p:nvSpPr>
        <p:spPr/>
        <p:txBody>
          <a:bodyPr/>
          <a:lstStyle/>
          <a:p>
            <a:r>
              <a:rPr lang="en-US" dirty="0"/>
              <a:t>MM.DD.20XX</a:t>
            </a:r>
            <a:endParaRPr lang="ru-RU" dirty="0"/>
          </a:p>
        </p:txBody>
      </p:sp>
      <p:sp>
        <p:nvSpPr>
          <p:cNvPr id="4" name="Footer Placeholder 3">
            <a:extLst>
              <a:ext uri="{FF2B5EF4-FFF2-40B4-BE49-F238E27FC236}">
                <a16:creationId xmlns:a16="http://schemas.microsoft.com/office/drawing/2014/main" id="{D250B5CF-1C4F-4BA2-8E78-5F48C92A9DA1}"/>
              </a:ext>
            </a:extLst>
          </p:cNvPr>
          <p:cNvSpPr>
            <a:spLocks noGrp="1"/>
          </p:cNvSpPr>
          <p:nvPr>
            <p:ph type="ftr" sz="quarter" idx="11"/>
          </p:nvPr>
        </p:nvSpPr>
        <p:spPr/>
        <p:txBody>
          <a:bodyPr/>
          <a:lstStyle/>
          <a:p>
            <a:r>
              <a:rPr lang="en-US" dirty="0"/>
              <a:t>ADD A FOOTER</a:t>
            </a:r>
            <a:endParaRPr lang="ru-RU" dirty="0"/>
          </a:p>
        </p:txBody>
      </p:sp>
      <p:sp>
        <p:nvSpPr>
          <p:cNvPr id="5" name="Slide Number Placeholder 4">
            <a:extLst>
              <a:ext uri="{FF2B5EF4-FFF2-40B4-BE49-F238E27FC236}">
                <a16:creationId xmlns:a16="http://schemas.microsoft.com/office/drawing/2014/main" id="{714C6A0A-8A9D-47A1-97DA-BB494915175B}"/>
              </a:ext>
            </a:extLst>
          </p:cNvPr>
          <p:cNvSpPr>
            <a:spLocks noGrp="1"/>
          </p:cNvSpPr>
          <p:nvPr>
            <p:ph type="sldNum" sz="quarter" idx="12"/>
          </p:nvPr>
        </p:nvSpPr>
        <p:spPr/>
        <p:txBody>
          <a:bodyPr/>
          <a:lstStyle/>
          <a:p>
            <a:fld id="{8D581BC7-E183-40DB-AC97-C19EA4EB8894}" type="slidenum">
              <a:rPr lang="ru-RU" smtClean="0"/>
              <a:pPr/>
              <a:t>‹#›</a:t>
            </a:fld>
            <a:endParaRPr lang="ru-RU" dirty="0"/>
          </a:p>
        </p:txBody>
      </p:sp>
      <p:sp>
        <p:nvSpPr>
          <p:cNvPr id="6" name="Content Placeholder 2">
            <a:extLst>
              <a:ext uri="{FF2B5EF4-FFF2-40B4-BE49-F238E27FC236}">
                <a16:creationId xmlns:a16="http://schemas.microsoft.com/office/drawing/2014/main" id="{DEA943F6-C418-4339-8C7E-A12127BDE29C}"/>
              </a:ext>
            </a:extLst>
          </p:cNvPr>
          <p:cNvSpPr>
            <a:spLocks noGrp="1"/>
          </p:cNvSpPr>
          <p:nvPr>
            <p:ph idx="1"/>
          </p:nvPr>
        </p:nvSpPr>
        <p:spPr>
          <a:xfrm>
            <a:off x="838200" y="1187777"/>
            <a:ext cx="10515600" cy="4534293"/>
          </a:xfrm>
        </p:spPr>
        <p:txBody>
          <a:bodyPr/>
          <a:lstStyle>
            <a:lvl1pPr>
              <a:defRPr>
                <a:solidFill>
                  <a:schemeClr val="bg2"/>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78446813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8B6FE9A2-5CE4-4652-97CE-3FF947D5485F}"/>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dirty="0"/>
          </a:p>
        </p:txBody>
      </p:sp>
      <p:sp>
        <p:nvSpPr>
          <p:cNvPr id="2" name="Title 1">
            <a:extLst>
              <a:ext uri="{FF2B5EF4-FFF2-40B4-BE49-F238E27FC236}">
                <a16:creationId xmlns:a16="http://schemas.microsoft.com/office/drawing/2014/main" id="{7215E379-3C1C-4942-917E-02E25E8CB910}"/>
              </a:ext>
            </a:extLst>
          </p:cNvPr>
          <p:cNvSpPr>
            <a:spLocks noGrp="1"/>
          </p:cNvSpPr>
          <p:nvPr>
            <p:ph type="title"/>
          </p:nvPr>
        </p:nvSpPr>
        <p:spPr>
          <a:xfrm>
            <a:off x="838200" y="365126"/>
            <a:ext cx="10515600" cy="652969"/>
          </a:xfrm>
        </p:spPr>
        <p:txBody>
          <a:bodyPr/>
          <a:lstStyle/>
          <a:p>
            <a:r>
              <a:rPr lang="en-US"/>
              <a:t>Click to edit Master title style</a:t>
            </a:r>
          </a:p>
        </p:txBody>
      </p:sp>
      <p:sp>
        <p:nvSpPr>
          <p:cNvPr id="3" name="Date Placeholder 2">
            <a:extLst>
              <a:ext uri="{FF2B5EF4-FFF2-40B4-BE49-F238E27FC236}">
                <a16:creationId xmlns:a16="http://schemas.microsoft.com/office/drawing/2014/main" id="{046047C4-77C4-4E19-8DD7-2ED3165B7637}"/>
              </a:ext>
            </a:extLst>
          </p:cNvPr>
          <p:cNvSpPr>
            <a:spLocks noGrp="1"/>
          </p:cNvSpPr>
          <p:nvPr>
            <p:ph type="dt" sz="half" idx="10"/>
          </p:nvPr>
        </p:nvSpPr>
        <p:spPr/>
        <p:txBody>
          <a:bodyPr/>
          <a:lstStyle/>
          <a:p>
            <a:r>
              <a:rPr lang="en-US" dirty="0"/>
              <a:t>MM.DD.20XX</a:t>
            </a:r>
            <a:endParaRPr lang="ru-RU" dirty="0"/>
          </a:p>
        </p:txBody>
      </p:sp>
      <p:sp>
        <p:nvSpPr>
          <p:cNvPr id="4" name="Footer Placeholder 3">
            <a:extLst>
              <a:ext uri="{FF2B5EF4-FFF2-40B4-BE49-F238E27FC236}">
                <a16:creationId xmlns:a16="http://schemas.microsoft.com/office/drawing/2014/main" id="{D250B5CF-1C4F-4BA2-8E78-5F48C92A9DA1}"/>
              </a:ext>
            </a:extLst>
          </p:cNvPr>
          <p:cNvSpPr>
            <a:spLocks noGrp="1"/>
          </p:cNvSpPr>
          <p:nvPr>
            <p:ph type="ftr" sz="quarter" idx="11"/>
          </p:nvPr>
        </p:nvSpPr>
        <p:spPr/>
        <p:txBody>
          <a:bodyPr/>
          <a:lstStyle/>
          <a:p>
            <a:r>
              <a:rPr lang="en-US" dirty="0"/>
              <a:t>ADD A FOOTER</a:t>
            </a:r>
            <a:endParaRPr lang="ru-RU" dirty="0"/>
          </a:p>
        </p:txBody>
      </p:sp>
      <p:sp>
        <p:nvSpPr>
          <p:cNvPr id="5" name="Slide Number Placeholder 4">
            <a:extLst>
              <a:ext uri="{FF2B5EF4-FFF2-40B4-BE49-F238E27FC236}">
                <a16:creationId xmlns:a16="http://schemas.microsoft.com/office/drawing/2014/main" id="{714C6A0A-8A9D-47A1-97DA-BB494915175B}"/>
              </a:ext>
            </a:extLst>
          </p:cNvPr>
          <p:cNvSpPr>
            <a:spLocks noGrp="1"/>
          </p:cNvSpPr>
          <p:nvPr>
            <p:ph type="sldNum" sz="quarter" idx="12"/>
          </p:nvPr>
        </p:nvSpPr>
        <p:spPr/>
        <p:txBody>
          <a:bodyPr/>
          <a:lstStyle/>
          <a:p>
            <a:fld id="{8D581BC7-E183-40DB-AC97-C19EA4EB8894}" type="slidenum">
              <a:rPr lang="ru-RU" smtClean="0"/>
              <a:pPr/>
              <a:t>‹#›</a:t>
            </a:fld>
            <a:endParaRPr lang="ru-RU" dirty="0"/>
          </a:p>
        </p:txBody>
      </p:sp>
      <p:sp>
        <p:nvSpPr>
          <p:cNvPr id="7" name="Content Placeholder 2">
            <a:extLst>
              <a:ext uri="{FF2B5EF4-FFF2-40B4-BE49-F238E27FC236}">
                <a16:creationId xmlns:a16="http://schemas.microsoft.com/office/drawing/2014/main" id="{3FD6D4E1-CC57-4556-9CB7-31B375477219}"/>
              </a:ext>
            </a:extLst>
          </p:cNvPr>
          <p:cNvSpPr>
            <a:spLocks noGrp="1"/>
          </p:cNvSpPr>
          <p:nvPr>
            <p:ph sz="half" idx="1"/>
          </p:nvPr>
        </p:nvSpPr>
        <p:spPr>
          <a:xfrm>
            <a:off x="838200" y="1159497"/>
            <a:ext cx="5181600" cy="4543719"/>
          </a:xfrm>
        </p:spPr>
        <p:txBody>
          <a:bodyPr>
            <a:normAutofit/>
          </a:bodyPr>
          <a:lstStyle>
            <a:lvl1pPr>
              <a:defRPr sz="2000">
                <a:solidFill>
                  <a:schemeClr val="bg2"/>
                </a:solidFill>
              </a:defRPr>
            </a:lvl1pPr>
            <a:lvl2pPr>
              <a:defRPr sz="1800">
                <a:solidFill>
                  <a:schemeClr val="bg2"/>
                </a:solidFill>
              </a:defRPr>
            </a:lvl2pPr>
            <a:lvl3pPr>
              <a:defRPr sz="1600">
                <a:solidFill>
                  <a:schemeClr val="bg2"/>
                </a:solidFill>
              </a:defRPr>
            </a:lvl3pPr>
            <a:lvl4pPr>
              <a:defRPr sz="1400">
                <a:solidFill>
                  <a:schemeClr val="bg2"/>
                </a:solidFill>
              </a:defRPr>
            </a:lvl4pPr>
            <a:lvl5pPr>
              <a:defRPr sz="1400">
                <a:solidFill>
                  <a:schemeClr val="bg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Content Placeholder 3">
            <a:extLst>
              <a:ext uri="{FF2B5EF4-FFF2-40B4-BE49-F238E27FC236}">
                <a16:creationId xmlns:a16="http://schemas.microsoft.com/office/drawing/2014/main" id="{2AE7A31C-D605-4363-B037-1938B9304C13}"/>
              </a:ext>
            </a:extLst>
          </p:cNvPr>
          <p:cNvSpPr>
            <a:spLocks noGrp="1"/>
          </p:cNvSpPr>
          <p:nvPr>
            <p:ph sz="half" idx="2"/>
          </p:nvPr>
        </p:nvSpPr>
        <p:spPr>
          <a:xfrm>
            <a:off x="6172200" y="1159497"/>
            <a:ext cx="5181600" cy="4543719"/>
          </a:xfrm>
        </p:spPr>
        <p:txBody>
          <a:bodyPr>
            <a:normAutofit/>
          </a:bodyPr>
          <a:lstStyle>
            <a:lvl1pPr>
              <a:defRPr sz="2000">
                <a:solidFill>
                  <a:schemeClr val="bg2"/>
                </a:solidFill>
              </a:defRPr>
            </a:lvl1pPr>
            <a:lvl2pPr>
              <a:defRPr sz="1800">
                <a:solidFill>
                  <a:schemeClr val="bg2"/>
                </a:solidFill>
              </a:defRPr>
            </a:lvl2pPr>
            <a:lvl3pPr>
              <a:defRPr sz="1600">
                <a:solidFill>
                  <a:schemeClr val="bg2"/>
                </a:solidFill>
              </a:defRPr>
            </a:lvl3pPr>
            <a:lvl4pPr>
              <a:defRPr sz="1400">
                <a:solidFill>
                  <a:schemeClr val="bg2"/>
                </a:solidFill>
              </a:defRPr>
            </a:lvl4pPr>
            <a:lvl5pPr>
              <a:defRPr sz="1400">
                <a:solidFill>
                  <a:schemeClr val="bg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88491594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A4B5E40D-C1A5-4C5A-BBA0-C3E41F028D0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dirty="0"/>
          </a:p>
        </p:txBody>
      </p:sp>
      <p:sp>
        <p:nvSpPr>
          <p:cNvPr id="2" name="Title 1">
            <a:extLst>
              <a:ext uri="{FF2B5EF4-FFF2-40B4-BE49-F238E27FC236}">
                <a16:creationId xmlns:a16="http://schemas.microsoft.com/office/drawing/2014/main" id="{7215E379-3C1C-4942-917E-02E25E8CB910}"/>
              </a:ext>
            </a:extLst>
          </p:cNvPr>
          <p:cNvSpPr>
            <a:spLocks noGrp="1"/>
          </p:cNvSpPr>
          <p:nvPr>
            <p:ph type="title"/>
          </p:nvPr>
        </p:nvSpPr>
        <p:spPr>
          <a:xfrm>
            <a:off x="838200" y="365126"/>
            <a:ext cx="10515600" cy="652969"/>
          </a:xfrm>
        </p:spPr>
        <p:txBody>
          <a:bodyPr/>
          <a:lstStyle/>
          <a:p>
            <a:r>
              <a:rPr lang="en-US"/>
              <a:t>Click to edit Master title style</a:t>
            </a:r>
          </a:p>
        </p:txBody>
      </p:sp>
      <p:sp>
        <p:nvSpPr>
          <p:cNvPr id="3" name="Date Placeholder 2">
            <a:extLst>
              <a:ext uri="{FF2B5EF4-FFF2-40B4-BE49-F238E27FC236}">
                <a16:creationId xmlns:a16="http://schemas.microsoft.com/office/drawing/2014/main" id="{046047C4-77C4-4E19-8DD7-2ED3165B7637}"/>
              </a:ext>
            </a:extLst>
          </p:cNvPr>
          <p:cNvSpPr>
            <a:spLocks noGrp="1"/>
          </p:cNvSpPr>
          <p:nvPr>
            <p:ph type="dt" sz="half" idx="10"/>
          </p:nvPr>
        </p:nvSpPr>
        <p:spPr/>
        <p:txBody>
          <a:bodyPr/>
          <a:lstStyle/>
          <a:p>
            <a:r>
              <a:rPr lang="en-US" dirty="0"/>
              <a:t>MM.DD.20XX</a:t>
            </a:r>
            <a:endParaRPr lang="ru-RU" dirty="0"/>
          </a:p>
        </p:txBody>
      </p:sp>
      <p:sp>
        <p:nvSpPr>
          <p:cNvPr id="4" name="Footer Placeholder 3">
            <a:extLst>
              <a:ext uri="{FF2B5EF4-FFF2-40B4-BE49-F238E27FC236}">
                <a16:creationId xmlns:a16="http://schemas.microsoft.com/office/drawing/2014/main" id="{D250B5CF-1C4F-4BA2-8E78-5F48C92A9DA1}"/>
              </a:ext>
            </a:extLst>
          </p:cNvPr>
          <p:cNvSpPr>
            <a:spLocks noGrp="1"/>
          </p:cNvSpPr>
          <p:nvPr>
            <p:ph type="ftr" sz="quarter" idx="11"/>
          </p:nvPr>
        </p:nvSpPr>
        <p:spPr/>
        <p:txBody>
          <a:bodyPr/>
          <a:lstStyle/>
          <a:p>
            <a:r>
              <a:rPr lang="en-US" dirty="0"/>
              <a:t>ADD A FOOTER</a:t>
            </a:r>
            <a:endParaRPr lang="ru-RU" dirty="0"/>
          </a:p>
        </p:txBody>
      </p:sp>
      <p:sp>
        <p:nvSpPr>
          <p:cNvPr id="5" name="Slide Number Placeholder 4">
            <a:extLst>
              <a:ext uri="{FF2B5EF4-FFF2-40B4-BE49-F238E27FC236}">
                <a16:creationId xmlns:a16="http://schemas.microsoft.com/office/drawing/2014/main" id="{714C6A0A-8A9D-47A1-97DA-BB494915175B}"/>
              </a:ext>
            </a:extLst>
          </p:cNvPr>
          <p:cNvSpPr>
            <a:spLocks noGrp="1"/>
          </p:cNvSpPr>
          <p:nvPr>
            <p:ph type="sldNum" sz="quarter" idx="12"/>
          </p:nvPr>
        </p:nvSpPr>
        <p:spPr/>
        <p:txBody>
          <a:bodyPr/>
          <a:lstStyle/>
          <a:p>
            <a:fld id="{8D581BC7-E183-40DB-AC97-C19EA4EB8894}" type="slidenum">
              <a:rPr lang="ru-RU" smtClean="0"/>
              <a:pPr/>
              <a:t>‹#›</a:t>
            </a:fld>
            <a:endParaRPr lang="ru-RU" dirty="0"/>
          </a:p>
        </p:txBody>
      </p:sp>
      <p:sp>
        <p:nvSpPr>
          <p:cNvPr id="7" name="Text Placeholder 2">
            <a:extLst>
              <a:ext uri="{FF2B5EF4-FFF2-40B4-BE49-F238E27FC236}">
                <a16:creationId xmlns:a16="http://schemas.microsoft.com/office/drawing/2014/main" id="{85C650EE-495E-44EB-870B-AC85B18EBDB8}"/>
              </a:ext>
            </a:extLst>
          </p:cNvPr>
          <p:cNvSpPr>
            <a:spLocks noGrp="1"/>
          </p:cNvSpPr>
          <p:nvPr>
            <p:ph type="body" idx="1"/>
          </p:nvPr>
        </p:nvSpPr>
        <p:spPr>
          <a:xfrm>
            <a:off x="839788" y="1256955"/>
            <a:ext cx="5157787" cy="823912"/>
          </a:xfrm>
        </p:spPr>
        <p:txBody>
          <a:bodyPr anchor="b"/>
          <a:lstStyle>
            <a:lvl1pPr marL="0" indent="0">
              <a:buNone/>
              <a:defRPr sz="24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Content Placeholder 3">
            <a:extLst>
              <a:ext uri="{FF2B5EF4-FFF2-40B4-BE49-F238E27FC236}">
                <a16:creationId xmlns:a16="http://schemas.microsoft.com/office/drawing/2014/main" id="{77DCC2A5-8A6A-431F-BD6C-93E32539A0F4}"/>
              </a:ext>
            </a:extLst>
          </p:cNvPr>
          <p:cNvSpPr>
            <a:spLocks noGrp="1"/>
          </p:cNvSpPr>
          <p:nvPr>
            <p:ph sz="half" idx="2"/>
          </p:nvPr>
        </p:nvSpPr>
        <p:spPr>
          <a:xfrm>
            <a:off x="839788" y="2203414"/>
            <a:ext cx="5157787" cy="3397631"/>
          </a:xfrm>
        </p:spPr>
        <p:txBody>
          <a:bodyPr>
            <a:normAutofit/>
          </a:bodyPr>
          <a:lstStyle>
            <a:lvl1pPr>
              <a:defRPr sz="2000">
                <a:solidFill>
                  <a:schemeClr val="bg2"/>
                </a:solidFill>
              </a:defRPr>
            </a:lvl1pPr>
            <a:lvl2pPr>
              <a:defRPr sz="1800">
                <a:solidFill>
                  <a:schemeClr val="bg2"/>
                </a:solidFill>
              </a:defRPr>
            </a:lvl2pPr>
            <a:lvl3pPr>
              <a:defRPr sz="1600">
                <a:solidFill>
                  <a:schemeClr val="bg2"/>
                </a:solidFill>
              </a:defRPr>
            </a:lvl3pPr>
            <a:lvl4pPr>
              <a:defRPr sz="1400">
                <a:solidFill>
                  <a:schemeClr val="bg2"/>
                </a:solidFill>
              </a:defRPr>
            </a:lvl4pPr>
            <a:lvl5pPr>
              <a:defRPr sz="1400">
                <a:solidFill>
                  <a:schemeClr val="bg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Text Placeholder 4">
            <a:extLst>
              <a:ext uri="{FF2B5EF4-FFF2-40B4-BE49-F238E27FC236}">
                <a16:creationId xmlns:a16="http://schemas.microsoft.com/office/drawing/2014/main" id="{7FE620E9-8AD3-4771-8897-E65B461E2801}"/>
              </a:ext>
            </a:extLst>
          </p:cNvPr>
          <p:cNvSpPr>
            <a:spLocks noGrp="1"/>
          </p:cNvSpPr>
          <p:nvPr>
            <p:ph type="body" sz="quarter" idx="3"/>
          </p:nvPr>
        </p:nvSpPr>
        <p:spPr>
          <a:xfrm>
            <a:off x="6172200" y="1256955"/>
            <a:ext cx="5183188" cy="823912"/>
          </a:xfrm>
        </p:spPr>
        <p:txBody>
          <a:bodyPr anchor="b"/>
          <a:lstStyle>
            <a:lvl1pPr marL="0" indent="0">
              <a:buNone/>
              <a:defRPr sz="24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Content Placeholder 5">
            <a:extLst>
              <a:ext uri="{FF2B5EF4-FFF2-40B4-BE49-F238E27FC236}">
                <a16:creationId xmlns:a16="http://schemas.microsoft.com/office/drawing/2014/main" id="{B75F265B-9F81-4A64-A8D4-7D0A31CEA45A}"/>
              </a:ext>
            </a:extLst>
          </p:cNvPr>
          <p:cNvSpPr>
            <a:spLocks noGrp="1"/>
          </p:cNvSpPr>
          <p:nvPr>
            <p:ph sz="quarter" idx="4"/>
          </p:nvPr>
        </p:nvSpPr>
        <p:spPr>
          <a:xfrm>
            <a:off x="6172200" y="2203414"/>
            <a:ext cx="5183188" cy="3397631"/>
          </a:xfrm>
        </p:spPr>
        <p:txBody>
          <a:bodyPr>
            <a:normAutofit/>
          </a:bodyPr>
          <a:lstStyle>
            <a:lvl1pPr>
              <a:defRPr sz="2000">
                <a:solidFill>
                  <a:schemeClr val="bg2"/>
                </a:solidFill>
              </a:defRPr>
            </a:lvl1pPr>
            <a:lvl2pPr>
              <a:defRPr sz="1800">
                <a:solidFill>
                  <a:schemeClr val="bg2"/>
                </a:solidFill>
              </a:defRPr>
            </a:lvl2pPr>
            <a:lvl3pPr>
              <a:defRPr sz="1600">
                <a:solidFill>
                  <a:schemeClr val="bg2"/>
                </a:solidFill>
              </a:defRPr>
            </a:lvl3pPr>
            <a:lvl4pPr>
              <a:defRPr sz="1400">
                <a:solidFill>
                  <a:schemeClr val="bg2"/>
                </a:solidFill>
              </a:defRPr>
            </a:lvl4pPr>
            <a:lvl5pPr>
              <a:defRPr sz="1400">
                <a:solidFill>
                  <a:schemeClr val="bg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14080301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A16E3F0B-343E-4C97-A8D6-C47FCC915F74}"/>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dirty="0"/>
          </a:p>
        </p:txBody>
      </p:sp>
      <p:sp>
        <p:nvSpPr>
          <p:cNvPr id="3" name="Date Placeholder 2">
            <a:extLst>
              <a:ext uri="{FF2B5EF4-FFF2-40B4-BE49-F238E27FC236}">
                <a16:creationId xmlns:a16="http://schemas.microsoft.com/office/drawing/2014/main" id="{046047C4-77C4-4E19-8DD7-2ED3165B7637}"/>
              </a:ext>
            </a:extLst>
          </p:cNvPr>
          <p:cNvSpPr>
            <a:spLocks noGrp="1"/>
          </p:cNvSpPr>
          <p:nvPr>
            <p:ph type="dt" sz="half" idx="10"/>
          </p:nvPr>
        </p:nvSpPr>
        <p:spPr/>
        <p:txBody>
          <a:bodyPr/>
          <a:lstStyle/>
          <a:p>
            <a:r>
              <a:rPr lang="en-US" dirty="0"/>
              <a:t>MM.DD.20XX</a:t>
            </a:r>
            <a:endParaRPr lang="ru-RU" dirty="0"/>
          </a:p>
        </p:txBody>
      </p:sp>
      <p:sp>
        <p:nvSpPr>
          <p:cNvPr id="4" name="Footer Placeholder 3">
            <a:extLst>
              <a:ext uri="{FF2B5EF4-FFF2-40B4-BE49-F238E27FC236}">
                <a16:creationId xmlns:a16="http://schemas.microsoft.com/office/drawing/2014/main" id="{D250B5CF-1C4F-4BA2-8E78-5F48C92A9DA1}"/>
              </a:ext>
            </a:extLst>
          </p:cNvPr>
          <p:cNvSpPr>
            <a:spLocks noGrp="1"/>
          </p:cNvSpPr>
          <p:nvPr>
            <p:ph type="ftr" sz="quarter" idx="11"/>
          </p:nvPr>
        </p:nvSpPr>
        <p:spPr/>
        <p:txBody>
          <a:bodyPr/>
          <a:lstStyle/>
          <a:p>
            <a:r>
              <a:rPr lang="en-US" dirty="0"/>
              <a:t>ADD A FOOTER</a:t>
            </a:r>
            <a:endParaRPr lang="ru-RU" dirty="0"/>
          </a:p>
        </p:txBody>
      </p:sp>
      <p:sp>
        <p:nvSpPr>
          <p:cNvPr id="5" name="Slide Number Placeholder 4">
            <a:extLst>
              <a:ext uri="{FF2B5EF4-FFF2-40B4-BE49-F238E27FC236}">
                <a16:creationId xmlns:a16="http://schemas.microsoft.com/office/drawing/2014/main" id="{714C6A0A-8A9D-47A1-97DA-BB494915175B}"/>
              </a:ext>
            </a:extLst>
          </p:cNvPr>
          <p:cNvSpPr>
            <a:spLocks noGrp="1"/>
          </p:cNvSpPr>
          <p:nvPr>
            <p:ph type="sldNum" sz="quarter" idx="12"/>
          </p:nvPr>
        </p:nvSpPr>
        <p:spPr/>
        <p:txBody>
          <a:bodyPr/>
          <a:lstStyle/>
          <a:p>
            <a:fld id="{8D581BC7-E183-40DB-AC97-C19EA4EB8894}" type="slidenum">
              <a:rPr lang="ru-RU" smtClean="0"/>
              <a:pPr/>
              <a:t>‹#›</a:t>
            </a:fld>
            <a:endParaRPr lang="ru-RU" dirty="0"/>
          </a:p>
        </p:txBody>
      </p:sp>
      <p:sp>
        <p:nvSpPr>
          <p:cNvPr id="8" name="Title 1">
            <a:extLst>
              <a:ext uri="{FF2B5EF4-FFF2-40B4-BE49-F238E27FC236}">
                <a16:creationId xmlns:a16="http://schemas.microsoft.com/office/drawing/2014/main" id="{8A02905C-2C7D-4445-B47F-3EBBA44657F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9" name="Text Placeholder 3">
            <a:extLst>
              <a:ext uri="{FF2B5EF4-FFF2-40B4-BE49-F238E27FC236}">
                <a16:creationId xmlns:a16="http://schemas.microsoft.com/office/drawing/2014/main" id="{17BC8A51-D50F-4F98-9402-8FF90BD2D1B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Content Placeholder 2">
            <a:extLst>
              <a:ext uri="{FF2B5EF4-FFF2-40B4-BE49-F238E27FC236}">
                <a16:creationId xmlns:a16="http://schemas.microsoft.com/office/drawing/2014/main" id="{3AE79E65-3D1E-4444-9BD4-8578BF0C6484}"/>
              </a:ext>
            </a:extLst>
          </p:cNvPr>
          <p:cNvSpPr>
            <a:spLocks noGrp="1"/>
          </p:cNvSpPr>
          <p:nvPr>
            <p:ph idx="1"/>
          </p:nvPr>
        </p:nvSpPr>
        <p:spPr>
          <a:xfrm>
            <a:off x="5183188" y="457201"/>
            <a:ext cx="6172200" cy="5403850"/>
          </a:xfrm>
        </p:spPr>
        <p:txBody>
          <a:bodyPr>
            <a:normAutofit/>
          </a:bodyPr>
          <a:lstStyle>
            <a:lvl1pPr>
              <a:defRPr sz="2400">
                <a:solidFill>
                  <a:schemeClr val="bg2"/>
                </a:solidFill>
              </a:defRPr>
            </a:lvl1pPr>
            <a:lvl2pPr>
              <a:defRPr sz="2000">
                <a:solidFill>
                  <a:schemeClr val="bg2"/>
                </a:solidFill>
              </a:defRPr>
            </a:lvl2pPr>
            <a:lvl3pPr>
              <a:defRPr sz="1800">
                <a:solidFill>
                  <a:schemeClr val="bg2"/>
                </a:solidFill>
              </a:defRPr>
            </a:lvl3pPr>
            <a:lvl4pPr>
              <a:defRPr sz="1600">
                <a:solidFill>
                  <a:schemeClr val="bg2"/>
                </a:solidFill>
              </a:defRPr>
            </a:lvl4pPr>
            <a:lvl5pPr>
              <a:defRPr sz="1600">
                <a:solidFill>
                  <a:schemeClr val="bg2"/>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2799951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A16E3F0B-343E-4C97-A8D6-C47FCC915F74}"/>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dirty="0"/>
          </a:p>
        </p:txBody>
      </p:sp>
      <p:sp>
        <p:nvSpPr>
          <p:cNvPr id="3" name="Date Placeholder 2">
            <a:extLst>
              <a:ext uri="{FF2B5EF4-FFF2-40B4-BE49-F238E27FC236}">
                <a16:creationId xmlns:a16="http://schemas.microsoft.com/office/drawing/2014/main" id="{046047C4-77C4-4E19-8DD7-2ED3165B7637}"/>
              </a:ext>
            </a:extLst>
          </p:cNvPr>
          <p:cNvSpPr>
            <a:spLocks noGrp="1"/>
          </p:cNvSpPr>
          <p:nvPr>
            <p:ph type="dt" sz="half" idx="10"/>
          </p:nvPr>
        </p:nvSpPr>
        <p:spPr/>
        <p:txBody>
          <a:bodyPr/>
          <a:lstStyle/>
          <a:p>
            <a:r>
              <a:rPr lang="en-US" dirty="0"/>
              <a:t>MM.DD.20XX</a:t>
            </a:r>
            <a:endParaRPr lang="ru-RU" dirty="0"/>
          </a:p>
        </p:txBody>
      </p:sp>
      <p:sp>
        <p:nvSpPr>
          <p:cNvPr id="4" name="Footer Placeholder 3">
            <a:extLst>
              <a:ext uri="{FF2B5EF4-FFF2-40B4-BE49-F238E27FC236}">
                <a16:creationId xmlns:a16="http://schemas.microsoft.com/office/drawing/2014/main" id="{D250B5CF-1C4F-4BA2-8E78-5F48C92A9DA1}"/>
              </a:ext>
            </a:extLst>
          </p:cNvPr>
          <p:cNvSpPr>
            <a:spLocks noGrp="1"/>
          </p:cNvSpPr>
          <p:nvPr>
            <p:ph type="ftr" sz="quarter" idx="11"/>
          </p:nvPr>
        </p:nvSpPr>
        <p:spPr/>
        <p:txBody>
          <a:bodyPr/>
          <a:lstStyle/>
          <a:p>
            <a:r>
              <a:rPr lang="en-US" dirty="0"/>
              <a:t>ADD A FOOTER</a:t>
            </a:r>
            <a:endParaRPr lang="ru-RU" dirty="0"/>
          </a:p>
        </p:txBody>
      </p:sp>
      <p:sp>
        <p:nvSpPr>
          <p:cNvPr id="5" name="Slide Number Placeholder 4">
            <a:extLst>
              <a:ext uri="{FF2B5EF4-FFF2-40B4-BE49-F238E27FC236}">
                <a16:creationId xmlns:a16="http://schemas.microsoft.com/office/drawing/2014/main" id="{714C6A0A-8A9D-47A1-97DA-BB494915175B}"/>
              </a:ext>
            </a:extLst>
          </p:cNvPr>
          <p:cNvSpPr>
            <a:spLocks noGrp="1"/>
          </p:cNvSpPr>
          <p:nvPr>
            <p:ph type="sldNum" sz="quarter" idx="12"/>
          </p:nvPr>
        </p:nvSpPr>
        <p:spPr/>
        <p:txBody>
          <a:bodyPr/>
          <a:lstStyle/>
          <a:p>
            <a:fld id="{8D581BC7-E183-40DB-AC97-C19EA4EB8894}" type="slidenum">
              <a:rPr lang="ru-RU" smtClean="0"/>
              <a:pPr/>
              <a:t>‹#›</a:t>
            </a:fld>
            <a:endParaRPr lang="ru-RU" dirty="0"/>
          </a:p>
        </p:txBody>
      </p:sp>
      <p:sp>
        <p:nvSpPr>
          <p:cNvPr id="8" name="Title 1">
            <a:extLst>
              <a:ext uri="{FF2B5EF4-FFF2-40B4-BE49-F238E27FC236}">
                <a16:creationId xmlns:a16="http://schemas.microsoft.com/office/drawing/2014/main" id="{8A02905C-2C7D-4445-B47F-3EBBA44657F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9" name="Text Placeholder 3">
            <a:extLst>
              <a:ext uri="{FF2B5EF4-FFF2-40B4-BE49-F238E27FC236}">
                <a16:creationId xmlns:a16="http://schemas.microsoft.com/office/drawing/2014/main" id="{17BC8A51-D50F-4F98-9402-8FF90BD2D1B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1" name="Picture Placeholder 2">
            <a:extLst>
              <a:ext uri="{FF2B5EF4-FFF2-40B4-BE49-F238E27FC236}">
                <a16:creationId xmlns:a16="http://schemas.microsoft.com/office/drawing/2014/main" id="{1D23A006-AC57-4A0B-BC20-6D226A80CC78}"/>
              </a:ext>
            </a:extLst>
          </p:cNvPr>
          <p:cNvSpPr>
            <a:spLocks noGrp="1"/>
          </p:cNvSpPr>
          <p:nvPr>
            <p:ph type="pic" idx="1"/>
          </p:nvPr>
        </p:nvSpPr>
        <p:spPr>
          <a:xfrm>
            <a:off x="5183188" y="457201"/>
            <a:ext cx="6172200" cy="5403850"/>
          </a:xfrm>
        </p:spPr>
        <p:txBody>
          <a:bodyPr>
            <a:normAutofit/>
          </a:bodyPr>
          <a:lstStyle>
            <a:lvl1pPr marL="0" indent="0">
              <a:buNone/>
              <a:defRPr sz="2400">
                <a:solidFill>
                  <a:schemeClr val="bg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Tree>
    <p:extLst>
      <p:ext uri="{BB962C8B-B14F-4D97-AF65-F5344CB8AC3E}">
        <p14:creationId xmlns:p14="http://schemas.microsoft.com/office/powerpoint/2010/main" val="258530514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9F05564D-C546-470F-B93C-274AA86CE01F}"/>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dirty="0"/>
          </a:p>
        </p:txBody>
      </p:sp>
      <p:sp>
        <p:nvSpPr>
          <p:cNvPr id="2" name="Title 1">
            <a:extLst>
              <a:ext uri="{FF2B5EF4-FFF2-40B4-BE49-F238E27FC236}">
                <a16:creationId xmlns:a16="http://schemas.microsoft.com/office/drawing/2014/main" id="{7215E379-3C1C-4942-917E-02E25E8CB910}"/>
              </a:ext>
            </a:extLst>
          </p:cNvPr>
          <p:cNvSpPr>
            <a:spLocks noGrp="1"/>
          </p:cNvSpPr>
          <p:nvPr>
            <p:ph type="title"/>
          </p:nvPr>
        </p:nvSpPr>
        <p:spPr>
          <a:xfrm>
            <a:off x="838200" y="365126"/>
            <a:ext cx="10515600" cy="652969"/>
          </a:xfrm>
        </p:spPr>
        <p:txBody>
          <a:bodyPr/>
          <a:lstStyle/>
          <a:p>
            <a:r>
              <a:rPr lang="en-US"/>
              <a:t>Click to edit Master title style</a:t>
            </a:r>
          </a:p>
        </p:txBody>
      </p:sp>
      <p:sp>
        <p:nvSpPr>
          <p:cNvPr id="3" name="Date Placeholder 2">
            <a:extLst>
              <a:ext uri="{FF2B5EF4-FFF2-40B4-BE49-F238E27FC236}">
                <a16:creationId xmlns:a16="http://schemas.microsoft.com/office/drawing/2014/main" id="{046047C4-77C4-4E19-8DD7-2ED3165B7637}"/>
              </a:ext>
            </a:extLst>
          </p:cNvPr>
          <p:cNvSpPr>
            <a:spLocks noGrp="1"/>
          </p:cNvSpPr>
          <p:nvPr>
            <p:ph type="dt" sz="half" idx="10"/>
          </p:nvPr>
        </p:nvSpPr>
        <p:spPr/>
        <p:txBody>
          <a:bodyPr/>
          <a:lstStyle/>
          <a:p>
            <a:r>
              <a:rPr lang="en-US" dirty="0"/>
              <a:t>MM.DD.20XX</a:t>
            </a:r>
            <a:endParaRPr lang="ru-RU" dirty="0"/>
          </a:p>
        </p:txBody>
      </p:sp>
      <p:sp>
        <p:nvSpPr>
          <p:cNvPr id="4" name="Footer Placeholder 3">
            <a:extLst>
              <a:ext uri="{FF2B5EF4-FFF2-40B4-BE49-F238E27FC236}">
                <a16:creationId xmlns:a16="http://schemas.microsoft.com/office/drawing/2014/main" id="{D250B5CF-1C4F-4BA2-8E78-5F48C92A9DA1}"/>
              </a:ext>
            </a:extLst>
          </p:cNvPr>
          <p:cNvSpPr>
            <a:spLocks noGrp="1"/>
          </p:cNvSpPr>
          <p:nvPr>
            <p:ph type="ftr" sz="quarter" idx="11"/>
          </p:nvPr>
        </p:nvSpPr>
        <p:spPr/>
        <p:txBody>
          <a:bodyPr/>
          <a:lstStyle/>
          <a:p>
            <a:r>
              <a:rPr lang="en-US" dirty="0"/>
              <a:t>ADD A FOOTER</a:t>
            </a:r>
            <a:endParaRPr lang="ru-RU" dirty="0"/>
          </a:p>
        </p:txBody>
      </p:sp>
      <p:sp>
        <p:nvSpPr>
          <p:cNvPr id="5" name="Slide Number Placeholder 4">
            <a:extLst>
              <a:ext uri="{FF2B5EF4-FFF2-40B4-BE49-F238E27FC236}">
                <a16:creationId xmlns:a16="http://schemas.microsoft.com/office/drawing/2014/main" id="{714C6A0A-8A9D-47A1-97DA-BB494915175B}"/>
              </a:ext>
            </a:extLst>
          </p:cNvPr>
          <p:cNvSpPr>
            <a:spLocks noGrp="1"/>
          </p:cNvSpPr>
          <p:nvPr>
            <p:ph type="sldNum" sz="quarter" idx="12"/>
          </p:nvPr>
        </p:nvSpPr>
        <p:spPr/>
        <p:txBody>
          <a:bodyPr/>
          <a:lstStyle/>
          <a:p>
            <a:fld id="{8D581BC7-E183-40DB-AC97-C19EA4EB8894}" type="slidenum">
              <a:rPr lang="ru-RU" smtClean="0"/>
              <a:pPr/>
              <a:t>‹#›</a:t>
            </a:fld>
            <a:endParaRPr lang="ru-RU" dirty="0"/>
          </a:p>
        </p:txBody>
      </p:sp>
    </p:spTree>
    <p:extLst>
      <p:ext uri="{BB962C8B-B14F-4D97-AF65-F5344CB8AC3E}">
        <p14:creationId xmlns:p14="http://schemas.microsoft.com/office/powerpoint/2010/main" val="88399162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D9E60A5F-CE74-4F00-A5C2-F9742DDFFF1F}"/>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dirty="0"/>
          </a:p>
        </p:txBody>
      </p:sp>
      <p:sp>
        <p:nvSpPr>
          <p:cNvPr id="3" name="Date Placeholder 2">
            <a:extLst>
              <a:ext uri="{FF2B5EF4-FFF2-40B4-BE49-F238E27FC236}">
                <a16:creationId xmlns:a16="http://schemas.microsoft.com/office/drawing/2014/main" id="{046047C4-77C4-4E19-8DD7-2ED3165B7637}"/>
              </a:ext>
            </a:extLst>
          </p:cNvPr>
          <p:cNvSpPr>
            <a:spLocks noGrp="1"/>
          </p:cNvSpPr>
          <p:nvPr>
            <p:ph type="dt" sz="half" idx="10"/>
          </p:nvPr>
        </p:nvSpPr>
        <p:spPr/>
        <p:txBody>
          <a:bodyPr/>
          <a:lstStyle/>
          <a:p>
            <a:r>
              <a:rPr lang="en-US" dirty="0"/>
              <a:t>MM.DD.20XX</a:t>
            </a:r>
            <a:endParaRPr lang="ru-RU" dirty="0"/>
          </a:p>
        </p:txBody>
      </p:sp>
      <p:sp>
        <p:nvSpPr>
          <p:cNvPr id="4" name="Footer Placeholder 3">
            <a:extLst>
              <a:ext uri="{FF2B5EF4-FFF2-40B4-BE49-F238E27FC236}">
                <a16:creationId xmlns:a16="http://schemas.microsoft.com/office/drawing/2014/main" id="{D250B5CF-1C4F-4BA2-8E78-5F48C92A9DA1}"/>
              </a:ext>
            </a:extLst>
          </p:cNvPr>
          <p:cNvSpPr>
            <a:spLocks noGrp="1"/>
          </p:cNvSpPr>
          <p:nvPr>
            <p:ph type="ftr" sz="quarter" idx="11"/>
          </p:nvPr>
        </p:nvSpPr>
        <p:spPr/>
        <p:txBody>
          <a:bodyPr/>
          <a:lstStyle/>
          <a:p>
            <a:r>
              <a:rPr lang="en-US" dirty="0"/>
              <a:t>ADD A FOOTER</a:t>
            </a:r>
            <a:endParaRPr lang="ru-RU" dirty="0"/>
          </a:p>
        </p:txBody>
      </p:sp>
      <p:sp>
        <p:nvSpPr>
          <p:cNvPr id="5" name="Slide Number Placeholder 4">
            <a:extLst>
              <a:ext uri="{FF2B5EF4-FFF2-40B4-BE49-F238E27FC236}">
                <a16:creationId xmlns:a16="http://schemas.microsoft.com/office/drawing/2014/main" id="{714C6A0A-8A9D-47A1-97DA-BB494915175B}"/>
              </a:ext>
            </a:extLst>
          </p:cNvPr>
          <p:cNvSpPr>
            <a:spLocks noGrp="1"/>
          </p:cNvSpPr>
          <p:nvPr>
            <p:ph type="sldNum" sz="quarter" idx="12"/>
          </p:nvPr>
        </p:nvSpPr>
        <p:spPr/>
        <p:txBody>
          <a:bodyPr/>
          <a:lstStyle/>
          <a:p>
            <a:fld id="{8D581BC7-E183-40DB-AC97-C19EA4EB8894}" type="slidenum">
              <a:rPr lang="ru-RU" smtClean="0"/>
              <a:pPr/>
              <a:t>‹#›</a:t>
            </a:fld>
            <a:endParaRPr lang="ru-RU" dirty="0"/>
          </a:p>
        </p:txBody>
      </p:sp>
    </p:spTree>
    <p:extLst>
      <p:ext uri="{BB962C8B-B14F-4D97-AF65-F5344CB8AC3E}">
        <p14:creationId xmlns:p14="http://schemas.microsoft.com/office/powerpoint/2010/main" val="22317158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Image and Content Layout">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E8E3FDB8-6D5C-48FE-99EA-7EC60F4D819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dirty="0"/>
          </a:p>
        </p:txBody>
      </p:sp>
      <p:sp>
        <p:nvSpPr>
          <p:cNvPr id="5" name="Date Placeholder 4">
            <a:extLst>
              <a:ext uri="{FF2B5EF4-FFF2-40B4-BE49-F238E27FC236}">
                <a16:creationId xmlns:a16="http://schemas.microsoft.com/office/drawing/2014/main" id="{2D9775F3-A041-479A-8038-652B7D9C72E9}"/>
              </a:ext>
            </a:extLst>
          </p:cNvPr>
          <p:cNvSpPr>
            <a:spLocks noGrp="1"/>
          </p:cNvSpPr>
          <p:nvPr>
            <p:ph type="dt" sz="half" idx="10"/>
          </p:nvPr>
        </p:nvSpPr>
        <p:spPr/>
        <p:txBody>
          <a:bodyPr/>
          <a:lstStyle/>
          <a:p>
            <a:r>
              <a:rPr lang="en-US" dirty="0"/>
              <a:t>MM.DD.20XX</a:t>
            </a:r>
            <a:endParaRPr lang="ru-RU" dirty="0"/>
          </a:p>
        </p:txBody>
      </p:sp>
      <p:sp>
        <p:nvSpPr>
          <p:cNvPr id="6" name="Footer Placeholder 5">
            <a:extLst>
              <a:ext uri="{FF2B5EF4-FFF2-40B4-BE49-F238E27FC236}">
                <a16:creationId xmlns:a16="http://schemas.microsoft.com/office/drawing/2014/main" id="{29BEDD04-BE4E-4B91-B13E-0C4FB3E1658F}"/>
              </a:ext>
            </a:extLst>
          </p:cNvPr>
          <p:cNvSpPr>
            <a:spLocks noGrp="1"/>
          </p:cNvSpPr>
          <p:nvPr>
            <p:ph type="ftr" sz="quarter" idx="11"/>
          </p:nvPr>
        </p:nvSpPr>
        <p:spPr/>
        <p:txBody>
          <a:bodyPr/>
          <a:lstStyle/>
          <a:p>
            <a:r>
              <a:rPr lang="en-US" dirty="0"/>
              <a:t>ADD A FOOTER</a:t>
            </a:r>
            <a:endParaRPr lang="ru-RU" dirty="0"/>
          </a:p>
        </p:txBody>
      </p:sp>
      <p:sp>
        <p:nvSpPr>
          <p:cNvPr id="7" name="Slide Number Placeholder 6">
            <a:extLst>
              <a:ext uri="{FF2B5EF4-FFF2-40B4-BE49-F238E27FC236}">
                <a16:creationId xmlns:a16="http://schemas.microsoft.com/office/drawing/2014/main" id="{306DF5D8-12DC-494E-B0F1-2E9C86A14544}"/>
              </a:ext>
            </a:extLst>
          </p:cNvPr>
          <p:cNvSpPr>
            <a:spLocks noGrp="1"/>
          </p:cNvSpPr>
          <p:nvPr>
            <p:ph type="sldNum" sz="quarter" idx="12"/>
          </p:nvPr>
        </p:nvSpPr>
        <p:spPr/>
        <p:txBody>
          <a:bodyPr/>
          <a:lstStyle/>
          <a:p>
            <a:fld id="{8D581BC7-E183-40DB-AC97-C19EA4EB8894}" type="slidenum">
              <a:rPr lang="ru-RU" smtClean="0"/>
              <a:t>‹#›</a:t>
            </a:fld>
            <a:endParaRPr lang="ru-RU" dirty="0"/>
          </a:p>
        </p:txBody>
      </p:sp>
      <p:sp>
        <p:nvSpPr>
          <p:cNvPr id="8" name="Title 1">
            <a:extLst>
              <a:ext uri="{FF2B5EF4-FFF2-40B4-BE49-F238E27FC236}">
                <a16:creationId xmlns:a16="http://schemas.microsoft.com/office/drawing/2014/main" id="{ABF87C9E-53A2-4DE1-89DC-3907BE2E3D3C}"/>
              </a:ext>
            </a:extLst>
          </p:cNvPr>
          <p:cNvSpPr>
            <a:spLocks noGrp="1"/>
          </p:cNvSpPr>
          <p:nvPr>
            <p:ph type="title" hasCustomPrompt="1"/>
          </p:nvPr>
        </p:nvSpPr>
        <p:spPr>
          <a:xfrm>
            <a:off x="6894591" y="1090118"/>
            <a:ext cx="4494133" cy="804338"/>
          </a:xfrm>
        </p:spPr>
        <p:txBody>
          <a:bodyPr lIns="0" tIns="0" rIns="0" bIns="0" anchor="b">
            <a:normAutofit/>
          </a:bodyPr>
          <a:lstStyle>
            <a:lvl1pPr>
              <a:defRPr sz="3600"/>
            </a:lvl1pPr>
          </a:lstStyle>
          <a:p>
            <a:r>
              <a:rPr lang="en-US" dirty="0"/>
              <a:t>CLICK TO EDIT</a:t>
            </a:r>
            <a:endParaRPr lang="ru-RU" dirty="0"/>
          </a:p>
        </p:txBody>
      </p:sp>
      <p:sp>
        <p:nvSpPr>
          <p:cNvPr id="9" name="Text Placeholder 2">
            <a:extLst>
              <a:ext uri="{FF2B5EF4-FFF2-40B4-BE49-F238E27FC236}">
                <a16:creationId xmlns:a16="http://schemas.microsoft.com/office/drawing/2014/main" id="{EB453F8F-AA02-4E0D-93BF-8CF4F1490377}"/>
              </a:ext>
            </a:extLst>
          </p:cNvPr>
          <p:cNvSpPr>
            <a:spLocks noGrp="1"/>
          </p:cNvSpPr>
          <p:nvPr>
            <p:ph type="body" idx="1" hasCustomPrompt="1"/>
          </p:nvPr>
        </p:nvSpPr>
        <p:spPr>
          <a:xfrm>
            <a:off x="6894591" y="2243662"/>
            <a:ext cx="4473108" cy="569085"/>
          </a:xfrm>
        </p:spPr>
        <p:txBody>
          <a:bodyPr lIns="0" tIns="0" rIns="0" bIns="0">
            <a:normAutofit/>
          </a:bodyPr>
          <a:lstStyle>
            <a:lvl1pPr marL="0" indent="0">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10" name="Picture Placeholder 10">
            <a:extLst>
              <a:ext uri="{FF2B5EF4-FFF2-40B4-BE49-F238E27FC236}">
                <a16:creationId xmlns:a16="http://schemas.microsoft.com/office/drawing/2014/main" id="{A541F291-2E4B-474E-9ED0-55C97A2A066D}"/>
              </a:ext>
            </a:extLst>
          </p:cNvPr>
          <p:cNvSpPr>
            <a:spLocks noGrp="1"/>
          </p:cNvSpPr>
          <p:nvPr>
            <p:ph type="pic" sz="quarter" idx="13"/>
          </p:nvPr>
        </p:nvSpPr>
        <p:spPr>
          <a:xfrm>
            <a:off x="831850" y="859665"/>
            <a:ext cx="1078992" cy="548640"/>
          </a:xfrm>
        </p:spPr>
        <p:txBody>
          <a:bodyPr anchor="ctr" anchorCtr="0">
            <a:normAutofit/>
          </a:bodyPr>
          <a:lstStyle>
            <a:lvl1pPr marL="0" indent="0" algn="ctr">
              <a:buNone/>
              <a:defRPr sz="1200"/>
            </a:lvl1pPr>
          </a:lstStyle>
          <a:p>
            <a:r>
              <a:rPr lang="en-US"/>
              <a:t>Click icon to add picture</a:t>
            </a:r>
            <a:endParaRPr lang="ru-RU" dirty="0"/>
          </a:p>
        </p:txBody>
      </p:sp>
      <p:grpSp>
        <p:nvGrpSpPr>
          <p:cNvPr id="11" name="Group 10">
            <a:extLst>
              <a:ext uri="{FF2B5EF4-FFF2-40B4-BE49-F238E27FC236}">
                <a16:creationId xmlns:a16="http://schemas.microsoft.com/office/drawing/2014/main" id="{59E4D57E-4989-4939-A31F-637543FAB606}"/>
              </a:ext>
            </a:extLst>
          </p:cNvPr>
          <p:cNvGrpSpPr/>
          <p:nvPr userDrawn="1"/>
        </p:nvGrpSpPr>
        <p:grpSpPr>
          <a:xfrm flipH="1">
            <a:off x="6924675" y="1993043"/>
            <a:ext cx="5267325" cy="100800"/>
            <a:chOff x="0" y="3240138"/>
            <a:chExt cx="3434400" cy="100800"/>
          </a:xfrm>
        </p:grpSpPr>
        <p:cxnSp>
          <p:nvCxnSpPr>
            <p:cNvPr id="12" name="Straight Connector 11">
              <a:extLst>
                <a:ext uri="{FF2B5EF4-FFF2-40B4-BE49-F238E27FC236}">
                  <a16:creationId xmlns:a16="http://schemas.microsoft.com/office/drawing/2014/main" id="{370B72A7-B625-48B8-88E6-BCE2A4DD531E}"/>
                </a:ext>
              </a:extLst>
            </p:cNvPr>
            <p:cNvCxnSpPr/>
            <p:nvPr userDrawn="1"/>
          </p:nvCxnSpPr>
          <p:spPr>
            <a:xfrm>
              <a:off x="0" y="3290538"/>
              <a:ext cx="3384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Oval 12">
              <a:extLst>
                <a:ext uri="{FF2B5EF4-FFF2-40B4-BE49-F238E27FC236}">
                  <a16:creationId xmlns:a16="http://schemas.microsoft.com/office/drawing/2014/main" id="{01ED729F-F8A5-4244-9776-4935C260F11F}"/>
                </a:ext>
              </a:extLst>
            </p:cNvPr>
            <p:cNvSpPr/>
            <p:nvPr userDrawn="1"/>
          </p:nvSpPr>
          <p:spPr>
            <a:xfrm>
              <a:off x="3368676" y="3240138"/>
              <a:ext cx="65724"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grpSp>
      <p:sp>
        <p:nvSpPr>
          <p:cNvPr id="14" name="Text Placeholder 2">
            <a:extLst>
              <a:ext uri="{FF2B5EF4-FFF2-40B4-BE49-F238E27FC236}">
                <a16:creationId xmlns:a16="http://schemas.microsoft.com/office/drawing/2014/main" id="{BE12A846-0DFC-435B-BAE9-D90C353E0344}"/>
              </a:ext>
            </a:extLst>
          </p:cNvPr>
          <p:cNvSpPr>
            <a:spLocks noGrp="1"/>
          </p:cNvSpPr>
          <p:nvPr>
            <p:ph type="body" idx="14" hasCustomPrompt="1"/>
          </p:nvPr>
        </p:nvSpPr>
        <p:spPr>
          <a:xfrm>
            <a:off x="6894591" y="2868443"/>
            <a:ext cx="4482996" cy="2432603"/>
          </a:xfrm>
        </p:spPr>
        <p:txBody>
          <a:bodyPr lIns="0" tIns="0" rIns="0" bIns="0">
            <a:normAutofit/>
          </a:bodyPr>
          <a:lstStyle>
            <a:lvl1pPr marL="216000" indent="-216000">
              <a:lnSpc>
                <a:spcPct val="100000"/>
              </a:lnSpc>
              <a:spcBef>
                <a:spcPts val="600"/>
              </a:spcBef>
              <a:buClr>
                <a:schemeClr val="tx1"/>
              </a:buClr>
              <a:buFont typeface="Courier New" panose="02070309020205020404" pitchFamily="49" charset="0"/>
              <a:buChar char="o"/>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cxnSp>
        <p:nvCxnSpPr>
          <p:cNvPr id="17" name="Straight Connector 16">
            <a:extLst>
              <a:ext uri="{FF2B5EF4-FFF2-40B4-BE49-F238E27FC236}">
                <a16:creationId xmlns:a16="http://schemas.microsoft.com/office/drawing/2014/main" id="{6150998C-CF95-4C6F-8962-8EB2DB30177D}"/>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8" name="Oval 17">
            <a:extLst>
              <a:ext uri="{FF2B5EF4-FFF2-40B4-BE49-F238E27FC236}">
                <a16:creationId xmlns:a16="http://schemas.microsoft.com/office/drawing/2014/main" id="{F86A2ACD-8CF5-48A3-A678-E213A809B332}"/>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19" name="Straight Connector 18">
            <a:extLst>
              <a:ext uri="{FF2B5EF4-FFF2-40B4-BE49-F238E27FC236}">
                <a16:creationId xmlns:a16="http://schemas.microsoft.com/office/drawing/2014/main" id="{F00811BB-0E37-4D70-84A5-97B3FBEDCBE6}"/>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Oval 19">
            <a:extLst>
              <a:ext uri="{FF2B5EF4-FFF2-40B4-BE49-F238E27FC236}">
                <a16:creationId xmlns:a16="http://schemas.microsoft.com/office/drawing/2014/main" id="{D03B3046-0457-4D23-8E0C-64E3FCD620BB}"/>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22" name="Picture Placeholder 7">
            <a:extLst>
              <a:ext uri="{FF2B5EF4-FFF2-40B4-BE49-F238E27FC236}">
                <a16:creationId xmlns:a16="http://schemas.microsoft.com/office/drawing/2014/main" id="{F0861AA2-8248-462C-B6D8-FFD829F41ED0}"/>
              </a:ext>
            </a:extLst>
          </p:cNvPr>
          <p:cNvSpPr>
            <a:spLocks noGrp="1"/>
          </p:cNvSpPr>
          <p:nvPr>
            <p:ph type="pic" sz="quarter" idx="15"/>
          </p:nvPr>
        </p:nvSpPr>
        <p:spPr>
          <a:xfrm>
            <a:off x="2854411" y="1472184"/>
            <a:ext cx="3246204" cy="5385816"/>
          </a:xfrm>
        </p:spPr>
        <p:txBody>
          <a:bodyPr anchor="ctr" anchorCtr="0">
            <a:normAutofit/>
          </a:bodyPr>
          <a:lstStyle>
            <a:lvl1pPr marL="0" indent="0" algn="ctr">
              <a:buNone/>
              <a:defRPr sz="1800"/>
            </a:lvl1pPr>
          </a:lstStyle>
          <a:p>
            <a:r>
              <a:rPr lang="en-US"/>
              <a:t>Click icon to add picture</a:t>
            </a:r>
            <a:endParaRPr lang="ru-RU" dirty="0"/>
          </a:p>
        </p:txBody>
      </p:sp>
    </p:spTree>
    <p:extLst>
      <p:ext uri="{BB962C8B-B14F-4D97-AF65-F5344CB8AC3E}">
        <p14:creationId xmlns:p14="http://schemas.microsoft.com/office/powerpoint/2010/main" val="12476382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Layout ver 2">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9F1B35C-893A-4033-ADC0-2192AFA2927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dirty="0"/>
          </a:p>
        </p:txBody>
      </p:sp>
      <p:sp>
        <p:nvSpPr>
          <p:cNvPr id="2" name="Title 1">
            <a:extLst>
              <a:ext uri="{FF2B5EF4-FFF2-40B4-BE49-F238E27FC236}">
                <a16:creationId xmlns:a16="http://schemas.microsoft.com/office/drawing/2014/main" id="{CD637DF8-B064-4F36-89F8-EBF538A2E7F2}"/>
              </a:ext>
            </a:extLst>
          </p:cNvPr>
          <p:cNvSpPr>
            <a:spLocks noGrp="1"/>
          </p:cNvSpPr>
          <p:nvPr>
            <p:ph type="title" hasCustomPrompt="1"/>
          </p:nvPr>
        </p:nvSpPr>
        <p:spPr>
          <a:xfrm>
            <a:off x="803276" y="2219359"/>
            <a:ext cx="5021940" cy="804338"/>
          </a:xfrm>
        </p:spPr>
        <p:txBody>
          <a:bodyPr lIns="0" tIns="0" rIns="0" bIns="0" anchor="b">
            <a:normAutofit/>
          </a:bodyPr>
          <a:lstStyle>
            <a:lvl1pPr>
              <a:defRPr sz="3600"/>
            </a:lvl1pPr>
          </a:lstStyle>
          <a:p>
            <a:r>
              <a:rPr lang="en-US" dirty="0"/>
              <a:t>CLICK TO EDIT</a:t>
            </a:r>
            <a:endParaRPr lang="ru-RU" dirty="0"/>
          </a:p>
        </p:txBody>
      </p:sp>
      <p:sp>
        <p:nvSpPr>
          <p:cNvPr id="4" name="Date Placeholder 3">
            <a:extLst>
              <a:ext uri="{FF2B5EF4-FFF2-40B4-BE49-F238E27FC236}">
                <a16:creationId xmlns:a16="http://schemas.microsoft.com/office/drawing/2014/main" id="{49EFC6D7-3241-401C-A16A-4A7CC2653954}"/>
              </a:ext>
            </a:extLst>
          </p:cNvPr>
          <p:cNvSpPr>
            <a:spLocks noGrp="1"/>
          </p:cNvSpPr>
          <p:nvPr>
            <p:ph type="dt" sz="half" idx="10"/>
          </p:nvPr>
        </p:nvSpPr>
        <p:spPr/>
        <p:txBody>
          <a:bodyPr/>
          <a:lstStyle/>
          <a:p>
            <a:r>
              <a:rPr lang="en-US" dirty="0"/>
              <a:t>MM.DD.20XX</a:t>
            </a:r>
            <a:endParaRPr lang="ru-RU" dirty="0"/>
          </a:p>
        </p:txBody>
      </p:sp>
      <p:sp>
        <p:nvSpPr>
          <p:cNvPr id="5" name="Footer Placeholder 4">
            <a:extLst>
              <a:ext uri="{FF2B5EF4-FFF2-40B4-BE49-F238E27FC236}">
                <a16:creationId xmlns:a16="http://schemas.microsoft.com/office/drawing/2014/main" id="{F345D6DC-ABA5-4D00-9CD3-92FFDD1FA2DC}"/>
              </a:ext>
            </a:extLst>
          </p:cNvPr>
          <p:cNvSpPr>
            <a:spLocks noGrp="1"/>
          </p:cNvSpPr>
          <p:nvPr>
            <p:ph type="ftr" sz="quarter" idx="11"/>
          </p:nvPr>
        </p:nvSpPr>
        <p:spPr/>
        <p:txBody>
          <a:bodyPr/>
          <a:lstStyle/>
          <a:p>
            <a:r>
              <a:rPr lang="en-US" dirty="0"/>
              <a:t>ADD A FOOTER</a:t>
            </a:r>
            <a:endParaRPr lang="ru-RU" dirty="0"/>
          </a:p>
        </p:txBody>
      </p:sp>
      <p:sp>
        <p:nvSpPr>
          <p:cNvPr id="6" name="Slide Number Placeholder 5">
            <a:extLst>
              <a:ext uri="{FF2B5EF4-FFF2-40B4-BE49-F238E27FC236}">
                <a16:creationId xmlns:a16="http://schemas.microsoft.com/office/drawing/2014/main" id="{92459C86-0106-40E0-AA18-795EC5787677}"/>
              </a:ext>
            </a:extLst>
          </p:cNvPr>
          <p:cNvSpPr>
            <a:spLocks noGrp="1"/>
          </p:cNvSpPr>
          <p:nvPr>
            <p:ph type="sldNum" sz="quarter" idx="12"/>
          </p:nvPr>
        </p:nvSpPr>
        <p:spPr/>
        <p:txBody>
          <a:bodyPr/>
          <a:lstStyle/>
          <a:p>
            <a:fld id="{8D581BC7-E183-40DB-AC97-C19EA4EB8894}" type="slidenum">
              <a:rPr lang="ru-RU" smtClean="0"/>
              <a:t>‹#›</a:t>
            </a:fld>
            <a:endParaRPr lang="ru-RU" dirty="0"/>
          </a:p>
        </p:txBody>
      </p:sp>
      <p:sp>
        <p:nvSpPr>
          <p:cNvPr id="11" name="Picture Placeholder 10">
            <a:extLst>
              <a:ext uri="{FF2B5EF4-FFF2-40B4-BE49-F238E27FC236}">
                <a16:creationId xmlns:a16="http://schemas.microsoft.com/office/drawing/2014/main" id="{6D14F7B3-A6CF-491C-9855-75B5784CC456}"/>
              </a:ext>
            </a:extLst>
          </p:cNvPr>
          <p:cNvSpPr>
            <a:spLocks noGrp="1"/>
          </p:cNvSpPr>
          <p:nvPr>
            <p:ph type="pic" sz="quarter" idx="13"/>
          </p:nvPr>
        </p:nvSpPr>
        <p:spPr>
          <a:xfrm>
            <a:off x="831850" y="859665"/>
            <a:ext cx="1078992" cy="548640"/>
          </a:xfrm>
        </p:spPr>
        <p:txBody>
          <a:bodyPr anchor="ctr" anchorCtr="0">
            <a:normAutofit/>
          </a:bodyPr>
          <a:lstStyle>
            <a:lvl1pPr marL="0" indent="0" algn="ctr">
              <a:buNone/>
              <a:defRPr sz="1200"/>
            </a:lvl1pPr>
          </a:lstStyle>
          <a:p>
            <a:r>
              <a:rPr lang="en-US"/>
              <a:t>Click icon to add picture</a:t>
            </a:r>
            <a:endParaRPr lang="ru-RU" dirty="0"/>
          </a:p>
        </p:txBody>
      </p:sp>
      <p:grpSp>
        <p:nvGrpSpPr>
          <p:cNvPr id="15" name="Group 14">
            <a:extLst>
              <a:ext uri="{FF2B5EF4-FFF2-40B4-BE49-F238E27FC236}">
                <a16:creationId xmlns:a16="http://schemas.microsoft.com/office/drawing/2014/main" id="{B7317392-EF87-4050-8BBE-32F74B0CF15A}"/>
              </a:ext>
            </a:extLst>
          </p:cNvPr>
          <p:cNvGrpSpPr/>
          <p:nvPr userDrawn="1"/>
        </p:nvGrpSpPr>
        <p:grpSpPr>
          <a:xfrm>
            <a:off x="0" y="3122284"/>
            <a:ext cx="3434400" cy="100800"/>
            <a:chOff x="0" y="3240138"/>
            <a:chExt cx="3434400" cy="100800"/>
          </a:xfrm>
        </p:grpSpPr>
        <p:cxnSp>
          <p:nvCxnSpPr>
            <p:cNvPr id="13" name="Straight Connector 12">
              <a:extLst>
                <a:ext uri="{FF2B5EF4-FFF2-40B4-BE49-F238E27FC236}">
                  <a16:creationId xmlns:a16="http://schemas.microsoft.com/office/drawing/2014/main" id="{785A4134-866D-4143-AC1E-8A2FFDB49855}"/>
                </a:ext>
              </a:extLst>
            </p:cNvPr>
            <p:cNvCxnSpPr/>
            <p:nvPr userDrawn="1"/>
          </p:nvCxnSpPr>
          <p:spPr>
            <a:xfrm>
              <a:off x="0" y="3290538"/>
              <a:ext cx="3384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4" name="Oval 13">
              <a:extLst>
                <a:ext uri="{FF2B5EF4-FFF2-40B4-BE49-F238E27FC236}">
                  <a16:creationId xmlns:a16="http://schemas.microsoft.com/office/drawing/2014/main" id="{1BBC5D9C-B8FB-455B-9398-36DB21F2765E}"/>
                </a:ext>
              </a:extLst>
            </p:cNvPr>
            <p:cNvSpPr/>
            <p:nvPr userDrawn="1"/>
          </p:nvSpPr>
          <p:spPr>
            <a:xfrm>
              <a:off x="3333600" y="3240138"/>
              <a:ext cx="100800"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grpSp>
      <p:sp>
        <p:nvSpPr>
          <p:cNvPr id="17" name="Oval 16">
            <a:extLst>
              <a:ext uri="{FF2B5EF4-FFF2-40B4-BE49-F238E27FC236}">
                <a16:creationId xmlns:a16="http://schemas.microsoft.com/office/drawing/2014/main" id="{72225750-E4CE-4A81-A0C3-4023030D637E}"/>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18" name="Straight Connector 17">
            <a:extLst>
              <a:ext uri="{FF2B5EF4-FFF2-40B4-BE49-F238E27FC236}">
                <a16:creationId xmlns:a16="http://schemas.microsoft.com/office/drawing/2014/main" id="{3819C324-07DF-49DB-A08C-0E6155CE3041}"/>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9" name="Oval 18">
            <a:extLst>
              <a:ext uri="{FF2B5EF4-FFF2-40B4-BE49-F238E27FC236}">
                <a16:creationId xmlns:a16="http://schemas.microsoft.com/office/drawing/2014/main" id="{75A34025-44F2-4A09-8629-F1794E9D35AF}"/>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20" name="Straight Connector 19">
            <a:extLst>
              <a:ext uri="{FF2B5EF4-FFF2-40B4-BE49-F238E27FC236}">
                <a16:creationId xmlns:a16="http://schemas.microsoft.com/office/drawing/2014/main" id="{815854A2-EAE9-4B2A-84CF-5A4BD753863A}"/>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1" name="Text Placeholder 2">
            <a:extLst>
              <a:ext uri="{FF2B5EF4-FFF2-40B4-BE49-F238E27FC236}">
                <a16:creationId xmlns:a16="http://schemas.microsoft.com/office/drawing/2014/main" id="{4C9D5785-B116-4BE7-AC26-5CD6481FFA6A}"/>
              </a:ext>
            </a:extLst>
          </p:cNvPr>
          <p:cNvSpPr>
            <a:spLocks noGrp="1"/>
          </p:cNvSpPr>
          <p:nvPr>
            <p:ph type="body" idx="14" hasCustomPrompt="1"/>
          </p:nvPr>
        </p:nvSpPr>
        <p:spPr>
          <a:xfrm>
            <a:off x="815720" y="3392200"/>
            <a:ext cx="5009495" cy="2210173"/>
          </a:xfrm>
        </p:spPr>
        <p:txBody>
          <a:bodyPr lIns="0" tIns="0" rIns="0" bIns="0">
            <a:normAutofit/>
          </a:bodyPr>
          <a:lstStyle>
            <a:lvl1pPr marL="216000" indent="-216000">
              <a:lnSpc>
                <a:spcPct val="100000"/>
              </a:lnSpc>
              <a:spcBef>
                <a:spcPts val="600"/>
              </a:spcBef>
              <a:buClr>
                <a:schemeClr val="tx1"/>
              </a:buClr>
              <a:buFont typeface="Courier New" panose="02070309020205020404" pitchFamily="49" charset="0"/>
              <a:buChar char="o"/>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23" name="Picture Placeholder 7">
            <a:extLst>
              <a:ext uri="{FF2B5EF4-FFF2-40B4-BE49-F238E27FC236}">
                <a16:creationId xmlns:a16="http://schemas.microsoft.com/office/drawing/2014/main" id="{278C2B8F-0B29-449C-AFFD-42BB56FA1595}"/>
              </a:ext>
            </a:extLst>
          </p:cNvPr>
          <p:cNvSpPr>
            <a:spLocks noGrp="1"/>
          </p:cNvSpPr>
          <p:nvPr>
            <p:ph type="pic" sz="quarter" idx="15"/>
          </p:nvPr>
        </p:nvSpPr>
        <p:spPr>
          <a:xfrm>
            <a:off x="6108356" y="-20834"/>
            <a:ext cx="5245444" cy="5385816"/>
          </a:xfrm>
        </p:spPr>
        <p:txBody>
          <a:bodyPr anchor="ctr" anchorCtr="0">
            <a:normAutofit/>
          </a:bodyPr>
          <a:lstStyle>
            <a:lvl1pPr marL="0" indent="0" algn="ctr">
              <a:buNone/>
              <a:defRPr sz="1800"/>
            </a:lvl1pPr>
          </a:lstStyle>
          <a:p>
            <a:r>
              <a:rPr lang="en-US"/>
              <a:t>Click icon to add picture</a:t>
            </a:r>
            <a:endParaRPr lang="ru-RU" dirty="0"/>
          </a:p>
        </p:txBody>
      </p:sp>
    </p:spTree>
    <p:extLst>
      <p:ext uri="{BB962C8B-B14F-4D97-AF65-F5344CB8AC3E}">
        <p14:creationId xmlns:p14="http://schemas.microsoft.com/office/powerpoint/2010/main" val="23103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Icons Content Layout">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E8E3FDB8-6D5C-48FE-99EA-7EC60F4D819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dirty="0"/>
          </a:p>
        </p:txBody>
      </p:sp>
      <p:sp>
        <p:nvSpPr>
          <p:cNvPr id="5" name="Date Placeholder 4">
            <a:extLst>
              <a:ext uri="{FF2B5EF4-FFF2-40B4-BE49-F238E27FC236}">
                <a16:creationId xmlns:a16="http://schemas.microsoft.com/office/drawing/2014/main" id="{2D9775F3-A041-479A-8038-652B7D9C72E9}"/>
              </a:ext>
            </a:extLst>
          </p:cNvPr>
          <p:cNvSpPr>
            <a:spLocks noGrp="1"/>
          </p:cNvSpPr>
          <p:nvPr>
            <p:ph type="dt" sz="half" idx="10"/>
          </p:nvPr>
        </p:nvSpPr>
        <p:spPr/>
        <p:txBody>
          <a:bodyPr/>
          <a:lstStyle/>
          <a:p>
            <a:r>
              <a:rPr lang="en-US" dirty="0"/>
              <a:t>MM.DD.20XX</a:t>
            </a:r>
            <a:endParaRPr lang="ru-RU" dirty="0"/>
          </a:p>
        </p:txBody>
      </p:sp>
      <p:sp>
        <p:nvSpPr>
          <p:cNvPr id="6" name="Footer Placeholder 5">
            <a:extLst>
              <a:ext uri="{FF2B5EF4-FFF2-40B4-BE49-F238E27FC236}">
                <a16:creationId xmlns:a16="http://schemas.microsoft.com/office/drawing/2014/main" id="{29BEDD04-BE4E-4B91-B13E-0C4FB3E1658F}"/>
              </a:ext>
            </a:extLst>
          </p:cNvPr>
          <p:cNvSpPr>
            <a:spLocks noGrp="1"/>
          </p:cNvSpPr>
          <p:nvPr>
            <p:ph type="ftr" sz="quarter" idx="11"/>
          </p:nvPr>
        </p:nvSpPr>
        <p:spPr/>
        <p:txBody>
          <a:bodyPr/>
          <a:lstStyle/>
          <a:p>
            <a:r>
              <a:rPr lang="en-US" dirty="0"/>
              <a:t>ADD A FOOTER</a:t>
            </a:r>
            <a:endParaRPr lang="ru-RU" dirty="0"/>
          </a:p>
        </p:txBody>
      </p:sp>
      <p:sp>
        <p:nvSpPr>
          <p:cNvPr id="7" name="Slide Number Placeholder 6">
            <a:extLst>
              <a:ext uri="{FF2B5EF4-FFF2-40B4-BE49-F238E27FC236}">
                <a16:creationId xmlns:a16="http://schemas.microsoft.com/office/drawing/2014/main" id="{306DF5D8-12DC-494E-B0F1-2E9C86A14544}"/>
              </a:ext>
            </a:extLst>
          </p:cNvPr>
          <p:cNvSpPr>
            <a:spLocks noGrp="1"/>
          </p:cNvSpPr>
          <p:nvPr>
            <p:ph type="sldNum" sz="quarter" idx="12"/>
          </p:nvPr>
        </p:nvSpPr>
        <p:spPr/>
        <p:txBody>
          <a:bodyPr/>
          <a:lstStyle/>
          <a:p>
            <a:fld id="{8D581BC7-E183-40DB-AC97-C19EA4EB8894}" type="slidenum">
              <a:rPr lang="ru-RU" smtClean="0"/>
              <a:t>‹#›</a:t>
            </a:fld>
            <a:endParaRPr lang="ru-RU" dirty="0"/>
          </a:p>
        </p:txBody>
      </p:sp>
      <p:sp>
        <p:nvSpPr>
          <p:cNvPr id="8" name="Title 1">
            <a:extLst>
              <a:ext uri="{FF2B5EF4-FFF2-40B4-BE49-F238E27FC236}">
                <a16:creationId xmlns:a16="http://schemas.microsoft.com/office/drawing/2014/main" id="{ABF87C9E-53A2-4DE1-89DC-3907BE2E3D3C}"/>
              </a:ext>
            </a:extLst>
          </p:cNvPr>
          <p:cNvSpPr>
            <a:spLocks noGrp="1"/>
          </p:cNvSpPr>
          <p:nvPr>
            <p:ph type="title" hasCustomPrompt="1"/>
          </p:nvPr>
        </p:nvSpPr>
        <p:spPr>
          <a:xfrm>
            <a:off x="6400317" y="707529"/>
            <a:ext cx="4494133" cy="569086"/>
          </a:xfrm>
        </p:spPr>
        <p:txBody>
          <a:bodyPr lIns="0" tIns="0" rIns="0" bIns="0" anchor="b">
            <a:normAutofit/>
          </a:bodyPr>
          <a:lstStyle>
            <a:lvl1pPr>
              <a:defRPr sz="3600"/>
            </a:lvl1pPr>
          </a:lstStyle>
          <a:p>
            <a:r>
              <a:rPr lang="en-US" dirty="0"/>
              <a:t>CLICK TO EDIT</a:t>
            </a:r>
            <a:endParaRPr lang="ru-RU" dirty="0"/>
          </a:p>
        </p:txBody>
      </p:sp>
      <p:sp>
        <p:nvSpPr>
          <p:cNvPr id="9" name="Text Placeholder 2">
            <a:extLst>
              <a:ext uri="{FF2B5EF4-FFF2-40B4-BE49-F238E27FC236}">
                <a16:creationId xmlns:a16="http://schemas.microsoft.com/office/drawing/2014/main" id="{EB453F8F-AA02-4E0D-93BF-8CF4F1490377}"/>
              </a:ext>
            </a:extLst>
          </p:cNvPr>
          <p:cNvSpPr>
            <a:spLocks noGrp="1"/>
          </p:cNvSpPr>
          <p:nvPr>
            <p:ph type="body" idx="1" hasCustomPrompt="1"/>
          </p:nvPr>
        </p:nvSpPr>
        <p:spPr>
          <a:xfrm>
            <a:off x="6400317" y="1625821"/>
            <a:ext cx="4473108" cy="569085"/>
          </a:xfrm>
        </p:spPr>
        <p:txBody>
          <a:bodyPr lIns="0" tIns="0" rIns="0" bIns="0">
            <a:normAutofit/>
          </a:bodyPr>
          <a:lstStyle>
            <a:lvl1pPr marL="0" indent="0">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10" name="Picture Placeholder 10">
            <a:extLst>
              <a:ext uri="{FF2B5EF4-FFF2-40B4-BE49-F238E27FC236}">
                <a16:creationId xmlns:a16="http://schemas.microsoft.com/office/drawing/2014/main" id="{A541F291-2E4B-474E-9ED0-55C97A2A066D}"/>
              </a:ext>
            </a:extLst>
          </p:cNvPr>
          <p:cNvSpPr>
            <a:spLocks noGrp="1"/>
          </p:cNvSpPr>
          <p:nvPr>
            <p:ph type="pic" sz="quarter" idx="13"/>
          </p:nvPr>
        </p:nvSpPr>
        <p:spPr>
          <a:xfrm>
            <a:off x="831850" y="859665"/>
            <a:ext cx="1078992" cy="548640"/>
          </a:xfrm>
        </p:spPr>
        <p:txBody>
          <a:bodyPr anchor="ctr" anchorCtr="0">
            <a:normAutofit/>
          </a:bodyPr>
          <a:lstStyle>
            <a:lvl1pPr marL="0" indent="0" algn="ctr">
              <a:buNone/>
              <a:defRPr sz="1200"/>
            </a:lvl1pPr>
          </a:lstStyle>
          <a:p>
            <a:r>
              <a:rPr lang="en-US"/>
              <a:t>Click icon to add picture</a:t>
            </a:r>
            <a:endParaRPr lang="ru-RU" dirty="0"/>
          </a:p>
        </p:txBody>
      </p:sp>
      <p:grpSp>
        <p:nvGrpSpPr>
          <p:cNvPr id="11" name="Group 10">
            <a:extLst>
              <a:ext uri="{FF2B5EF4-FFF2-40B4-BE49-F238E27FC236}">
                <a16:creationId xmlns:a16="http://schemas.microsoft.com/office/drawing/2014/main" id="{59E4D57E-4989-4939-A31F-637543FAB606}"/>
              </a:ext>
            </a:extLst>
          </p:cNvPr>
          <p:cNvGrpSpPr/>
          <p:nvPr userDrawn="1"/>
        </p:nvGrpSpPr>
        <p:grpSpPr>
          <a:xfrm flipH="1">
            <a:off x="6430402" y="1375202"/>
            <a:ext cx="5761598" cy="100800"/>
            <a:chOff x="-322276" y="3240138"/>
            <a:chExt cx="3756676" cy="100800"/>
          </a:xfrm>
        </p:grpSpPr>
        <p:cxnSp>
          <p:nvCxnSpPr>
            <p:cNvPr id="12" name="Straight Connector 11">
              <a:extLst>
                <a:ext uri="{FF2B5EF4-FFF2-40B4-BE49-F238E27FC236}">
                  <a16:creationId xmlns:a16="http://schemas.microsoft.com/office/drawing/2014/main" id="{370B72A7-B625-48B8-88E6-BCE2A4DD531E}"/>
                </a:ext>
              </a:extLst>
            </p:cNvPr>
            <p:cNvCxnSpPr>
              <a:cxnSpLocks/>
            </p:cNvCxnSpPr>
            <p:nvPr userDrawn="1"/>
          </p:nvCxnSpPr>
          <p:spPr>
            <a:xfrm>
              <a:off x="-322276" y="3290538"/>
              <a:ext cx="3706276"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Oval 12">
              <a:extLst>
                <a:ext uri="{FF2B5EF4-FFF2-40B4-BE49-F238E27FC236}">
                  <a16:creationId xmlns:a16="http://schemas.microsoft.com/office/drawing/2014/main" id="{01ED729F-F8A5-4244-9776-4935C260F11F}"/>
                </a:ext>
              </a:extLst>
            </p:cNvPr>
            <p:cNvSpPr/>
            <p:nvPr userDrawn="1"/>
          </p:nvSpPr>
          <p:spPr>
            <a:xfrm>
              <a:off x="3368676" y="3240138"/>
              <a:ext cx="65724"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grpSp>
      <p:sp>
        <p:nvSpPr>
          <p:cNvPr id="14" name="Text Placeholder 2">
            <a:extLst>
              <a:ext uri="{FF2B5EF4-FFF2-40B4-BE49-F238E27FC236}">
                <a16:creationId xmlns:a16="http://schemas.microsoft.com/office/drawing/2014/main" id="{BE12A846-0DFC-435B-BAE9-D90C353E0344}"/>
              </a:ext>
            </a:extLst>
          </p:cNvPr>
          <p:cNvSpPr>
            <a:spLocks noGrp="1"/>
          </p:cNvSpPr>
          <p:nvPr>
            <p:ph type="body" idx="14" hasCustomPrompt="1"/>
          </p:nvPr>
        </p:nvSpPr>
        <p:spPr>
          <a:xfrm>
            <a:off x="2920469" y="3291840"/>
            <a:ext cx="2670048" cy="640080"/>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cxnSp>
        <p:nvCxnSpPr>
          <p:cNvPr id="17" name="Straight Connector 16">
            <a:extLst>
              <a:ext uri="{FF2B5EF4-FFF2-40B4-BE49-F238E27FC236}">
                <a16:creationId xmlns:a16="http://schemas.microsoft.com/office/drawing/2014/main" id="{6150998C-CF95-4C6F-8962-8EB2DB30177D}"/>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8" name="Oval 17">
            <a:extLst>
              <a:ext uri="{FF2B5EF4-FFF2-40B4-BE49-F238E27FC236}">
                <a16:creationId xmlns:a16="http://schemas.microsoft.com/office/drawing/2014/main" id="{F86A2ACD-8CF5-48A3-A678-E213A809B332}"/>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19" name="Straight Connector 18">
            <a:extLst>
              <a:ext uri="{FF2B5EF4-FFF2-40B4-BE49-F238E27FC236}">
                <a16:creationId xmlns:a16="http://schemas.microsoft.com/office/drawing/2014/main" id="{F00811BB-0E37-4D70-84A5-97B3FBEDCBE6}"/>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Oval 19">
            <a:extLst>
              <a:ext uri="{FF2B5EF4-FFF2-40B4-BE49-F238E27FC236}">
                <a16:creationId xmlns:a16="http://schemas.microsoft.com/office/drawing/2014/main" id="{D03B3046-0457-4D23-8E0C-64E3FCD620BB}"/>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4" name="Picture Placeholder 3">
            <a:extLst>
              <a:ext uri="{FF2B5EF4-FFF2-40B4-BE49-F238E27FC236}">
                <a16:creationId xmlns:a16="http://schemas.microsoft.com/office/drawing/2014/main" id="{1EDA47E0-9B2C-45BF-A34A-E7069690AEF4}"/>
              </a:ext>
            </a:extLst>
          </p:cNvPr>
          <p:cNvSpPr>
            <a:spLocks noGrp="1"/>
          </p:cNvSpPr>
          <p:nvPr>
            <p:ph type="pic" sz="quarter" idx="15"/>
          </p:nvPr>
        </p:nvSpPr>
        <p:spPr>
          <a:xfrm>
            <a:off x="2090460" y="3273552"/>
            <a:ext cx="640080" cy="658368"/>
          </a:xfrm>
        </p:spPr>
        <p:txBody>
          <a:bodyPr anchor="ctr" anchorCtr="0">
            <a:normAutofit/>
          </a:bodyPr>
          <a:lstStyle>
            <a:lvl1pPr marL="0" indent="0" algn="ctr">
              <a:buNone/>
              <a:defRPr sz="900"/>
            </a:lvl1pPr>
          </a:lstStyle>
          <a:p>
            <a:r>
              <a:rPr lang="en-US"/>
              <a:t>Click icon to add picture</a:t>
            </a:r>
            <a:endParaRPr lang="ru-RU" dirty="0"/>
          </a:p>
        </p:txBody>
      </p:sp>
      <p:sp>
        <p:nvSpPr>
          <p:cNvPr id="22" name="Text Placeholder 2">
            <a:extLst>
              <a:ext uri="{FF2B5EF4-FFF2-40B4-BE49-F238E27FC236}">
                <a16:creationId xmlns:a16="http://schemas.microsoft.com/office/drawing/2014/main" id="{F2ACDD32-C1AB-4359-B055-2F910492987E}"/>
              </a:ext>
            </a:extLst>
          </p:cNvPr>
          <p:cNvSpPr>
            <a:spLocks noGrp="1"/>
          </p:cNvSpPr>
          <p:nvPr>
            <p:ph type="body" idx="16" hasCustomPrompt="1"/>
          </p:nvPr>
        </p:nvSpPr>
        <p:spPr>
          <a:xfrm>
            <a:off x="831850" y="3291840"/>
            <a:ext cx="1209357" cy="640080"/>
          </a:xfrm>
        </p:spPr>
        <p:txBody>
          <a:bodyPr lIns="0" tIns="0" rIns="0" bIns="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text styles</a:t>
            </a:r>
          </a:p>
        </p:txBody>
      </p:sp>
      <p:sp>
        <p:nvSpPr>
          <p:cNvPr id="23" name="Text Placeholder 2">
            <a:extLst>
              <a:ext uri="{FF2B5EF4-FFF2-40B4-BE49-F238E27FC236}">
                <a16:creationId xmlns:a16="http://schemas.microsoft.com/office/drawing/2014/main" id="{C7A796C4-1255-4B26-B034-EFB1284B77EB}"/>
              </a:ext>
            </a:extLst>
          </p:cNvPr>
          <p:cNvSpPr>
            <a:spLocks noGrp="1"/>
          </p:cNvSpPr>
          <p:nvPr>
            <p:ph type="body" idx="17" hasCustomPrompt="1"/>
          </p:nvPr>
        </p:nvSpPr>
        <p:spPr>
          <a:xfrm>
            <a:off x="2920469" y="4427608"/>
            <a:ext cx="2670048" cy="640080"/>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24" name="Picture Placeholder 3">
            <a:extLst>
              <a:ext uri="{FF2B5EF4-FFF2-40B4-BE49-F238E27FC236}">
                <a16:creationId xmlns:a16="http://schemas.microsoft.com/office/drawing/2014/main" id="{7F406E84-6EA1-4D34-8016-6A41F065FF76}"/>
              </a:ext>
            </a:extLst>
          </p:cNvPr>
          <p:cNvSpPr>
            <a:spLocks noGrp="1"/>
          </p:cNvSpPr>
          <p:nvPr>
            <p:ph type="pic" sz="quarter" idx="18"/>
          </p:nvPr>
        </p:nvSpPr>
        <p:spPr>
          <a:xfrm>
            <a:off x="2090460" y="4409320"/>
            <a:ext cx="640080" cy="658368"/>
          </a:xfrm>
        </p:spPr>
        <p:txBody>
          <a:bodyPr anchor="ctr" anchorCtr="0">
            <a:normAutofit/>
          </a:bodyPr>
          <a:lstStyle>
            <a:lvl1pPr marL="0" indent="0" algn="ctr">
              <a:buNone/>
              <a:defRPr sz="900"/>
            </a:lvl1pPr>
          </a:lstStyle>
          <a:p>
            <a:r>
              <a:rPr lang="en-US"/>
              <a:t>Click icon to add picture</a:t>
            </a:r>
            <a:endParaRPr lang="ru-RU" dirty="0"/>
          </a:p>
        </p:txBody>
      </p:sp>
      <p:sp>
        <p:nvSpPr>
          <p:cNvPr id="25" name="Text Placeholder 2">
            <a:extLst>
              <a:ext uri="{FF2B5EF4-FFF2-40B4-BE49-F238E27FC236}">
                <a16:creationId xmlns:a16="http://schemas.microsoft.com/office/drawing/2014/main" id="{7965133B-076D-4FAD-8D2A-C24FE2619C80}"/>
              </a:ext>
            </a:extLst>
          </p:cNvPr>
          <p:cNvSpPr>
            <a:spLocks noGrp="1"/>
          </p:cNvSpPr>
          <p:nvPr>
            <p:ph type="body" idx="19" hasCustomPrompt="1"/>
          </p:nvPr>
        </p:nvSpPr>
        <p:spPr>
          <a:xfrm>
            <a:off x="831850" y="4427608"/>
            <a:ext cx="1209357" cy="640080"/>
          </a:xfrm>
        </p:spPr>
        <p:txBody>
          <a:bodyPr lIns="0" tIns="0" rIns="0" bIns="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text styles</a:t>
            </a:r>
          </a:p>
        </p:txBody>
      </p:sp>
      <p:sp>
        <p:nvSpPr>
          <p:cNvPr id="26" name="Text Placeholder 2">
            <a:extLst>
              <a:ext uri="{FF2B5EF4-FFF2-40B4-BE49-F238E27FC236}">
                <a16:creationId xmlns:a16="http://schemas.microsoft.com/office/drawing/2014/main" id="{CABE6307-1A20-419D-A352-17FF0286600B}"/>
              </a:ext>
            </a:extLst>
          </p:cNvPr>
          <p:cNvSpPr>
            <a:spLocks noGrp="1"/>
          </p:cNvSpPr>
          <p:nvPr>
            <p:ph type="body" idx="20" hasCustomPrompt="1"/>
          </p:nvPr>
        </p:nvSpPr>
        <p:spPr>
          <a:xfrm>
            <a:off x="8549426" y="3291840"/>
            <a:ext cx="2670048" cy="640080"/>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27" name="Picture Placeholder 3">
            <a:extLst>
              <a:ext uri="{FF2B5EF4-FFF2-40B4-BE49-F238E27FC236}">
                <a16:creationId xmlns:a16="http://schemas.microsoft.com/office/drawing/2014/main" id="{D2C5C227-18EE-4D6A-AA31-30B8F7CD20AE}"/>
              </a:ext>
            </a:extLst>
          </p:cNvPr>
          <p:cNvSpPr>
            <a:spLocks noGrp="1"/>
          </p:cNvSpPr>
          <p:nvPr>
            <p:ph type="pic" sz="quarter" idx="21"/>
          </p:nvPr>
        </p:nvSpPr>
        <p:spPr>
          <a:xfrm>
            <a:off x="7719417" y="3273552"/>
            <a:ext cx="640080" cy="658368"/>
          </a:xfrm>
        </p:spPr>
        <p:txBody>
          <a:bodyPr anchor="ctr" anchorCtr="0">
            <a:normAutofit/>
          </a:bodyPr>
          <a:lstStyle>
            <a:lvl1pPr marL="0" indent="0" algn="ctr">
              <a:buNone/>
              <a:defRPr sz="900"/>
            </a:lvl1pPr>
          </a:lstStyle>
          <a:p>
            <a:r>
              <a:rPr lang="en-US"/>
              <a:t>Click icon to add picture</a:t>
            </a:r>
            <a:endParaRPr lang="ru-RU" dirty="0"/>
          </a:p>
        </p:txBody>
      </p:sp>
      <p:sp>
        <p:nvSpPr>
          <p:cNvPr id="28" name="Text Placeholder 2">
            <a:extLst>
              <a:ext uri="{FF2B5EF4-FFF2-40B4-BE49-F238E27FC236}">
                <a16:creationId xmlns:a16="http://schemas.microsoft.com/office/drawing/2014/main" id="{6ABEA821-83E0-4C10-98A8-5F29E246F741}"/>
              </a:ext>
            </a:extLst>
          </p:cNvPr>
          <p:cNvSpPr>
            <a:spLocks noGrp="1"/>
          </p:cNvSpPr>
          <p:nvPr>
            <p:ph type="body" idx="22" hasCustomPrompt="1"/>
          </p:nvPr>
        </p:nvSpPr>
        <p:spPr>
          <a:xfrm>
            <a:off x="6460807" y="3291840"/>
            <a:ext cx="1209357" cy="640080"/>
          </a:xfrm>
        </p:spPr>
        <p:txBody>
          <a:bodyPr lIns="0" tIns="0" rIns="0" bIns="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text</a:t>
            </a:r>
          </a:p>
        </p:txBody>
      </p:sp>
      <p:sp>
        <p:nvSpPr>
          <p:cNvPr id="29" name="Text Placeholder 2">
            <a:extLst>
              <a:ext uri="{FF2B5EF4-FFF2-40B4-BE49-F238E27FC236}">
                <a16:creationId xmlns:a16="http://schemas.microsoft.com/office/drawing/2014/main" id="{CA1DC741-B44F-4275-A1D5-B8D26A3390B3}"/>
              </a:ext>
            </a:extLst>
          </p:cNvPr>
          <p:cNvSpPr>
            <a:spLocks noGrp="1"/>
          </p:cNvSpPr>
          <p:nvPr>
            <p:ph type="body" idx="23" hasCustomPrompt="1"/>
          </p:nvPr>
        </p:nvSpPr>
        <p:spPr>
          <a:xfrm>
            <a:off x="8549426" y="4427608"/>
            <a:ext cx="2670048" cy="640080"/>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30" name="Picture Placeholder 3">
            <a:extLst>
              <a:ext uri="{FF2B5EF4-FFF2-40B4-BE49-F238E27FC236}">
                <a16:creationId xmlns:a16="http://schemas.microsoft.com/office/drawing/2014/main" id="{C550F6C4-BE33-415F-B0BC-B47EDC1BDACB}"/>
              </a:ext>
            </a:extLst>
          </p:cNvPr>
          <p:cNvSpPr>
            <a:spLocks noGrp="1"/>
          </p:cNvSpPr>
          <p:nvPr>
            <p:ph type="pic" sz="quarter" idx="24"/>
          </p:nvPr>
        </p:nvSpPr>
        <p:spPr>
          <a:xfrm>
            <a:off x="7719417" y="4409320"/>
            <a:ext cx="640080" cy="658368"/>
          </a:xfrm>
        </p:spPr>
        <p:txBody>
          <a:bodyPr anchor="ctr" anchorCtr="0">
            <a:normAutofit/>
          </a:bodyPr>
          <a:lstStyle>
            <a:lvl1pPr marL="0" indent="0" algn="ctr">
              <a:buNone/>
              <a:defRPr sz="900"/>
            </a:lvl1pPr>
          </a:lstStyle>
          <a:p>
            <a:r>
              <a:rPr lang="en-US"/>
              <a:t>Click icon to add picture</a:t>
            </a:r>
            <a:endParaRPr lang="ru-RU" dirty="0"/>
          </a:p>
        </p:txBody>
      </p:sp>
      <p:sp>
        <p:nvSpPr>
          <p:cNvPr id="31" name="Text Placeholder 2">
            <a:extLst>
              <a:ext uri="{FF2B5EF4-FFF2-40B4-BE49-F238E27FC236}">
                <a16:creationId xmlns:a16="http://schemas.microsoft.com/office/drawing/2014/main" id="{4C0830D2-D692-4161-8ECB-338703C94351}"/>
              </a:ext>
            </a:extLst>
          </p:cNvPr>
          <p:cNvSpPr>
            <a:spLocks noGrp="1"/>
          </p:cNvSpPr>
          <p:nvPr>
            <p:ph type="body" idx="25" hasCustomPrompt="1"/>
          </p:nvPr>
        </p:nvSpPr>
        <p:spPr>
          <a:xfrm>
            <a:off x="6460807" y="4427608"/>
            <a:ext cx="1209357" cy="640080"/>
          </a:xfrm>
        </p:spPr>
        <p:txBody>
          <a:bodyPr lIns="0" tIns="0" rIns="0" bIns="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text</a:t>
            </a:r>
          </a:p>
        </p:txBody>
      </p:sp>
    </p:spTree>
    <p:extLst>
      <p:ext uri="{BB962C8B-B14F-4D97-AF65-F5344CB8AC3E}">
        <p14:creationId xmlns:p14="http://schemas.microsoft.com/office/powerpoint/2010/main" val="3311456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Monitor and Content Layou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9F1B35C-893A-4033-ADC0-2192AFA2927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dirty="0"/>
          </a:p>
        </p:txBody>
      </p:sp>
      <p:sp>
        <p:nvSpPr>
          <p:cNvPr id="2" name="Title 1">
            <a:extLst>
              <a:ext uri="{FF2B5EF4-FFF2-40B4-BE49-F238E27FC236}">
                <a16:creationId xmlns:a16="http://schemas.microsoft.com/office/drawing/2014/main" id="{CD637DF8-B064-4F36-89F8-EBF538A2E7F2}"/>
              </a:ext>
            </a:extLst>
          </p:cNvPr>
          <p:cNvSpPr>
            <a:spLocks noGrp="1"/>
          </p:cNvSpPr>
          <p:nvPr>
            <p:ph type="title" hasCustomPrompt="1"/>
          </p:nvPr>
        </p:nvSpPr>
        <p:spPr>
          <a:xfrm>
            <a:off x="803276" y="2091023"/>
            <a:ext cx="4464049" cy="804338"/>
          </a:xfrm>
        </p:spPr>
        <p:txBody>
          <a:bodyPr lIns="0" tIns="0" rIns="0" bIns="0" anchor="b">
            <a:normAutofit/>
          </a:bodyPr>
          <a:lstStyle>
            <a:lvl1pPr>
              <a:defRPr sz="3600"/>
            </a:lvl1pPr>
          </a:lstStyle>
          <a:p>
            <a:r>
              <a:rPr lang="en-US" dirty="0"/>
              <a:t>CLICK TO EDIT</a:t>
            </a:r>
            <a:endParaRPr lang="ru-RU" dirty="0"/>
          </a:p>
        </p:txBody>
      </p:sp>
      <p:sp>
        <p:nvSpPr>
          <p:cNvPr id="3" name="Text Placeholder 2">
            <a:extLst>
              <a:ext uri="{FF2B5EF4-FFF2-40B4-BE49-F238E27FC236}">
                <a16:creationId xmlns:a16="http://schemas.microsoft.com/office/drawing/2014/main" id="{8A72532A-5006-46B7-AE99-3A6891CD0254}"/>
              </a:ext>
            </a:extLst>
          </p:cNvPr>
          <p:cNvSpPr>
            <a:spLocks noGrp="1"/>
          </p:cNvSpPr>
          <p:nvPr>
            <p:ph type="body" idx="1" hasCustomPrompt="1"/>
          </p:nvPr>
        </p:nvSpPr>
        <p:spPr>
          <a:xfrm>
            <a:off x="826770" y="3244567"/>
            <a:ext cx="4443165" cy="569085"/>
          </a:xfrm>
        </p:spPr>
        <p:txBody>
          <a:bodyPr lIns="0" tIns="0" rIns="0" bIns="0">
            <a:normAutofit/>
          </a:bodyPr>
          <a:lstStyle>
            <a:lvl1pPr marL="0" indent="0">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 name="Date Placeholder 3">
            <a:extLst>
              <a:ext uri="{FF2B5EF4-FFF2-40B4-BE49-F238E27FC236}">
                <a16:creationId xmlns:a16="http://schemas.microsoft.com/office/drawing/2014/main" id="{49EFC6D7-3241-401C-A16A-4A7CC2653954}"/>
              </a:ext>
            </a:extLst>
          </p:cNvPr>
          <p:cNvSpPr>
            <a:spLocks noGrp="1"/>
          </p:cNvSpPr>
          <p:nvPr>
            <p:ph type="dt" sz="half" idx="10"/>
          </p:nvPr>
        </p:nvSpPr>
        <p:spPr/>
        <p:txBody>
          <a:bodyPr/>
          <a:lstStyle/>
          <a:p>
            <a:r>
              <a:rPr lang="en-US" dirty="0"/>
              <a:t>MM.DD.20XX</a:t>
            </a:r>
            <a:endParaRPr lang="ru-RU" dirty="0"/>
          </a:p>
        </p:txBody>
      </p:sp>
      <p:sp>
        <p:nvSpPr>
          <p:cNvPr id="5" name="Footer Placeholder 4">
            <a:extLst>
              <a:ext uri="{FF2B5EF4-FFF2-40B4-BE49-F238E27FC236}">
                <a16:creationId xmlns:a16="http://schemas.microsoft.com/office/drawing/2014/main" id="{F345D6DC-ABA5-4D00-9CD3-92FFDD1FA2DC}"/>
              </a:ext>
            </a:extLst>
          </p:cNvPr>
          <p:cNvSpPr>
            <a:spLocks noGrp="1"/>
          </p:cNvSpPr>
          <p:nvPr>
            <p:ph type="ftr" sz="quarter" idx="11"/>
          </p:nvPr>
        </p:nvSpPr>
        <p:spPr/>
        <p:txBody>
          <a:bodyPr/>
          <a:lstStyle/>
          <a:p>
            <a:r>
              <a:rPr lang="en-US" dirty="0"/>
              <a:t>ADD A FOOTER</a:t>
            </a:r>
            <a:endParaRPr lang="ru-RU" dirty="0"/>
          </a:p>
        </p:txBody>
      </p:sp>
      <p:sp>
        <p:nvSpPr>
          <p:cNvPr id="6" name="Slide Number Placeholder 5">
            <a:extLst>
              <a:ext uri="{FF2B5EF4-FFF2-40B4-BE49-F238E27FC236}">
                <a16:creationId xmlns:a16="http://schemas.microsoft.com/office/drawing/2014/main" id="{92459C86-0106-40E0-AA18-795EC5787677}"/>
              </a:ext>
            </a:extLst>
          </p:cNvPr>
          <p:cNvSpPr>
            <a:spLocks noGrp="1"/>
          </p:cNvSpPr>
          <p:nvPr>
            <p:ph type="sldNum" sz="quarter" idx="12"/>
          </p:nvPr>
        </p:nvSpPr>
        <p:spPr/>
        <p:txBody>
          <a:bodyPr/>
          <a:lstStyle/>
          <a:p>
            <a:fld id="{8D581BC7-E183-40DB-AC97-C19EA4EB8894}" type="slidenum">
              <a:rPr lang="ru-RU" smtClean="0"/>
              <a:t>‹#›</a:t>
            </a:fld>
            <a:endParaRPr lang="ru-RU" dirty="0"/>
          </a:p>
        </p:txBody>
      </p:sp>
      <p:sp>
        <p:nvSpPr>
          <p:cNvPr id="8" name="Rectangle 7">
            <a:extLst>
              <a:ext uri="{FF2B5EF4-FFF2-40B4-BE49-F238E27FC236}">
                <a16:creationId xmlns:a16="http://schemas.microsoft.com/office/drawing/2014/main" id="{4ACF4ED1-C6C8-4C5C-8C14-4FF197588C03}"/>
              </a:ext>
            </a:extLst>
          </p:cNvPr>
          <p:cNvSpPr/>
          <p:nvPr userDrawn="1"/>
        </p:nvSpPr>
        <p:spPr>
          <a:xfrm>
            <a:off x="6192163" y="1435133"/>
            <a:ext cx="5175504" cy="4187952"/>
          </a:xfrm>
          <a:prstGeom prst="rect">
            <a:avLst/>
          </a:prstGeom>
          <a:blipFill>
            <a:blip r:embed="rId2">
              <a:extLst>
                <a:ext uri="{96DAC541-7B7A-43D3-8B79-37D633B846F1}">
                  <asvg:svgBlip xmlns:asvg="http://schemas.microsoft.com/office/drawing/2016/SVG/main" r:embed="rId3"/>
                </a:ext>
              </a:extLst>
            </a:blip>
            <a:srcRect/>
            <a:stretch>
              <a:fillRect t="1504" b="1504"/>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sp>
        <p:nvSpPr>
          <p:cNvPr id="11" name="Picture Placeholder 10">
            <a:extLst>
              <a:ext uri="{FF2B5EF4-FFF2-40B4-BE49-F238E27FC236}">
                <a16:creationId xmlns:a16="http://schemas.microsoft.com/office/drawing/2014/main" id="{6D14F7B3-A6CF-491C-9855-75B5784CC456}"/>
              </a:ext>
            </a:extLst>
          </p:cNvPr>
          <p:cNvSpPr>
            <a:spLocks noGrp="1"/>
          </p:cNvSpPr>
          <p:nvPr>
            <p:ph type="pic" sz="quarter" idx="13"/>
          </p:nvPr>
        </p:nvSpPr>
        <p:spPr>
          <a:xfrm>
            <a:off x="831850" y="859665"/>
            <a:ext cx="1078992" cy="548640"/>
          </a:xfrm>
        </p:spPr>
        <p:txBody>
          <a:bodyPr anchor="ctr" anchorCtr="0">
            <a:normAutofit/>
          </a:bodyPr>
          <a:lstStyle>
            <a:lvl1pPr marL="0" indent="0" algn="ctr">
              <a:buNone/>
              <a:defRPr sz="1200"/>
            </a:lvl1pPr>
          </a:lstStyle>
          <a:p>
            <a:r>
              <a:rPr lang="en-US"/>
              <a:t>Click icon to add picture</a:t>
            </a:r>
            <a:endParaRPr lang="ru-RU" dirty="0"/>
          </a:p>
        </p:txBody>
      </p:sp>
      <p:grpSp>
        <p:nvGrpSpPr>
          <p:cNvPr id="15" name="Group 14">
            <a:extLst>
              <a:ext uri="{FF2B5EF4-FFF2-40B4-BE49-F238E27FC236}">
                <a16:creationId xmlns:a16="http://schemas.microsoft.com/office/drawing/2014/main" id="{B7317392-EF87-4050-8BBE-32F74B0CF15A}"/>
              </a:ext>
            </a:extLst>
          </p:cNvPr>
          <p:cNvGrpSpPr/>
          <p:nvPr userDrawn="1"/>
        </p:nvGrpSpPr>
        <p:grpSpPr>
          <a:xfrm>
            <a:off x="0" y="2993948"/>
            <a:ext cx="3434400" cy="100800"/>
            <a:chOff x="0" y="3240138"/>
            <a:chExt cx="3434400" cy="100800"/>
          </a:xfrm>
        </p:grpSpPr>
        <p:cxnSp>
          <p:nvCxnSpPr>
            <p:cNvPr id="13" name="Straight Connector 12">
              <a:extLst>
                <a:ext uri="{FF2B5EF4-FFF2-40B4-BE49-F238E27FC236}">
                  <a16:creationId xmlns:a16="http://schemas.microsoft.com/office/drawing/2014/main" id="{785A4134-866D-4143-AC1E-8A2FFDB49855}"/>
                </a:ext>
              </a:extLst>
            </p:cNvPr>
            <p:cNvCxnSpPr/>
            <p:nvPr userDrawn="1"/>
          </p:nvCxnSpPr>
          <p:spPr>
            <a:xfrm>
              <a:off x="0" y="3290538"/>
              <a:ext cx="3384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4" name="Oval 13">
              <a:extLst>
                <a:ext uri="{FF2B5EF4-FFF2-40B4-BE49-F238E27FC236}">
                  <a16:creationId xmlns:a16="http://schemas.microsoft.com/office/drawing/2014/main" id="{1BBC5D9C-B8FB-455B-9398-36DB21F2765E}"/>
                </a:ext>
              </a:extLst>
            </p:cNvPr>
            <p:cNvSpPr/>
            <p:nvPr userDrawn="1"/>
          </p:nvSpPr>
          <p:spPr>
            <a:xfrm>
              <a:off x="3333600" y="3240138"/>
              <a:ext cx="100800"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grpSp>
      <p:sp>
        <p:nvSpPr>
          <p:cNvPr id="16" name="Text Placeholder 2">
            <a:extLst>
              <a:ext uri="{FF2B5EF4-FFF2-40B4-BE49-F238E27FC236}">
                <a16:creationId xmlns:a16="http://schemas.microsoft.com/office/drawing/2014/main" id="{BB522941-5C7D-4701-9AD7-BB4C11C6EBCE}"/>
              </a:ext>
            </a:extLst>
          </p:cNvPr>
          <p:cNvSpPr>
            <a:spLocks noGrp="1"/>
          </p:cNvSpPr>
          <p:nvPr>
            <p:ph type="body" idx="14" hasCustomPrompt="1"/>
          </p:nvPr>
        </p:nvSpPr>
        <p:spPr>
          <a:xfrm>
            <a:off x="815720" y="3869349"/>
            <a:ext cx="4452987" cy="1328330"/>
          </a:xfrm>
        </p:spPr>
        <p:txBody>
          <a:bodyPr lIns="0" tIns="0" rIns="0" bIns="0">
            <a:normAutofit/>
          </a:bodyPr>
          <a:lstStyle>
            <a:lvl1pPr marL="216000" indent="-216000">
              <a:lnSpc>
                <a:spcPct val="100000"/>
              </a:lnSpc>
              <a:spcBef>
                <a:spcPts val="600"/>
              </a:spcBef>
              <a:buClr>
                <a:schemeClr val="tx1"/>
              </a:buClr>
              <a:buFont typeface="Courier New" panose="02070309020205020404" pitchFamily="49" charset="0"/>
              <a:buChar char="o"/>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17" name="Oval 16">
            <a:extLst>
              <a:ext uri="{FF2B5EF4-FFF2-40B4-BE49-F238E27FC236}">
                <a16:creationId xmlns:a16="http://schemas.microsoft.com/office/drawing/2014/main" id="{72225750-E4CE-4A81-A0C3-4023030D637E}"/>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18" name="Straight Connector 17">
            <a:extLst>
              <a:ext uri="{FF2B5EF4-FFF2-40B4-BE49-F238E27FC236}">
                <a16:creationId xmlns:a16="http://schemas.microsoft.com/office/drawing/2014/main" id="{3819C324-07DF-49DB-A08C-0E6155CE3041}"/>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9" name="Oval 18">
            <a:extLst>
              <a:ext uri="{FF2B5EF4-FFF2-40B4-BE49-F238E27FC236}">
                <a16:creationId xmlns:a16="http://schemas.microsoft.com/office/drawing/2014/main" id="{75A34025-44F2-4A09-8629-F1794E9D35AF}"/>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20" name="Straight Connector 19">
            <a:extLst>
              <a:ext uri="{FF2B5EF4-FFF2-40B4-BE49-F238E27FC236}">
                <a16:creationId xmlns:a16="http://schemas.microsoft.com/office/drawing/2014/main" id="{815854A2-EAE9-4B2A-84CF-5A4BD753863A}"/>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0" name="Picture Placeholder 9">
            <a:extLst>
              <a:ext uri="{FF2B5EF4-FFF2-40B4-BE49-F238E27FC236}">
                <a16:creationId xmlns:a16="http://schemas.microsoft.com/office/drawing/2014/main" id="{6B8B3AB3-C02D-418C-A9E2-AA65DE78350D}"/>
              </a:ext>
            </a:extLst>
          </p:cNvPr>
          <p:cNvSpPr>
            <a:spLocks noGrp="1"/>
          </p:cNvSpPr>
          <p:nvPr>
            <p:ph type="pic" sz="quarter" idx="15"/>
          </p:nvPr>
        </p:nvSpPr>
        <p:spPr>
          <a:xfrm>
            <a:off x="6362829" y="1673942"/>
            <a:ext cx="4853962" cy="3141406"/>
          </a:xfrm>
          <a:ln w="25400">
            <a:solidFill>
              <a:schemeClr val="tx2"/>
            </a:solidFill>
          </a:ln>
        </p:spPr>
        <p:txBody>
          <a:bodyPr anchor="ctr" anchorCtr="0">
            <a:normAutofit/>
          </a:bodyPr>
          <a:lstStyle>
            <a:lvl1pPr marL="0" indent="0" algn="ctr">
              <a:buNone/>
              <a:defRPr sz="1400"/>
            </a:lvl1pPr>
          </a:lstStyle>
          <a:p>
            <a:r>
              <a:rPr lang="en-US"/>
              <a:t>Click icon to add picture</a:t>
            </a:r>
            <a:endParaRPr lang="ru-RU" dirty="0"/>
          </a:p>
        </p:txBody>
      </p:sp>
    </p:spTree>
    <p:extLst>
      <p:ext uri="{BB962C8B-B14F-4D97-AF65-F5344CB8AC3E}">
        <p14:creationId xmlns:p14="http://schemas.microsoft.com/office/powerpoint/2010/main" val="2698864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Subtitle Content Layout">
    <p:spTree>
      <p:nvGrpSpPr>
        <p:cNvPr id="1" name=""/>
        <p:cNvGrpSpPr/>
        <p:nvPr/>
      </p:nvGrpSpPr>
      <p:grpSpPr>
        <a:xfrm>
          <a:off x="0" y="0"/>
          <a:ext cx="0" cy="0"/>
          <a:chOff x="0" y="0"/>
          <a:chExt cx="0" cy="0"/>
        </a:xfrm>
      </p:grpSpPr>
      <p:sp>
        <p:nvSpPr>
          <p:cNvPr id="22" name="Picture Placeholder 7">
            <a:extLst>
              <a:ext uri="{FF2B5EF4-FFF2-40B4-BE49-F238E27FC236}">
                <a16:creationId xmlns:a16="http://schemas.microsoft.com/office/drawing/2014/main" id="{093DA11F-BC94-447C-B660-9C906BED01B1}"/>
              </a:ext>
            </a:extLst>
          </p:cNvPr>
          <p:cNvSpPr>
            <a:spLocks noGrp="1"/>
          </p:cNvSpPr>
          <p:nvPr>
            <p:ph type="pic" sz="quarter" idx="15"/>
          </p:nvPr>
        </p:nvSpPr>
        <p:spPr>
          <a:xfrm>
            <a:off x="0" y="1682496"/>
            <a:ext cx="12191999" cy="3493008"/>
          </a:xfrm>
        </p:spPr>
        <p:txBody>
          <a:bodyPr anchor="ctr" anchorCtr="0">
            <a:normAutofit/>
          </a:bodyPr>
          <a:lstStyle>
            <a:lvl1pPr marL="0" indent="0" algn="ctr">
              <a:buNone/>
              <a:defRPr sz="1800"/>
            </a:lvl1pPr>
          </a:lstStyle>
          <a:p>
            <a:r>
              <a:rPr lang="en-US"/>
              <a:t>Click icon to add picture</a:t>
            </a:r>
            <a:endParaRPr lang="ru-RU" dirty="0"/>
          </a:p>
        </p:txBody>
      </p:sp>
      <p:sp>
        <p:nvSpPr>
          <p:cNvPr id="7" name="Rectangle 6">
            <a:extLst>
              <a:ext uri="{FF2B5EF4-FFF2-40B4-BE49-F238E27FC236}">
                <a16:creationId xmlns:a16="http://schemas.microsoft.com/office/drawing/2014/main" id="{09F1B35C-893A-4033-ADC0-2192AFA2927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dirty="0"/>
          </a:p>
        </p:txBody>
      </p:sp>
      <p:sp>
        <p:nvSpPr>
          <p:cNvPr id="2" name="Title 1">
            <a:extLst>
              <a:ext uri="{FF2B5EF4-FFF2-40B4-BE49-F238E27FC236}">
                <a16:creationId xmlns:a16="http://schemas.microsoft.com/office/drawing/2014/main" id="{CD637DF8-B064-4F36-89F8-EBF538A2E7F2}"/>
              </a:ext>
            </a:extLst>
          </p:cNvPr>
          <p:cNvSpPr>
            <a:spLocks noGrp="1"/>
          </p:cNvSpPr>
          <p:nvPr>
            <p:ph type="title" hasCustomPrompt="1"/>
          </p:nvPr>
        </p:nvSpPr>
        <p:spPr>
          <a:xfrm>
            <a:off x="3863976" y="696584"/>
            <a:ext cx="4464049" cy="569086"/>
          </a:xfrm>
        </p:spPr>
        <p:txBody>
          <a:bodyPr lIns="0" tIns="0" rIns="0" bIns="0" anchor="b">
            <a:normAutofit/>
          </a:bodyPr>
          <a:lstStyle>
            <a:lvl1pPr algn="ctr">
              <a:defRPr sz="3600"/>
            </a:lvl1pPr>
          </a:lstStyle>
          <a:p>
            <a:r>
              <a:rPr lang="en-US" dirty="0"/>
              <a:t>CLICK TO EDIT</a:t>
            </a:r>
            <a:endParaRPr lang="ru-RU" dirty="0"/>
          </a:p>
        </p:txBody>
      </p:sp>
      <p:sp>
        <p:nvSpPr>
          <p:cNvPr id="3" name="Text Placeholder 2">
            <a:extLst>
              <a:ext uri="{FF2B5EF4-FFF2-40B4-BE49-F238E27FC236}">
                <a16:creationId xmlns:a16="http://schemas.microsoft.com/office/drawing/2014/main" id="{8A72532A-5006-46B7-AE99-3A6891CD0254}"/>
              </a:ext>
            </a:extLst>
          </p:cNvPr>
          <p:cNvSpPr>
            <a:spLocks noGrp="1"/>
          </p:cNvSpPr>
          <p:nvPr>
            <p:ph type="body" idx="1" hasCustomPrompt="1"/>
          </p:nvPr>
        </p:nvSpPr>
        <p:spPr>
          <a:xfrm>
            <a:off x="3884860" y="1983086"/>
            <a:ext cx="4443165" cy="569085"/>
          </a:xfrm>
        </p:spPr>
        <p:txBody>
          <a:bodyPr lIns="0" tIns="0" rIns="0" bIns="0">
            <a:normAutofit/>
          </a:bodyPr>
          <a:lstStyle>
            <a:lvl1pPr marL="0" indent="0" algn="ctr">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 name="Date Placeholder 3">
            <a:extLst>
              <a:ext uri="{FF2B5EF4-FFF2-40B4-BE49-F238E27FC236}">
                <a16:creationId xmlns:a16="http://schemas.microsoft.com/office/drawing/2014/main" id="{49EFC6D7-3241-401C-A16A-4A7CC2653954}"/>
              </a:ext>
            </a:extLst>
          </p:cNvPr>
          <p:cNvSpPr>
            <a:spLocks noGrp="1"/>
          </p:cNvSpPr>
          <p:nvPr>
            <p:ph type="dt" sz="half" idx="10"/>
          </p:nvPr>
        </p:nvSpPr>
        <p:spPr/>
        <p:txBody>
          <a:bodyPr/>
          <a:lstStyle/>
          <a:p>
            <a:r>
              <a:rPr lang="en-US" dirty="0"/>
              <a:t>MM.DD.20XX</a:t>
            </a:r>
            <a:endParaRPr lang="ru-RU" dirty="0"/>
          </a:p>
        </p:txBody>
      </p:sp>
      <p:sp>
        <p:nvSpPr>
          <p:cNvPr id="5" name="Footer Placeholder 4">
            <a:extLst>
              <a:ext uri="{FF2B5EF4-FFF2-40B4-BE49-F238E27FC236}">
                <a16:creationId xmlns:a16="http://schemas.microsoft.com/office/drawing/2014/main" id="{F345D6DC-ABA5-4D00-9CD3-92FFDD1FA2DC}"/>
              </a:ext>
            </a:extLst>
          </p:cNvPr>
          <p:cNvSpPr>
            <a:spLocks noGrp="1"/>
          </p:cNvSpPr>
          <p:nvPr>
            <p:ph type="ftr" sz="quarter" idx="11"/>
          </p:nvPr>
        </p:nvSpPr>
        <p:spPr/>
        <p:txBody>
          <a:bodyPr/>
          <a:lstStyle/>
          <a:p>
            <a:r>
              <a:rPr lang="en-US" dirty="0"/>
              <a:t>ADD A FOOTER</a:t>
            </a:r>
            <a:endParaRPr lang="ru-RU" dirty="0"/>
          </a:p>
        </p:txBody>
      </p:sp>
      <p:sp>
        <p:nvSpPr>
          <p:cNvPr id="6" name="Slide Number Placeholder 5">
            <a:extLst>
              <a:ext uri="{FF2B5EF4-FFF2-40B4-BE49-F238E27FC236}">
                <a16:creationId xmlns:a16="http://schemas.microsoft.com/office/drawing/2014/main" id="{92459C86-0106-40E0-AA18-795EC5787677}"/>
              </a:ext>
            </a:extLst>
          </p:cNvPr>
          <p:cNvSpPr>
            <a:spLocks noGrp="1"/>
          </p:cNvSpPr>
          <p:nvPr>
            <p:ph type="sldNum" sz="quarter" idx="12"/>
          </p:nvPr>
        </p:nvSpPr>
        <p:spPr/>
        <p:txBody>
          <a:bodyPr/>
          <a:lstStyle/>
          <a:p>
            <a:fld id="{8D581BC7-E183-40DB-AC97-C19EA4EB8894}" type="slidenum">
              <a:rPr lang="ru-RU" smtClean="0"/>
              <a:t>‹#›</a:t>
            </a:fld>
            <a:endParaRPr lang="ru-RU" dirty="0"/>
          </a:p>
        </p:txBody>
      </p:sp>
      <p:sp>
        <p:nvSpPr>
          <p:cNvPr id="11" name="Picture Placeholder 10">
            <a:extLst>
              <a:ext uri="{FF2B5EF4-FFF2-40B4-BE49-F238E27FC236}">
                <a16:creationId xmlns:a16="http://schemas.microsoft.com/office/drawing/2014/main" id="{6D14F7B3-A6CF-491C-9855-75B5784CC456}"/>
              </a:ext>
            </a:extLst>
          </p:cNvPr>
          <p:cNvSpPr>
            <a:spLocks noGrp="1"/>
          </p:cNvSpPr>
          <p:nvPr>
            <p:ph type="pic" sz="quarter" idx="13"/>
          </p:nvPr>
        </p:nvSpPr>
        <p:spPr>
          <a:xfrm>
            <a:off x="831850" y="859665"/>
            <a:ext cx="1078992" cy="548640"/>
          </a:xfrm>
        </p:spPr>
        <p:txBody>
          <a:bodyPr anchor="ctr" anchorCtr="0">
            <a:normAutofit/>
          </a:bodyPr>
          <a:lstStyle>
            <a:lvl1pPr marL="0" indent="0" algn="ctr">
              <a:buNone/>
              <a:defRPr sz="1200"/>
            </a:lvl1pPr>
          </a:lstStyle>
          <a:p>
            <a:r>
              <a:rPr lang="en-US"/>
              <a:t>Click icon to add picture</a:t>
            </a:r>
            <a:endParaRPr lang="ru-RU" dirty="0"/>
          </a:p>
        </p:txBody>
      </p:sp>
      <p:sp>
        <p:nvSpPr>
          <p:cNvPr id="17" name="Oval 16">
            <a:extLst>
              <a:ext uri="{FF2B5EF4-FFF2-40B4-BE49-F238E27FC236}">
                <a16:creationId xmlns:a16="http://schemas.microsoft.com/office/drawing/2014/main" id="{72225750-E4CE-4A81-A0C3-4023030D637E}"/>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18" name="Straight Connector 17">
            <a:extLst>
              <a:ext uri="{FF2B5EF4-FFF2-40B4-BE49-F238E27FC236}">
                <a16:creationId xmlns:a16="http://schemas.microsoft.com/office/drawing/2014/main" id="{3819C324-07DF-49DB-A08C-0E6155CE3041}"/>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9" name="Oval 18">
            <a:extLst>
              <a:ext uri="{FF2B5EF4-FFF2-40B4-BE49-F238E27FC236}">
                <a16:creationId xmlns:a16="http://schemas.microsoft.com/office/drawing/2014/main" id="{75A34025-44F2-4A09-8629-F1794E9D35AF}"/>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20" name="Straight Connector 19">
            <a:extLst>
              <a:ext uri="{FF2B5EF4-FFF2-40B4-BE49-F238E27FC236}">
                <a16:creationId xmlns:a16="http://schemas.microsoft.com/office/drawing/2014/main" id="{815854A2-EAE9-4B2A-84CF-5A4BD753863A}"/>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78842051-6173-4CC2-8C4A-8AE31FE7BA54}"/>
              </a:ext>
            </a:extLst>
          </p:cNvPr>
          <p:cNvGrpSpPr/>
          <p:nvPr userDrawn="1"/>
        </p:nvGrpSpPr>
        <p:grpSpPr>
          <a:xfrm>
            <a:off x="5124396" y="1373283"/>
            <a:ext cx="1943208" cy="100800"/>
            <a:chOff x="3149478" y="1373283"/>
            <a:chExt cx="1943208" cy="100800"/>
          </a:xfrm>
        </p:grpSpPr>
        <p:grpSp>
          <p:nvGrpSpPr>
            <p:cNvPr id="15" name="Group 14">
              <a:extLst>
                <a:ext uri="{FF2B5EF4-FFF2-40B4-BE49-F238E27FC236}">
                  <a16:creationId xmlns:a16="http://schemas.microsoft.com/office/drawing/2014/main" id="{B7317392-EF87-4050-8BBE-32F74B0CF15A}"/>
                </a:ext>
              </a:extLst>
            </p:cNvPr>
            <p:cNvGrpSpPr/>
            <p:nvPr userDrawn="1"/>
          </p:nvGrpSpPr>
          <p:grpSpPr>
            <a:xfrm>
              <a:off x="3149478" y="1373283"/>
              <a:ext cx="1943208" cy="100800"/>
              <a:chOff x="0" y="3237441"/>
              <a:chExt cx="1943208" cy="100800"/>
            </a:xfrm>
          </p:grpSpPr>
          <p:cxnSp>
            <p:nvCxnSpPr>
              <p:cNvPr id="13" name="Straight Connector 12">
                <a:extLst>
                  <a:ext uri="{FF2B5EF4-FFF2-40B4-BE49-F238E27FC236}">
                    <a16:creationId xmlns:a16="http://schemas.microsoft.com/office/drawing/2014/main" id="{785A4134-866D-4143-AC1E-8A2FFDB49855}"/>
                  </a:ext>
                </a:extLst>
              </p:cNvPr>
              <p:cNvCxnSpPr/>
              <p:nvPr userDrawn="1"/>
            </p:nvCxnSpPr>
            <p:spPr>
              <a:xfrm>
                <a:off x="0" y="3290538"/>
                <a:ext cx="1892808"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4" name="Oval 13">
                <a:extLst>
                  <a:ext uri="{FF2B5EF4-FFF2-40B4-BE49-F238E27FC236}">
                    <a16:creationId xmlns:a16="http://schemas.microsoft.com/office/drawing/2014/main" id="{1BBC5D9C-B8FB-455B-9398-36DB21F2765E}"/>
                  </a:ext>
                </a:extLst>
              </p:cNvPr>
              <p:cNvSpPr/>
              <p:nvPr userDrawn="1"/>
            </p:nvSpPr>
            <p:spPr>
              <a:xfrm>
                <a:off x="1842408" y="3237441"/>
                <a:ext cx="100800"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grpSp>
        <p:sp>
          <p:nvSpPr>
            <p:cNvPr id="21" name="Oval 20">
              <a:extLst>
                <a:ext uri="{FF2B5EF4-FFF2-40B4-BE49-F238E27FC236}">
                  <a16:creationId xmlns:a16="http://schemas.microsoft.com/office/drawing/2014/main" id="{5D1C3636-C306-4492-8D46-194288459CAF}"/>
                </a:ext>
              </a:extLst>
            </p:cNvPr>
            <p:cNvSpPr/>
            <p:nvPr userDrawn="1"/>
          </p:nvSpPr>
          <p:spPr>
            <a:xfrm>
              <a:off x="3149478" y="1373283"/>
              <a:ext cx="100800"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grpSp>
    </p:spTree>
    <p:extLst>
      <p:ext uri="{BB962C8B-B14F-4D97-AF65-F5344CB8AC3E}">
        <p14:creationId xmlns:p14="http://schemas.microsoft.com/office/powerpoint/2010/main" val="32350281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Content Layout">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E8E3FDB8-6D5C-48FE-99EA-7EC60F4D819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dirty="0"/>
          </a:p>
        </p:txBody>
      </p:sp>
      <p:sp>
        <p:nvSpPr>
          <p:cNvPr id="5" name="Date Placeholder 4">
            <a:extLst>
              <a:ext uri="{FF2B5EF4-FFF2-40B4-BE49-F238E27FC236}">
                <a16:creationId xmlns:a16="http://schemas.microsoft.com/office/drawing/2014/main" id="{2D9775F3-A041-479A-8038-652B7D9C72E9}"/>
              </a:ext>
            </a:extLst>
          </p:cNvPr>
          <p:cNvSpPr>
            <a:spLocks noGrp="1"/>
          </p:cNvSpPr>
          <p:nvPr>
            <p:ph type="dt" sz="half" idx="10"/>
          </p:nvPr>
        </p:nvSpPr>
        <p:spPr/>
        <p:txBody>
          <a:bodyPr/>
          <a:lstStyle/>
          <a:p>
            <a:r>
              <a:rPr lang="en-US" dirty="0"/>
              <a:t>MM.DD.20XX</a:t>
            </a:r>
            <a:endParaRPr lang="ru-RU" dirty="0"/>
          </a:p>
        </p:txBody>
      </p:sp>
      <p:sp>
        <p:nvSpPr>
          <p:cNvPr id="6" name="Footer Placeholder 5">
            <a:extLst>
              <a:ext uri="{FF2B5EF4-FFF2-40B4-BE49-F238E27FC236}">
                <a16:creationId xmlns:a16="http://schemas.microsoft.com/office/drawing/2014/main" id="{29BEDD04-BE4E-4B91-B13E-0C4FB3E1658F}"/>
              </a:ext>
            </a:extLst>
          </p:cNvPr>
          <p:cNvSpPr>
            <a:spLocks noGrp="1"/>
          </p:cNvSpPr>
          <p:nvPr>
            <p:ph type="ftr" sz="quarter" idx="11"/>
          </p:nvPr>
        </p:nvSpPr>
        <p:spPr/>
        <p:txBody>
          <a:bodyPr/>
          <a:lstStyle/>
          <a:p>
            <a:r>
              <a:rPr lang="en-US" dirty="0"/>
              <a:t>ADD A FOOTER</a:t>
            </a:r>
            <a:endParaRPr lang="ru-RU" dirty="0"/>
          </a:p>
        </p:txBody>
      </p:sp>
      <p:sp>
        <p:nvSpPr>
          <p:cNvPr id="7" name="Slide Number Placeholder 6">
            <a:extLst>
              <a:ext uri="{FF2B5EF4-FFF2-40B4-BE49-F238E27FC236}">
                <a16:creationId xmlns:a16="http://schemas.microsoft.com/office/drawing/2014/main" id="{306DF5D8-12DC-494E-B0F1-2E9C86A14544}"/>
              </a:ext>
            </a:extLst>
          </p:cNvPr>
          <p:cNvSpPr>
            <a:spLocks noGrp="1"/>
          </p:cNvSpPr>
          <p:nvPr>
            <p:ph type="sldNum" sz="quarter" idx="12"/>
          </p:nvPr>
        </p:nvSpPr>
        <p:spPr/>
        <p:txBody>
          <a:bodyPr/>
          <a:lstStyle/>
          <a:p>
            <a:fld id="{8D581BC7-E183-40DB-AC97-C19EA4EB8894}" type="slidenum">
              <a:rPr lang="ru-RU" smtClean="0"/>
              <a:t>‹#›</a:t>
            </a:fld>
            <a:endParaRPr lang="ru-RU" dirty="0"/>
          </a:p>
        </p:txBody>
      </p:sp>
      <p:sp>
        <p:nvSpPr>
          <p:cNvPr id="8" name="Title 1">
            <a:extLst>
              <a:ext uri="{FF2B5EF4-FFF2-40B4-BE49-F238E27FC236}">
                <a16:creationId xmlns:a16="http://schemas.microsoft.com/office/drawing/2014/main" id="{ABF87C9E-53A2-4DE1-89DC-3907BE2E3D3C}"/>
              </a:ext>
            </a:extLst>
          </p:cNvPr>
          <p:cNvSpPr>
            <a:spLocks noGrp="1"/>
          </p:cNvSpPr>
          <p:nvPr>
            <p:ph type="title"/>
          </p:nvPr>
        </p:nvSpPr>
        <p:spPr>
          <a:xfrm>
            <a:off x="5104263" y="707529"/>
            <a:ext cx="6310887" cy="569086"/>
          </a:xfrm>
        </p:spPr>
        <p:txBody>
          <a:bodyPr lIns="0" tIns="0" rIns="0" bIns="0" anchor="b">
            <a:normAutofit/>
          </a:bodyPr>
          <a:lstStyle>
            <a:lvl1pPr algn="r">
              <a:defRPr sz="3600"/>
            </a:lvl1pPr>
          </a:lstStyle>
          <a:p>
            <a:r>
              <a:rPr lang="en-US"/>
              <a:t>Click to edit Master title style</a:t>
            </a:r>
            <a:endParaRPr lang="ru-RU" dirty="0"/>
          </a:p>
        </p:txBody>
      </p:sp>
      <p:sp>
        <p:nvSpPr>
          <p:cNvPr id="9" name="Text Placeholder 2">
            <a:extLst>
              <a:ext uri="{FF2B5EF4-FFF2-40B4-BE49-F238E27FC236}">
                <a16:creationId xmlns:a16="http://schemas.microsoft.com/office/drawing/2014/main" id="{EB453F8F-AA02-4E0D-93BF-8CF4F1490377}"/>
              </a:ext>
            </a:extLst>
          </p:cNvPr>
          <p:cNvSpPr>
            <a:spLocks noGrp="1"/>
          </p:cNvSpPr>
          <p:nvPr>
            <p:ph type="body" idx="1" hasCustomPrompt="1"/>
          </p:nvPr>
        </p:nvSpPr>
        <p:spPr>
          <a:xfrm>
            <a:off x="5104263" y="1625821"/>
            <a:ext cx="6289862" cy="569085"/>
          </a:xfrm>
        </p:spPr>
        <p:txBody>
          <a:bodyPr lIns="0" tIns="0" rIns="0" bIns="0">
            <a:normAutofit/>
          </a:bodyPr>
          <a:lstStyle>
            <a:lvl1pPr marL="0" indent="0" algn="r">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10" name="Picture Placeholder 10">
            <a:extLst>
              <a:ext uri="{FF2B5EF4-FFF2-40B4-BE49-F238E27FC236}">
                <a16:creationId xmlns:a16="http://schemas.microsoft.com/office/drawing/2014/main" id="{A541F291-2E4B-474E-9ED0-55C97A2A066D}"/>
              </a:ext>
            </a:extLst>
          </p:cNvPr>
          <p:cNvSpPr>
            <a:spLocks noGrp="1"/>
          </p:cNvSpPr>
          <p:nvPr>
            <p:ph type="pic" sz="quarter" idx="13"/>
          </p:nvPr>
        </p:nvSpPr>
        <p:spPr>
          <a:xfrm>
            <a:off x="831850" y="859665"/>
            <a:ext cx="1078992" cy="548640"/>
          </a:xfrm>
        </p:spPr>
        <p:txBody>
          <a:bodyPr anchor="ctr" anchorCtr="0">
            <a:normAutofit/>
          </a:bodyPr>
          <a:lstStyle>
            <a:lvl1pPr marL="0" indent="0" algn="ctr">
              <a:buNone/>
              <a:defRPr sz="1200"/>
            </a:lvl1pPr>
          </a:lstStyle>
          <a:p>
            <a:r>
              <a:rPr lang="en-US"/>
              <a:t>Click icon to add picture</a:t>
            </a:r>
            <a:endParaRPr lang="ru-RU" dirty="0"/>
          </a:p>
        </p:txBody>
      </p:sp>
      <p:grpSp>
        <p:nvGrpSpPr>
          <p:cNvPr id="11" name="Group 10">
            <a:extLst>
              <a:ext uri="{FF2B5EF4-FFF2-40B4-BE49-F238E27FC236}">
                <a16:creationId xmlns:a16="http://schemas.microsoft.com/office/drawing/2014/main" id="{59E4D57E-4989-4939-A31F-637543FAB606}"/>
              </a:ext>
            </a:extLst>
          </p:cNvPr>
          <p:cNvGrpSpPr/>
          <p:nvPr userDrawn="1"/>
        </p:nvGrpSpPr>
        <p:grpSpPr>
          <a:xfrm flipH="1">
            <a:off x="7179281" y="1375202"/>
            <a:ext cx="5012719" cy="100800"/>
            <a:chOff x="304632" y="3240138"/>
            <a:chExt cx="3129768" cy="100800"/>
          </a:xfrm>
        </p:grpSpPr>
        <p:cxnSp>
          <p:nvCxnSpPr>
            <p:cNvPr id="12" name="Straight Connector 11">
              <a:extLst>
                <a:ext uri="{FF2B5EF4-FFF2-40B4-BE49-F238E27FC236}">
                  <a16:creationId xmlns:a16="http://schemas.microsoft.com/office/drawing/2014/main" id="{370B72A7-B625-48B8-88E6-BCE2A4DD531E}"/>
                </a:ext>
              </a:extLst>
            </p:cNvPr>
            <p:cNvCxnSpPr>
              <a:cxnSpLocks/>
            </p:cNvCxnSpPr>
            <p:nvPr userDrawn="1"/>
          </p:nvCxnSpPr>
          <p:spPr>
            <a:xfrm>
              <a:off x="304632" y="3290538"/>
              <a:ext cx="307937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Oval 12">
              <a:extLst>
                <a:ext uri="{FF2B5EF4-FFF2-40B4-BE49-F238E27FC236}">
                  <a16:creationId xmlns:a16="http://schemas.microsoft.com/office/drawing/2014/main" id="{01ED729F-F8A5-4244-9776-4935C260F11F}"/>
                </a:ext>
              </a:extLst>
            </p:cNvPr>
            <p:cNvSpPr/>
            <p:nvPr userDrawn="1"/>
          </p:nvSpPr>
          <p:spPr>
            <a:xfrm>
              <a:off x="3368676" y="3240138"/>
              <a:ext cx="65724"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grpSp>
      <p:sp>
        <p:nvSpPr>
          <p:cNvPr id="14" name="Text Placeholder 2">
            <a:extLst>
              <a:ext uri="{FF2B5EF4-FFF2-40B4-BE49-F238E27FC236}">
                <a16:creationId xmlns:a16="http://schemas.microsoft.com/office/drawing/2014/main" id="{BE12A846-0DFC-435B-BAE9-D90C353E0344}"/>
              </a:ext>
            </a:extLst>
          </p:cNvPr>
          <p:cNvSpPr>
            <a:spLocks noGrp="1"/>
          </p:cNvSpPr>
          <p:nvPr>
            <p:ph type="body" idx="14" hasCustomPrompt="1"/>
          </p:nvPr>
        </p:nvSpPr>
        <p:spPr>
          <a:xfrm>
            <a:off x="1226927" y="4271296"/>
            <a:ext cx="2944368" cy="1419822"/>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cxnSp>
        <p:nvCxnSpPr>
          <p:cNvPr id="17" name="Straight Connector 16">
            <a:extLst>
              <a:ext uri="{FF2B5EF4-FFF2-40B4-BE49-F238E27FC236}">
                <a16:creationId xmlns:a16="http://schemas.microsoft.com/office/drawing/2014/main" id="{6150998C-CF95-4C6F-8962-8EB2DB30177D}"/>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8" name="Oval 17">
            <a:extLst>
              <a:ext uri="{FF2B5EF4-FFF2-40B4-BE49-F238E27FC236}">
                <a16:creationId xmlns:a16="http://schemas.microsoft.com/office/drawing/2014/main" id="{F86A2ACD-8CF5-48A3-A678-E213A809B332}"/>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19" name="Straight Connector 18">
            <a:extLst>
              <a:ext uri="{FF2B5EF4-FFF2-40B4-BE49-F238E27FC236}">
                <a16:creationId xmlns:a16="http://schemas.microsoft.com/office/drawing/2014/main" id="{F00811BB-0E37-4D70-84A5-97B3FBEDCBE6}"/>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Oval 19">
            <a:extLst>
              <a:ext uri="{FF2B5EF4-FFF2-40B4-BE49-F238E27FC236}">
                <a16:creationId xmlns:a16="http://schemas.microsoft.com/office/drawing/2014/main" id="{D03B3046-0457-4D23-8E0C-64E3FCD620BB}"/>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22" name="Text Placeholder 2">
            <a:extLst>
              <a:ext uri="{FF2B5EF4-FFF2-40B4-BE49-F238E27FC236}">
                <a16:creationId xmlns:a16="http://schemas.microsoft.com/office/drawing/2014/main" id="{F2ACDD32-C1AB-4359-B055-2F910492987E}"/>
              </a:ext>
            </a:extLst>
          </p:cNvPr>
          <p:cNvSpPr>
            <a:spLocks noGrp="1"/>
          </p:cNvSpPr>
          <p:nvPr>
            <p:ph type="body" idx="16" hasCustomPrompt="1"/>
          </p:nvPr>
        </p:nvSpPr>
        <p:spPr>
          <a:xfrm>
            <a:off x="1226927" y="3858610"/>
            <a:ext cx="2944368" cy="328343"/>
          </a:xfrm>
        </p:spPr>
        <p:txBody>
          <a:bodyPr lIns="0" tIns="0" rIns="0" bIns="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16" name="Text Placeholder 15">
            <a:extLst>
              <a:ext uri="{FF2B5EF4-FFF2-40B4-BE49-F238E27FC236}">
                <a16:creationId xmlns:a16="http://schemas.microsoft.com/office/drawing/2014/main" id="{D0092E26-7A96-4712-98A7-FFDA7C3D7721}"/>
              </a:ext>
            </a:extLst>
          </p:cNvPr>
          <p:cNvSpPr>
            <a:spLocks noGrp="1"/>
          </p:cNvSpPr>
          <p:nvPr>
            <p:ph type="body" sz="quarter" idx="26" hasCustomPrompt="1"/>
          </p:nvPr>
        </p:nvSpPr>
        <p:spPr>
          <a:xfrm>
            <a:off x="1226927" y="2760518"/>
            <a:ext cx="978408" cy="978408"/>
          </a:xfrm>
          <a:prstGeom prst="ellipse">
            <a:avLst/>
          </a:prstGeom>
          <a:ln w="6350">
            <a:solidFill>
              <a:schemeClr val="tx1"/>
            </a:solidFill>
          </a:ln>
        </p:spPr>
        <p:txBody>
          <a:bodyPr lIns="0" tIns="0" rIns="0" bIns="0" anchor="ctr" anchorCtr="0">
            <a:noAutofit/>
          </a:bodyPr>
          <a:lstStyle>
            <a:lvl1pPr marL="0" indent="0" algn="ctr">
              <a:buNone/>
              <a:defRPr sz="7000" b="1">
                <a:ln w="6350">
                  <a:solidFill>
                    <a:schemeClr val="tx1"/>
                  </a:solidFill>
                </a:ln>
                <a:noFill/>
                <a:latin typeface="+mj-lt"/>
              </a:defRPr>
            </a:lvl1pPr>
          </a:lstStyle>
          <a:p>
            <a:pPr lvl="0"/>
            <a:r>
              <a:rPr lang="en-US" dirty="0"/>
              <a:t>1</a:t>
            </a:r>
            <a:endParaRPr lang="ru-RU" dirty="0"/>
          </a:p>
        </p:txBody>
      </p:sp>
      <p:sp>
        <p:nvSpPr>
          <p:cNvPr id="34" name="Text Placeholder 2">
            <a:extLst>
              <a:ext uri="{FF2B5EF4-FFF2-40B4-BE49-F238E27FC236}">
                <a16:creationId xmlns:a16="http://schemas.microsoft.com/office/drawing/2014/main" id="{B17B484C-F876-40B2-89DE-FC7A9E54C835}"/>
              </a:ext>
            </a:extLst>
          </p:cNvPr>
          <p:cNvSpPr>
            <a:spLocks noGrp="1"/>
          </p:cNvSpPr>
          <p:nvPr>
            <p:ph type="body" idx="27" hasCustomPrompt="1"/>
          </p:nvPr>
        </p:nvSpPr>
        <p:spPr>
          <a:xfrm>
            <a:off x="4871314" y="4271296"/>
            <a:ext cx="2944368" cy="1419822"/>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35" name="Text Placeholder 15">
            <a:extLst>
              <a:ext uri="{FF2B5EF4-FFF2-40B4-BE49-F238E27FC236}">
                <a16:creationId xmlns:a16="http://schemas.microsoft.com/office/drawing/2014/main" id="{7A54608E-523B-47AC-B8A6-3E8FE9A15847}"/>
              </a:ext>
            </a:extLst>
          </p:cNvPr>
          <p:cNvSpPr>
            <a:spLocks noGrp="1"/>
          </p:cNvSpPr>
          <p:nvPr>
            <p:ph type="body" sz="quarter" idx="28" hasCustomPrompt="1"/>
          </p:nvPr>
        </p:nvSpPr>
        <p:spPr>
          <a:xfrm>
            <a:off x="4871314" y="2760518"/>
            <a:ext cx="978408" cy="978408"/>
          </a:xfrm>
          <a:prstGeom prst="ellipse">
            <a:avLst/>
          </a:prstGeom>
          <a:ln w="6350">
            <a:solidFill>
              <a:schemeClr val="tx1"/>
            </a:solidFill>
          </a:ln>
        </p:spPr>
        <p:txBody>
          <a:bodyPr lIns="0" tIns="0" rIns="0" bIns="0" anchor="ctr" anchorCtr="0">
            <a:noAutofit/>
          </a:bodyPr>
          <a:lstStyle>
            <a:lvl1pPr marL="0" indent="0" algn="ctr">
              <a:buNone/>
              <a:defRPr sz="7000" b="1">
                <a:ln w="6350">
                  <a:solidFill>
                    <a:schemeClr val="tx1"/>
                  </a:solidFill>
                </a:ln>
                <a:noFill/>
                <a:latin typeface="+mj-lt"/>
              </a:defRPr>
            </a:lvl1pPr>
          </a:lstStyle>
          <a:p>
            <a:pPr lvl="0"/>
            <a:r>
              <a:rPr lang="en-US" dirty="0"/>
              <a:t>2</a:t>
            </a:r>
            <a:endParaRPr lang="ru-RU" dirty="0"/>
          </a:p>
        </p:txBody>
      </p:sp>
      <p:sp>
        <p:nvSpPr>
          <p:cNvPr id="36" name="Text Placeholder 2">
            <a:extLst>
              <a:ext uri="{FF2B5EF4-FFF2-40B4-BE49-F238E27FC236}">
                <a16:creationId xmlns:a16="http://schemas.microsoft.com/office/drawing/2014/main" id="{99E02476-A734-4A74-BC42-F104B37C8C19}"/>
              </a:ext>
            </a:extLst>
          </p:cNvPr>
          <p:cNvSpPr>
            <a:spLocks noGrp="1"/>
          </p:cNvSpPr>
          <p:nvPr>
            <p:ph type="body" idx="29" hasCustomPrompt="1"/>
          </p:nvPr>
        </p:nvSpPr>
        <p:spPr>
          <a:xfrm>
            <a:off x="4871314" y="3858610"/>
            <a:ext cx="2944368" cy="328343"/>
          </a:xfrm>
        </p:spPr>
        <p:txBody>
          <a:bodyPr lIns="0" tIns="0" rIns="0" bIns="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37" name="Text Placeholder 2">
            <a:extLst>
              <a:ext uri="{FF2B5EF4-FFF2-40B4-BE49-F238E27FC236}">
                <a16:creationId xmlns:a16="http://schemas.microsoft.com/office/drawing/2014/main" id="{E0D32F26-CEE2-4420-A43D-B008AE2D1DDC}"/>
              </a:ext>
            </a:extLst>
          </p:cNvPr>
          <p:cNvSpPr>
            <a:spLocks noGrp="1"/>
          </p:cNvSpPr>
          <p:nvPr>
            <p:ph type="body" idx="30" hasCustomPrompt="1"/>
          </p:nvPr>
        </p:nvSpPr>
        <p:spPr>
          <a:xfrm>
            <a:off x="8515702" y="4271296"/>
            <a:ext cx="2944368" cy="1419822"/>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38" name="Text Placeholder 15">
            <a:extLst>
              <a:ext uri="{FF2B5EF4-FFF2-40B4-BE49-F238E27FC236}">
                <a16:creationId xmlns:a16="http://schemas.microsoft.com/office/drawing/2014/main" id="{DBC2890A-FFF7-4606-A262-6D464BA5D997}"/>
              </a:ext>
            </a:extLst>
          </p:cNvPr>
          <p:cNvSpPr>
            <a:spLocks noGrp="1"/>
          </p:cNvSpPr>
          <p:nvPr>
            <p:ph type="body" sz="quarter" idx="31" hasCustomPrompt="1"/>
          </p:nvPr>
        </p:nvSpPr>
        <p:spPr>
          <a:xfrm>
            <a:off x="8515702" y="2760518"/>
            <a:ext cx="978408" cy="978408"/>
          </a:xfrm>
          <a:prstGeom prst="ellipse">
            <a:avLst/>
          </a:prstGeom>
          <a:ln w="6350">
            <a:solidFill>
              <a:schemeClr val="tx1"/>
            </a:solidFill>
          </a:ln>
        </p:spPr>
        <p:txBody>
          <a:bodyPr lIns="0" tIns="0" rIns="0" bIns="0" anchor="ctr" anchorCtr="0">
            <a:noAutofit/>
          </a:bodyPr>
          <a:lstStyle>
            <a:lvl1pPr marL="0" indent="0" algn="ctr">
              <a:buNone/>
              <a:defRPr sz="7000" b="1">
                <a:ln w="6350">
                  <a:solidFill>
                    <a:schemeClr val="tx1"/>
                  </a:solidFill>
                </a:ln>
                <a:noFill/>
                <a:latin typeface="+mj-lt"/>
              </a:defRPr>
            </a:lvl1pPr>
          </a:lstStyle>
          <a:p>
            <a:pPr lvl="0"/>
            <a:r>
              <a:rPr lang="en-US" dirty="0"/>
              <a:t>3</a:t>
            </a:r>
            <a:endParaRPr lang="ru-RU" dirty="0"/>
          </a:p>
        </p:txBody>
      </p:sp>
      <p:sp>
        <p:nvSpPr>
          <p:cNvPr id="39" name="Text Placeholder 2">
            <a:extLst>
              <a:ext uri="{FF2B5EF4-FFF2-40B4-BE49-F238E27FC236}">
                <a16:creationId xmlns:a16="http://schemas.microsoft.com/office/drawing/2014/main" id="{268E1254-8C59-4B9B-A775-45CA3D655514}"/>
              </a:ext>
            </a:extLst>
          </p:cNvPr>
          <p:cNvSpPr>
            <a:spLocks noGrp="1"/>
          </p:cNvSpPr>
          <p:nvPr>
            <p:ph type="body" idx="32" hasCustomPrompt="1"/>
          </p:nvPr>
        </p:nvSpPr>
        <p:spPr>
          <a:xfrm>
            <a:off x="8515702" y="3858610"/>
            <a:ext cx="2944368" cy="328343"/>
          </a:xfrm>
        </p:spPr>
        <p:txBody>
          <a:bodyPr lIns="0" tIns="0" rIns="0" bIns="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cxnSp>
        <p:nvCxnSpPr>
          <p:cNvPr id="21" name="Straight Connector 20">
            <a:extLst>
              <a:ext uri="{FF2B5EF4-FFF2-40B4-BE49-F238E27FC236}">
                <a16:creationId xmlns:a16="http://schemas.microsoft.com/office/drawing/2014/main" id="{8E47DC43-D8A0-4F17-B897-D8B07A6F1B47}"/>
              </a:ext>
            </a:extLst>
          </p:cNvPr>
          <p:cNvCxnSpPr/>
          <p:nvPr userDrawn="1"/>
        </p:nvCxnSpPr>
        <p:spPr>
          <a:xfrm>
            <a:off x="2205335" y="3256107"/>
            <a:ext cx="266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D201F265-08ED-497A-BE5C-62220829348F}"/>
              </a:ext>
            </a:extLst>
          </p:cNvPr>
          <p:cNvCxnSpPr/>
          <p:nvPr userDrawn="1"/>
        </p:nvCxnSpPr>
        <p:spPr>
          <a:xfrm>
            <a:off x="5849839" y="3255785"/>
            <a:ext cx="266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263440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967058B-89E0-4460-AB21-21747CB3A11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ru-RU" dirty="0"/>
          </a:p>
        </p:txBody>
      </p:sp>
      <p:sp>
        <p:nvSpPr>
          <p:cNvPr id="3" name="Text Placeholder 2">
            <a:extLst>
              <a:ext uri="{FF2B5EF4-FFF2-40B4-BE49-F238E27FC236}">
                <a16:creationId xmlns:a16="http://schemas.microsoft.com/office/drawing/2014/main" id="{7201C5EB-04D6-4050-930C-5F6907528D7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ru-RU" dirty="0"/>
          </a:p>
        </p:txBody>
      </p:sp>
      <p:sp>
        <p:nvSpPr>
          <p:cNvPr id="4" name="Date Placeholder 3">
            <a:extLst>
              <a:ext uri="{FF2B5EF4-FFF2-40B4-BE49-F238E27FC236}">
                <a16:creationId xmlns:a16="http://schemas.microsoft.com/office/drawing/2014/main" id="{A732220F-109C-4A57-81E9-C6279EDA1374}"/>
              </a:ext>
            </a:extLst>
          </p:cNvPr>
          <p:cNvSpPr>
            <a:spLocks noGrp="1"/>
          </p:cNvSpPr>
          <p:nvPr>
            <p:ph type="dt" sz="half" idx="2"/>
          </p:nvPr>
        </p:nvSpPr>
        <p:spPr>
          <a:xfrm>
            <a:off x="10016836" y="5878720"/>
            <a:ext cx="1336964" cy="298800"/>
          </a:xfrm>
          <a:prstGeom prst="rect">
            <a:avLst/>
          </a:prstGeom>
        </p:spPr>
        <p:txBody>
          <a:bodyPr vert="horz" lIns="0" tIns="0" rIns="0" bIns="0" rtlCol="0" anchor="ctr"/>
          <a:lstStyle>
            <a:lvl1pPr algn="r">
              <a:defRPr sz="1000">
                <a:solidFill>
                  <a:schemeClr val="bg1">
                    <a:lumMod val="50000"/>
                    <a:lumOff val="50000"/>
                  </a:schemeClr>
                </a:solidFill>
              </a:defRPr>
            </a:lvl1pPr>
          </a:lstStyle>
          <a:p>
            <a:r>
              <a:rPr lang="en-US" dirty="0"/>
              <a:t>MM.DD.20XX</a:t>
            </a:r>
            <a:endParaRPr lang="ru-RU" dirty="0"/>
          </a:p>
        </p:txBody>
      </p:sp>
      <p:sp>
        <p:nvSpPr>
          <p:cNvPr id="5" name="Footer Placeholder 4">
            <a:extLst>
              <a:ext uri="{FF2B5EF4-FFF2-40B4-BE49-F238E27FC236}">
                <a16:creationId xmlns:a16="http://schemas.microsoft.com/office/drawing/2014/main" id="{0A25404F-F26F-42E5-BA15-C0373FC1CF2B}"/>
              </a:ext>
            </a:extLst>
          </p:cNvPr>
          <p:cNvSpPr>
            <a:spLocks noGrp="1"/>
          </p:cNvSpPr>
          <p:nvPr>
            <p:ph type="ftr" sz="quarter" idx="3"/>
          </p:nvPr>
        </p:nvSpPr>
        <p:spPr>
          <a:xfrm>
            <a:off x="1169960" y="5878720"/>
            <a:ext cx="2915733" cy="298800"/>
          </a:xfrm>
          <a:prstGeom prst="rect">
            <a:avLst/>
          </a:prstGeom>
        </p:spPr>
        <p:txBody>
          <a:bodyPr vert="horz" lIns="91440" tIns="45720" rIns="91440" bIns="45720" rtlCol="0" anchor="ctr"/>
          <a:lstStyle>
            <a:lvl1pPr algn="l">
              <a:defRPr sz="1000">
                <a:solidFill>
                  <a:schemeClr val="bg1">
                    <a:lumMod val="50000"/>
                    <a:lumOff val="50000"/>
                  </a:schemeClr>
                </a:solidFill>
              </a:defRPr>
            </a:lvl1pPr>
          </a:lstStyle>
          <a:p>
            <a:r>
              <a:rPr lang="en-US" dirty="0"/>
              <a:t>ADD A FOOTER</a:t>
            </a:r>
            <a:endParaRPr lang="ru-RU" dirty="0"/>
          </a:p>
        </p:txBody>
      </p:sp>
      <p:sp>
        <p:nvSpPr>
          <p:cNvPr id="6" name="Slide Number Placeholder 5">
            <a:extLst>
              <a:ext uri="{FF2B5EF4-FFF2-40B4-BE49-F238E27FC236}">
                <a16:creationId xmlns:a16="http://schemas.microsoft.com/office/drawing/2014/main" id="{41725174-FA04-488F-9F0C-3CD1D1483FA9}"/>
              </a:ext>
            </a:extLst>
          </p:cNvPr>
          <p:cNvSpPr>
            <a:spLocks noGrp="1"/>
          </p:cNvSpPr>
          <p:nvPr>
            <p:ph type="sldNum" sz="quarter" idx="4"/>
          </p:nvPr>
        </p:nvSpPr>
        <p:spPr>
          <a:xfrm>
            <a:off x="778643" y="5879656"/>
            <a:ext cx="354492" cy="297307"/>
          </a:xfrm>
          <a:prstGeom prst="rect">
            <a:avLst/>
          </a:prstGeom>
        </p:spPr>
        <p:txBody>
          <a:bodyPr vert="horz" lIns="91440" tIns="45720" rIns="91440" bIns="45720" rtlCol="0" anchor="ctr"/>
          <a:lstStyle>
            <a:lvl1pPr algn="ctr">
              <a:defRPr sz="1000">
                <a:solidFill>
                  <a:schemeClr val="bg2"/>
                </a:solidFill>
              </a:defRPr>
            </a:lvl1pPr>
          </a:lstStyle>
          <a:p>
            <a:fld id="{8D581BC7-E183-40DB-AC97-C19EA4EB8894}" type="slidenum">
              <a:rPr lang="ru-RU" smtClean="0"/>
              <a:pPr/>
              <a:t>‹#›</a:t>
            </a:fld>
            <a:endParaRPr lang="ru-RU" dirty="0"/>
          </a:p>
        </p:txBody>
      </p:sp>
      <p:sp>
        <p:nvSpPr>
          <p:cNvPr id="7" name="Oval 6">
            <a:extLst>
              <a:ext uri="{FF2B5EF4-FFF2-40B4-BE49-F238E27FC236}">
                <a16:creationId xmlns:a16="http://schemas.microsoft.com/office/drawing/2014/main" id="{7FEF1588-F385-48F3-800A-554A9423E77A}"/>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10" name="Straight Connector 9">
            <a:extLst>
              <a:ext uri="{FF2B5EF4-FFF2-40B4-BE49-F238E27FC236}">
                <a16:creationId xmlns:a16="http://schemas.microsoft.com/office/drawing/2014/main" id="{440B0943-F568-4674-8FA4-B435B1E466AF}"/>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1" name="Oval 10">
            <a:extLst>
              <a:ext uri="{FF2B5EF4-FFF2-40B4-BE49-F238E27FC236}">
                <a16:creationId xmlns:a16="http://schemas.microsoft.com/office/drawing/2014/main" id="{62DE7FD5-7941-43A1-8663-42AE40546A4F}"/>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13" name="Straight Connector 12">
            <a:extLst>
              <a:ext uri="{FF2B5EF4-FFF2-40B4-BE49-F238E27FC236}">
                <a16:creationId xmlns:a16="http://schemas.microsoft.com/office/drawing/2014/main" id="{97791EE5-EF06-4BF8-84C6-EC24114E73F5}"/>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418611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60" r:id="rId5"/>
    <p:sldLayoutId id="2147483661" r:id="rId6"/>
    <p:sldLayoutId id="2147483662" r:id="rId7"/>
    <p:sldLayoutId id="2147483663" r:id="rId8"/>
    <p:sldLayoutId id="2147483664" r:id="rId9"/>
    <p:sldLayoutId id="2147483665" r:id="rId10"/>
    <p:sldLayoutId id="2147483666" r:id="rId11"/>
    <p:sldLayoutId id="2147483667" r:id="rId12"/>
    <p:sldLayoutId id="2147483668" r:id="rId13"/>
    <p:sldLayoutId id="2147483669" r:id="rId14"/>
    <p:sldLayoutId id="2147483670" r:id="rId15"/>
    <p:sldLayoutId id="2147483671" r:id="rId16"/>
    <p:sldLayoutId id="2147483672" r:id="rId17"/>
    <p:sldLayoutId id="2147483673" r:id="rId18"/>
    <p:sldLayoutId id="2147483674" r:id="rId19"/>
    <p:sldLayoutId id="2147483675" r:id="rId20"/>
    <p:sldLayoutId id="2147483676" r:id="rId21"/>
    <p:sldLayoutId id="2147483677" r:id="rId22"/>
    <p:sldLayoutId id="2147483678" r:id="rId23"/>
    <p:sldLayoutId id="2147483679" r:id="rId24"/>
    <p:sldLayoutId id="2147483680" r:id="rId25"/>
    <p:sldLayoutId id="2147483681" r:id="rId26"/>
    <p:sldLayoutId id="2147483682" r:id="rId27"/>
    <p:sldLayoutId id="2147483683" r:id="rId28"/>
    <p:sldLayoutId id="2147483684" r:id="rId29"/>
    <p:sldLayoutId id="2147483685" r:id="rId30"/>
    <p:sldLayoutId id="2147483686" r:id="rId31"/>
    <p:sldLayoutId id="2147483687" r:id="rId32"/>
    <p:sldLayoutId id="2147483690" r:id="rId33"/>
    <p:sldLayoutId id="2147483691" r:id="rId34"/>
    <p:sldLayoutId id="2147483688" r:id="rId35"/>
    <p:sldLayoutId id="2147483689" r:id="rId36"/>
  </p:sldLayoutIdLst>
  <p:hf hdr="0"/>
  <p:txStyles>
    <p:titleStyle>
      <a:lvl1pPr algn="l" defTabSz="914400" rtl="0" eaLnBrk="1" latinLnBrk="0" hangingPunct="1">
        <a:lnSpc>
          <a:spcPct val="90000"/>
        </a:lnSpc>
        <a:spcBef>
          <a:spcPct val="0"/>
        </a:spcBef>
        <a:buNone/>
        <a:defRPr sz="3600" b="1" kern="1200">
          <a:solidFill>
            <a:schemeClr val="bg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527" userDrawn="1">
          <p15:clr>
            <a:srgbClr val="F26B43"/>
          </p15:clr>
        </p15:guide>
        <p15:guide id="2" pos="7174" userDrawn="1">
          <p15:clr>
            <a:srgbClr val="F26B43"/>
          </p15:clr>
        </p15:guide>
        <p15:guide id="3" pos="506" userDrawn="1">
          <p15:clr>
            <a:srgbClr val="F26B43"/>
          </p15:clr>
        </p15:guide>
        <p15:guide id="4" orient="horz" pos="3793" userDrawn="1">
          <p15:clr>
            <a:srgbClr val="F26B43"/>
          </p15:clr>
        </p15:guide>
        <p15:guide id="5" pos="3840" userDrawn="1">
          <p15:clr>
            <a:srgbClr val="F26B43"/>
          </p15:clr>
        </p15:guide>
        <p15:guide id="6" orient="horz" pos="2160" userDrawn="1">
          <p15:clr>
            <a:srgbClr val="F26B43"/>
          </p15:clr>
        </p15:guide>
        <p15:guide id="7" pos="3318" userDrawn="1">
          <p15:clr>
            <a:srgbClr val="F26B43"/>
          </p15:clr>
        </p15:guide>
        <p15:guide id="8" pos="4362"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4F6FF42-70E3-4A7F-B5D8-2928FCB71A74}"/>
              </a:ext>
            </a:extLst>
          </p:cNvPr>
          <p:cNvSpPr>
            <a:spLocks noGrp="1"/>
          </p:cNvSpPr>
          <p:nvPr>
            <p:ph type="ctrTitle"/>
          </p:nvPr>
        </p:nvSpPr>
        <p:spPr>
          <a:xfrm>
            <a:off x="1524000" y="1614483"/>
            <a:ext cx="9144000" cy="1786094"/>
          </a:xfrm>
        </p:spPr>
        <p:txBody>
          <a:bodyPr/>
          <a:lstStyle/>
          <a:p>
            <a:r>
              <a:rPr lang="en-US" dirty="0"/>
              <a:t>Tithing Today</a:t>
            </a:r>
            <a:endParaRPr lang="ru-RU" dirty="0"/>
          </a:p>
        </p:txBody>
      </p:sp>
      <p:sp>
        <p:nvSpPr>
          <p:cNvPr id="5" name="Subtitle 4">
            <a:extLst>
              <a:ext uri="{FF2B5EF4-FFF2-40B4-BE49-F238E27FC236}">
                <a16:creationId xmlns:a16="http://schemas.microsoft.com/office/drawing/2014/main" id="{F40A11AA-C85D-4AF4-92B2-0F4E36F4EC91}"/>
              </a:ext>
            </a:extLst>
          </p:cNvPr>
          <p:cNvSpPr>
            <a:spLocks noGrp="1"/>
          </p:cNvSpPr>
          <p:nvPr>
            <p:ph type="subTitle" idx="1"/>
          </p:nvPr>
        </p:nvSpPr>
        <p:spPr/>
        <p:txBody>
          <a:bodyPr>
            <a:normAutofit/>
          </a:bodyPr>
          <a:lstStyle/>
          <a:p>
            <a:r>
              <a:rPr lang="en-US" i="1" dirty="0"/>
              <a:t>the Biblical perspective on giving to today’s local church</a:t>
            </a:r>
            <a:endParaRPr lang="ru-RU" i="1" dirty="0"/>
          </a:p>
        </p:txBody>
      </p:sp>
    </p:spTree>
    <p:extLst>
      <p:ext uri="{BB962C8B-B14F-4D97-AF65-F5344CB8AC3E}">
        <p14:creationId xmlns:p14="http://schemas.microsoft.com/office/powerpoint/2010/main" val="21040483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4B26A0-76B0-4D92-8A3B-F4FB7FCBBD52}"/>
              </a:ext>
            </a:extLst>
          </p:cNvPr>
          <p:cNvSpPr>
            <a:spLocks noGrp="1"/>
          </p:cNvSpPr>
          <p:nvPr>
            <p:ph type="title"/>
          </p:nvPr>
        </p:nvSpPr>
        <p:spPr/>
        <p:txBody>
          <a:bodyPr/>
          <a:lstStyle/>
          <a:p>
            <a:r>
              <a:rPr lang="en-US" dirty="0"/>
              <a:t>WHAT is tithing?</a:t>
            </a:r>
            <a:endParaRPr lang="ru-RU" dirty="0"/>
          </a:p>
        </p:txBody>
      </p:sp>
      <p:sp>
        <p:nvSpPr>
          <p:cNvPr id="3" name="Text Placeholder 2">
            <a:extLst>
              <a:ext uri="{FF2B5EF4-FFF2-40B4-BE49-F238E27FC236}">
                <a16:creationId xmlns:a16="http://schemas.microsoft.com/office/drawing/2014/main" id="{A50184F8-7D3E-4F39-85DA-53F65AF618F6}"/>
              </a:ext>
            </a:extLst>
          </p:cNvPr>
          <p:cNvSpPr>
            <a:spLocks noGrp="1"/>
          </p:cNvSpPr>
          <p:nvPr>
            <p:ph type="body" idx="1"/>
          </p:nvPr>
        </p:nvSpPr>
        <p:spPr>
          <a:xfrm>
            <a:off x="826770" y="3244567"/>
            <a:ext cx="4393816" cy="569085"/>
          </a:xfrm>
        </p:spPr>
        <p:txBody>
          <a:bodyPr>
            <a:normAutofit fontScale="92500"/>
          </a:bodyPr>
          <a:lstStyle/>
          <a:p>
            <a:r>
              <a:rPr lang="en-US" sz="2800" dirty="0"/>
              <a:t>How did this concept originate?</a:t>
            </a:r>
            <a:endParaRPr lang="ru-RU" sz="2800" dirty="0"/>
          </a:p>
        </p:txBody>
      </p:sp>
      <p:sp>
        <p:nvSpPr>
          <p:cNvPr id="5" name="Text Placeholder 4">
            <a:extLst>
              <a:ext uri="{FF2B5EF4-FFF2-40B4-BE49-F238E27FC236}">
                <a16:creationId xmlns:a16="http://schemas.microsoft.com/office/drawing/2014/main" id="{C7BC30F8-1890-4494-869A-DCD11E9F5FF4}"/>
              </a:ext>
            </a:extLst>
          </p:cNvPr>
          <p:cNvSpPr>
            <a:spLocks noGrp="1"/>
          </p:cNvSpPr>
          <p:nvPr>
            <p:ph type="body" idx="14"/>
          </p:nvPr>
        </p:nvSpPr>
        <p:spPr/>
        <p:txBody>
          <a:bodyPr>
            <a:normAutofit/>
          </a:bodyPr>
          <a:lstStyle/>
          <a:p>
            <a:r>
              <a:rPr lang="en-US" sz="2400" b="1" i="1" dirty="0"/>
              <a:t>Numbers 18:21-29</a:t>
            </a:r>
            <a:endParaRPr lang="ru-RU" sz="2400" b="1" i="1" dirty="0"/>
          </a:p>
        </p:txBody>
      </p:sp>
      <p:sp>
        <p:nvSpPr>
          <p:cNvPr id="8" name="Slide Number Placeholder 7">
            <a:extLst>
              <a:ext uri="{FF2B5EF4-FFF2-40B4-BE49-F238E27FC236}">
                <a16:creationId xmlns:a16="http://schemas.microsoft.com/office/drawing/2014/main" id="{FE91C663-2D66-4255-91B4-906F720EB8BA}"/>
              </a:ext>
            </a:extLst>
          </p:cNvPr>
          <p:cNvSpPr>
            <a:spLocks noGrp="1"/>
          </p:cNvSpPr>
          <p:nvPr>
            <p:ph type="sldNum" sz="quarter" idx="12"/>
          </p:nvPr>
        </p:nvSpPr>
        <p:spPr/>
        <p:txBody>
          <a:bodyPr/>
          <a:lstStyle/>
          <a:p>
            <a:fld id="{8D581BC7-E183-40DB-AC97-C19EA4EB8894}" type="slidenum">
              <a:rPr lang="ru-RU" smtClean="0"/>
              <a:pPr/>
              <a:t>2</a:t>
            </a:fld>
            <a:endParaRPr lang="ru-RU" dirty="0"/>
          </a:p>
        </p:txBody>
      </p:sp>
      <p:sp>
        <p:nvSpPr>
          <p:cNvPr id="7" name="Footer Placeholder 6">
            <a:extLst>
              <a:ext uri="{FF2B5EF4-FFF2-40B4-BE49-F238E27FC236}">
                <a16:creationId xmlns:a16="http://schemas.microsoft.com/office/drawing/2014/main" id="{80B83D80-B29B-48B9-9B34-76AD9399E64D}"/>
              </a:ext>
            </a:extLst>
          </p:cNvPr>
          <p:cNvSpPr>
            <a:spLocks noGrp="1"/>
          </p:cNvSpPr>
          <p:nvPr>
            <p:ph type="ftr" sz="quarter" idx="11"/>
          </p:nvPr>
        </p:nvSpPr>
        <p:spPr/>
        <p:txBody>
          <a:bodyPr/>
          <a:lstStyle/>
          <a:p>
            <a:r>
              <a:rPr lang="en-US" dirty="0"/>
              <a:t>DARBY CREEK CHURCH</a:t>
            </a:r>
            <a:endParaRPr lang="ru-RU" dirty="0"/>
          </a:p>
        </p:txBody>
      </p:sp>
      <p:sp>
        <p:nvSpPr>
          <p:cNvPr id="6" name="Date Placeholder 5">
            <a:extLst>
              <a:ext uri="{FF2B5EF4-FFF2-40B4-BE49-F238E27FC236}">
                <a16:creationId xmlns:a16="http://schemas.microsoft.com/office/drawing/2014/main" id="{5EC88EDC-DE1B-4E22-AB2A-B461D5C81354}"/>
              </a:ext>
            </a:extLst>
          </p:cNvPr>
          <p:cNvSpPr>
            <a:spLocks noGrp="1"/>
          </p:cNvSpPr>
          <p:nvPr>
            <p:ph type="dt" sz="half" idx="10"/>
          </p:nvPr>
        </p:nvSpPr>
        <p:spPr/>
        <p:txBody>
          <a:bodyPr/>
          <a:lstStyle/>
          <a:p>
            <a:r>
              <a:rPr lang="en-US" dirty="0"/>
              <a:t>10.21.2018</a:t>
            </a:r>
            <a:endParaRPr lang="ru-RU" dirty="0"/>
          </a:p>
        </p:txBody>
      </p:sp>
      <p:sp>
        <p:nvSpPr>
          <p:cNvPr id="13" name="Text Placeholder 7">
            <a:extLst>
              <a:ext uri="{FF2B5EF4-FFF2-40B4-BE49-F238E27FC236}">
                <a16:creationId xmlns:a16="http://schemas.microsoft.com/office/drawing/2014/main" id="{1C19D996-1EAD-4EC5-92CC-5A60F9A9E91F}"/>
              </a:ext>
            </a:extLst>
          </p:cNvPr>
          <p:cNvSpPr txBox="1">
            <a:spLocks/>
          </p:cNvSpPr>
          <p:nvPr/>
        </p:nvSpPr>
        <p:spPr>
          <a:xfrm>
            <a:off x="6894591" y="2476558"/>
            <a:ext cx="4482996" cy="2432603"/>
          </a:xfrm>
          <a:prstGeom prst="rect">
            <a:avLst/>
          </a:prstGeom>
        </p:spPr>
        <p:txBody>
          <a:bodyPr vert="horz" lIns="0" tIns="0" rIns="0" bIns="0" rtlCol="0">
            <a:normAutofit/>
          </a:bodyPr>
          <a:lstStyle>
            <a:lvl1pPr marL="0" indent="0" algn="l" defTabSz="914400" rtl="0" eaLnBrk="1" latinLnBrk="0" hangingPunct="1">
              <a:lnSpc>
                <a:spcPct val="100000"/>
              </a:lnSpc>
              <a:spcBef>
                <a:spcPts val="600"/>
              </a:spcBef>
              <a:buFont typeface="Arial" panose="020B0604020202020204" pitchFamily="34" charset="0"/>
              <a:buNone/>
              <a:defRPr sz="1400" kern="1200">
                <a:solidFill>
                  <a:schemeClr val="tx2"/>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tx1">
                    <a:tint val="75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r>
              <a:rPr lang="en-US" sz="2400" b="1" dirty="0"/>
              <a:t>“For the tithe of the people of Israel, which they present as a contribution to the LORD, I have given to the Levites for an inheritance.”</a:t>
            </a:r>
          </a:p>
          <a:p>
            <a:r>
              <a:rPr lang="en-US" sz="2400" b="1" i="1" dirty="0"/>
              <a:t>Numbers 18:24 ESV</a:t>
            </a:r>
          </a:p>
          <a:p>
            <a:endParaRPr lang="ru-RU" dirty="0"/>
          </a:p>
        </p:txBody>
      </p:sp>
    </p:spTree>
    <p:extLst>
      <p:ext uri="{BB962C8B-B14F-4D97-AF65-F5344CB8AC3E}">
        <p14:creationId xmlns:p14="http://schemas.microsoft.com/office/powerpoint/2010/main" val="29051119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4B26A0-76B0-4D92-8A3B-F4FB7FCBBD52}"/>
              </a:ext>
            </a:extLst>
          </p:cNvPr>
          <p:cNvSpPr>
            <a:spLocks noGrp="1"/>
          </p:cNvSpPr>
          <p:nvPr>
            <p:ph type="title"/>
          </p:nvPr>
        </p:nvSpPr>
        <p:spPr>
          <a:xfrm>
            <a:off x="803275" y="2091023"/>
            <a:ext cx="5606855" cy="804338"/>
          </a:xfrm>
        </p:spPr>
        <p:txBody>
          <a:bodyPr>
            <a:normAutofit fontScale="90000"/>
          </a:bodyPr>
          <a:lstStyle/>
          <a:p>
            <a:r>
              <a:rPr lang="en-US" dirty="0"/>
              <a:t>HOW is the tithe used today?</a:t>
            </a:r>
            <a:endParaRPr lang="ru-RU" dirty="0"/>
          </a:p>
        </p:txBody>
      </p:sp>
      <p:sp>
        <p:nvSpPr>
          <p:cNvPr id="3" name="Text Placeholder 2">
            <a:extLst>
              <a:ext uri="{FF2B5EF4-FFF2-40B4-BE49-F238E27FC236}">
                <a16:creationId xmlns:a16="http://schemas.microsoft.com/office/drawing/2014/main" id="{A50184F8-7D3E-4F39-85DA-53F65AF618F6}"/>
              </a:ext>
            </a:extLst>
          </p:cNvPr>
          <p:cNvSpPr>
            <a:spLocks noGrp="1"/>
          </p:cNvSpPr>
          <p:nvPr>
            <p:ph type="body" idx="1"/>
          </p:nvPr>
        </p:nvSpPr>
        <p:spPr>
          <a:xfrm>
            <a:off x="826769" y="3244567"/>
            <a:ext cx="4861649" cy="718073"/>
          </a:xfrm>
        </p:spPr>
        <p:txBody>
          <a:bodyPr>
            <a:normAutofit lnSpcReduction="10000"/>
          </a:bodyPr>
          <a:lstStyle/>
          <a:p>
            <a:r>
              <a:rPr lang="en-US" sz="2400" dirty="0"/>
              <a:t>What is tithing intended to support in today’s local church?</a:t>
            </a:r>
            <a:endParaRPr lang="ru-RU" sz="2400" dirty="0"/>
          </a:p>
        </p:txBody>
      </p:sp>
      <p:sp>
        <p:nvSpPr>
          <p:cNvPr id="5" name="Text Placeholder 4">
            <a:extLst>
              <a:ext uri="{FF2B5EF4-FFF2-40B4-BE49-F238E27FC236}">
                <a16:creationId xmlns:a16="http://schemas.microsoft.com/office/drawing/2014/main" id="{C7BC30F8-1890-4494-869A-DCD11E9F5FF4}"/>
              </a:ext>
            </a:extLst>
          </p:cNvPr>
          <p:cNvSpPr>
            <a:spLocks noGrp="1"/>
          </p:cNvSpPr>
          <p:nvPr>
            <p:ph type="body" idx="14"/>
          </p:nvPr>
        </p:nvSpPr>
        <p:spPr>
          <a:xfrm>
            <a:off x="815720" y="3922514"/>
            <a:ext cx="4215201" cy="1328330"/>
          </a:xfrm>
        </p:spPr>
        <p:txBody>
          <a:bodyPr>
            <a:normAutofit/>
          </a:bodyPr>
          <a:lstStyle/>
          <a:p>
            <a:r>
              <a:rPr lang="en-US" sz="2400" b="1" i="1" dirty="0"/>
              <a:t>1 Corinthians 9:13-14</a:t>
            </a:r>
            <a:endParaRPr lang="ru-RU" sz="2400" b="1" i="1" dirty="0"/>
          </a:p>
        </p:txBody>
      </p:sp>
      <p:sp>
        <p:nvSpPr>
          <p:cNvPr id="8" name="Slide Number Placeholder 7">
            <a:extLst>
              <a:ext uri="{FF2B5EF4-FFF2-40B4-BE49-F238E27FC236}">
                <a16:creationId xmlns:a16="http://schemas.microsoft.com/office/drawing/2014/main" id="{FE91C663-2D66-4255-91B4-906F720EB8BA}"/>
              </a:ext>
            </a:extLst>
          </p:cNvPr>
          <p:cNvSpPr>
            <a:spLocks noGrp="1"/>
          </p:cNvSpPr>
          <p:nvPr>
            <p:ph type="sldNum" sz="quarter" idx="12"/>
          </p:nvPr>
        </p:nvSpPr>
        <p:spPr/>
        <p:txBody>
          <a:bodyPr/>
          <a:lstStyle/>
          <a:p>
            <a:fld id="{8D581BC7-E183-40DB-AC97-C19EA4EB8894}" type="slidenum">
              <a:rPr lang="ru-RU" smtClean="0"/>
              <a:pPr/>
              <a:t>3</a:t>
            </a:fld>
            <a:endParaRPr lang="ru-RU" dirty="0"/>
          </a:p>
        </p:txBody>
      </p:sp>
      <p:sp>
        <p:nvSpPr>
          <p:cNvPr id="7" name="Footer Placeholder 6">
            <a:extLst>
              <a:ext uri="{FF2B5EF4-FFF2-40B4-BE49-F238E27FC236}">
                <a16:creationId xmlns:a16="http://schemas.microsoft.com/office/drawing/2014/main" id="{80B83D80-B29B-48B9-9B34-76AD9399E64D}"/>
              </a:ext>
            </a:extLst>
          </p:cNvPr>
          <p:cNvSpPr>
            <a:spLocks noGrp="1"/>
          </p:cNvSpPr>
          <p:nvPr>
            <p:ph type="ftr" sz="quarter" idx="11"/>
          </p:nvPr>
        </p:nvSpPr>
        <p:spPr/>
        <p:txBody>
          <a:bodyPr/>
          <a:lstStyle/>
          <a:p>
            <a:r>
              <a:rPr lang="en-US" dirty="0"/>
              <a:t>DARBY CREEK CHURCH</a:t>
            </a:r>
            <a:endParaRPr lang="ru-RU" dirty="0"/>
          </a:p>
        </p:txBody>
      </p:sp>
      <p:sp>
        <p:nvSpPr>
          <p:cNvPr id="6" name="Date Placeholder 5">
            <a:extLst>
              <a:ext uri="{FF2B5EF4-FFF2-40B4-BE49-F238E27FC236}">
                <a16:creationId xmlns:a16="http://schemas.microsoft.com/office/drawing/2014/main" id="{5EC88EDC-DE1B-4E22-AB2A-B461D5C81354}"/>
              </a:ext>
            </a:extLst>
          </p:cNvPr>
          <p:cNvSpPr>
            <a:spLocks noGrp="1"/>
          </p:cNvSpPr>
          <p:nvPr>
            <p:ph type="dt" sz="half" idx="10"/>
          </p:nvPr>
        </p:nvSpPr>
        <p:spPr/>
        <p:txBody>
          <a:bodyPr/>
          <a:lstStyle/>
          <a:p>
            <a:r>
              <a:rPr lang="en-US" dirty="0"/>
              <a:t>10.21.2018</a:t>
            </a:r>
            <a:endParaRPr lang="ru-RU" dirty="0"/>
          </a:p>
        </p:txBody>
      </p:sp>
      <p:sp>
        <p:nvSpPr>
          <p:cNvPr id="13" name="Text Placeholder 7">
            <a:extLst>
              <a:ext uri="{FF2B5EF4-FFF2-40B4-BE49-F238E27FC236}">
                <a16:creationId xmlns:a16="http://schemas.microsoft.com/office/drawing/2014/main" id="{1C19D996-1EAD-4EC5-92CC-5A60F9A9E91F}"/>
              </a:ext>
            </a:extLst>
          </p:cNvPr>
          <p:cNvSpPr txBox="1">
            <a:spLocks/>
          </p:cNvSpPr>
          <p:nvPr/>
        </p:nvSpPr>
        <p:spPr>
          <a:xfrm>
            <a:off x="6894591" y="1775637"/>
            <a:ext cx="4768674" cy="3387184"/>
          </a:xfrm>
          <a:prstGeom prst="rect">
            <a:avLst/>
          </a:prstGeom>
        </p:spPr>
        <p:txBody>
          <a:bodyPr vert="horz" lIns="0" tIns="0" rIns="0" bIns="0" rtlCol="0">
            <a:normAutofit/>
          </a:bodyPr>
          <a:lstStyle>
            <a:lvl1pPr marL="0" indent="0" algn="l" defTabSz="914400" rtl="0" eaLnBrk="1" latinLnBrk="0" hangingPunct="1">
              <a:lnSpc>
                <a:spcPct val="100000"/>
              </a:lnSpc>
              <a:spcBef>
                <a:spcPts val="600"/>
              </a:spcBef>
              <a:buFont typeface="Arial" panose="020B0604020202020204" pitchFamily="34" charset="0"/>
              <a:buNone/>
              <a:defRPr sz="1400" kern="1200">
                <a:solidFill>
                  <a:schemeClr val="tx2"/>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tx1">
                    <a:tint val="75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r>
              <a:rPr lang="en-US" sz="2400" b="1" dirty="0"/>
              <a:t>“Do you not know that those who are employed in the temple service get their food from the temple, and those who serve at the altar share in the sacrificial offerings? In the same way, the Lord commanded that those who proclaim the gospel should get their living by the gospel.”</a:t>
            </a:r>
          </a:p>
          <a:p>
            <a:r>
              <a:rPr lang="en-US" sz="2400" b="1" i="1" dirty="0"/>
              <a:t>1 Corinthians 9:13-14 ESV</a:t>
            </a:r>
          </a:p>
          <a:p>
            <a:endParaRPr lang="ru-RU" dirty="0"/>
          </a:p>
        </p:txBody>
      </p:sp>
    </p:spTree>
    <p:extLst>
      <p:ext uri="{BB962C8B-B14F-4D97-AF65-F5344CB8AC3E}">
        <p14:creationId xmlns:p14="http://schemas.microsoft.com/office/powerpoint/2010/main" val="31150640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4B26A0-76B0-4D92-8A3B-F4FB7FCBBD52}"/>
              </a:ext>
            </a:extLst>
          </p:cNvPr>
          <p:cNvSpPr>
            <a:spLocks noGrp="1"/>
          </p:cNvSpPr>
          <p:nvPr>
            <p:ph type="title"/>
          </p:nvPr>
        </p:nvSpPr>
        <p:spPr>
          <a:xfrm>
            <a:off x="803275" y="2091023"/>
            <a:ext cx="5606855" cy="804338"/>
          </a:xfrm>
        </p:spPr>
        <p:txBody>
          <a:bodyPr>
            <a:normAutofit/>
          </a:bodyPr>
          <a:lstStyle/>
          <a:p>
            <a:r>
              <a:rPr lang="en-US" dirty="0"/>
              <a:t>WHY tithe?</a:t>
            </a:r>
            <a:endParaRPr lang="ru-RU" dirty="0"/>
          </a:p>
        </p:txBody>
      </p:sp>
      <p:sp>
        <p:nvSpPr>
          <p:cNvPr id="3" name="Text Placeholder 2">
            <a:extLst>
              <a:ext uri="{FF2B5EF4-FFF2-40B4-BE49-F238E27FC236}">
                <a16:creationId xmlns:a16="http://schemas.microsoft.com/office/drawing/2014/main" id="{A50184F8-7D3E-4F39-85DA-53F65AF618F6}"/>
              </a:ext>
            </a:extLst>
          </p:cNvPr>
          <p:cNvSpPr>
            <a:spLocks noGrp="1"/>
          </p:cNvSpPr>
          <p:nvPr>
            <p:ph type="body" idx="1"/>
          </p:nvPr>
        </p:nvSpPr>
        <p:spPr>
          <a:xfrm>
            <a:off x="826770" y="3244567"/>
            <a:ext cx="4205904" cy="718073"/>
          </a:xfrm>
        </p:spPr>
        <p:txBody>
          <a:bodyPr>
            <a:normAutofit lnSpcReduction="10000"/>
          </a:bodyPr>
          <a:lstStyle/>
          <a:p>
            <a:r>
              <a:rPr lang="en-US" sz="2400" dirty="0"/>
              <a:t>Why should I tithe or give to the local church?</a:t>
            </a:r>
            <a:endParaRPr lang="ru-RU" sz="2400" dirty="0"/>
          </a:p>
        </p:txBody>
      </p:sp>
      <p:sp>
        <p:nvSpPr>
          <p:cNvPr id="5" name="Text Placeholder 4">
            <a:extLst>
              <a:ext uri="{FF2B5EF4-FFF2-40B4-BE49-F238E27FC236}">
                <a16:creationId xmlns:a16="http://schemas.microsoft.com/office/drawing/2014/main" id="{C7BC30F8-1890-4494-869A-DCD11E9F5FF4}"/>
              </a:ext>
            </a:extLst>
          </p:cNvPr>
          <p:cNvSpPr>
            <a:spLocks noGrp="1"/>
          </p:cNvSpPr>
          <p:nvPr>
            <p:ph type="body" idx="14"/>
          </p:nvPr>
        </p:nvSpPr>
        <p:spPr>
          <a:xfrm>
            <a:off x="815720" y="3922514"/>
            <a:ext cx="4215201" cy="1328330"/>
          </a:xfrm>
        </p:spPr>
        <p:txBody>
          <a:bodyPr>
            <a:normAutofit/>
          </a:bodyPr>
          <a:lstStyle/>
          <a:p>
            <a:r>
              <a:rPr lang="en-US" sz="2400" b="1" i="1" dirty="0"/>
              <a:t>Proverbs 3:9-10</a:t>
            </a:r>
            <a:endParaRPr lang="ru-RU" sz="2400" b="1" i="1" dirty="0"/>
          </a:p>
        </p:txBody>
      </p:sp>
      <p:sp>
        <p:nvSpPr>
          <p:cNvPr id="8" name="Slide Number Placeholder 7">
            <a:extLst>
              <a:ext uri="{FF2B5EF4-FFF2-40B4-BE49-F238E27FC236}">
                <a16:creationId xmlns:a16="http://schemas.microsoft.com/office/drawing/2014/main" id="{FE91C663-2D66-4255-91B4-906F720EB8BA}"/>
              </a:ext>
            </a:extLst>
          </p:cNvPr>
          <p:cNvSpPr>
            <a:spLocks noGrp="1"/>
          </p:cNvSpPr>
          <p:nvPr>
            <p:ph type="sldNum" sz="quarter" idx="12"/>
          </p:nvPr>
        </p:nvSpPr>
        <p:spPr/>
        <p:txBody>
          <a:bodyPr/>
          <a:lstStyle/>
          <a:p>
            <a:fld id="{8D581BC7-E183-40DB-AC97-C19EA4EB8894}" type="slidenum">
              <a:rPr lang="ru-RU" smtClean="0"/>
              <a:pPr/>
              <a:t>4</a:t>
            </a:fld>
            <a:endParaRPr lang="ru-RU" dirty="0"/>
          </a:p>
        </p:txBody>
      </p:sp>
      <p:sp>
        <p:nvSpPr>
          <p:cNvPr id="7" name="Footer Placeholder 6">
            <a:extLst>
              <a:ext uri="{FF2B5EF4-FFF2-40B4-BE49-F238E27FC236}">
                <a16:creationId xmlns:a16="http://schemas.microsoft.com/office/drawing/2014/main" id="{80B83D80-B29B-48B9-9B34-76AD9399E64D}"/>
              </a:ext>
            </a:extLst>
          </p:cNvPr>
          <p:cNvSpPr>
            <a:spLocks noGrp="1"/>
          </p:cNvSpPr>
          <p:nvPr>
            <p:ph type="ftr" sz="quarter" idx="11"/>
          </p:nvPr>
        </p:nvSpPr>
        <p:spPr/>
        <p:txBody>
          <a:bodyPr/>
          <a:lstStyle/>
          <a:p>
            <a:r>
              <a:rPr lang="en-US" dirty="0"/>
              <a:t>DARBY CREEK CHURCH</a:t>
            </a:r>
            <a:endParaRPr lang="ru-RU" dirty="0"/>
          </a:p>
        </p:txBody>
      </p:sp>
      <p:sp>
        <p:nvSpPr>
          <p:cNvPr id="6" name="Date Placeholder 5">
            <a:extLst>
              <a:ext uri="{FF2B5EF4-FFF2-40B4-BE49-F238E27FC236}">
                <a16:creationId xmlns:a16="http://schemas.microsoft.com/office/drawing/2014/main" id="{5EC88EDC-DE1B-4E22-AB2A-B461D5C81354}"/>
              </a:ext>
            </a:extLst>
          </p:cNvPr>
          <p:cNvSpPr>
            <a:spLocks noGrp="1"/>
          </p:cNvSpPr>
          <p:nvPr>
            <p:ph type="dt" sz="half" idx="10"/>
          </p:nvPr>
        </p:nvSpPr>
        <p:spPr/>
        <p:txBody>
          <a:bodyPr/>
          <a:lstStyle/>
          <a:p>
            <a:r>
              <a:rPr lang="en-US" dirty="0"/>
              <a:t>10.21.2018</a:t>
            </a:r>
            <a:endParaRPr lang="ru-RU" dirty="0"/>
          </a:p>
        </p:txBody>
      </p:sp>
      <p:sp>
        <p:nvSpPr>
          <p:cNvPr id="13" name="Text Placeholder 7">
            <a:extLst>
              <a:ext uri="{FF2B5EF4-FFF2-40B4-BE49-F238E27FC236}">
                <a16:creationId xmlns:a16="http://schemas.microsoft.com/office/drawing/2014/main" id="{1C19D996-1EAD-4EC5-92CC-5A60F9A9E91F}"/>
              </a:ext>
            </a:extLst>
          </p:cNvPr>
          <p:cNvSpPr txBox="1">
            <a:spLocks/>
          </p:cNvSpPr>
          <p:nvPr/>
        </p:nvSpPr>
        <p:spPr>
          <a:xfrm>
            <a:off x="5699059" y="2211788"/>
            <a:ext cx="6176865" cy="3015046"/>
          </a:xfrm>
          <a:prstGeom prst="rect">
            <a:avLst/>
          </a:prstGeom>
        </p:spPr>
        <p:txBody>
          <a:bodyPr vert="horz" lIns="0" tIns="0" rIns="0" bIns="0" rtlCol="0">
            <a:normAutofit/>
          </a:bodyPr>
          <a:lstStyle>
            <a:lvl1pPr marL="0" indent="0" algn="l" defTabSz="914400" rtl="0" eaLnBrk="1" latinLnBrk="0" hangingPunct="1">
              <a:lnSpc>
                <a:spcPct val="100000"/>
              </a:lnSpc>
              <a:spcBef>
                <a:spcPts val="600"/>
              </a:spcBef>
              <a:buFont typeface="Arial" panose="020B0604020202020204" pitchFamily="34" charset="0"/>
              <a:buNone/>
              <a:defRPr sz="1400" kern="1200">
                <a:solidFill>
                  <a:schemeClr val="tx2"/>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tx1">
                    <a:tint val="75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r>
              <a:rPr lang="en-US" sz="2400" b="1" dirty="0"/>
              <a:t>“Honor the LORD with your wealth</a:t>
            </a:r>
          </a:p>
          <a:p>
            <a:r>
              <a:rPr lang="en-US" sz="2400" b="1" dirty="0"/>
              <a:t>     and with the </a:t>
            </a:r>
            <a:r>
              <a:rPr lang="en-US" sz="2400" b="1" dirty="0" err="1"/>
              <a:t>firstfruits</a:t>
            </a:r>
            <a:r>
              <a:rPr lang="en-US" sz="2400" b="1" dirty="0"/>
              <a:t> of all your produce;</a:t>
            </a:r>
          </a:p>
          <a:p>
            <a:r>
              <a:rPr lang="en-US" sz="2400" b="1" dirty="0"/>
              <a:t>then your barns will be filled with plenty,</a:t>
            </a:r>
          </a:p>
          <a:p>
            <a:r>
              <a:rPr lang="en-US" sz="2400" b="1" dirty="0"/>
              <a:t>     and your vats will be bursting with wine.”</a:t>
            </a:r>
          </a:p>
          <a:p>
            <a:r>
              <a:rPr lang="en-US" sz="2400" b="1" i="1" dirty="0"/>
              <a:t>Proverbs 3:9-10 ESV</a:t>
            </a:r>
          </a:p>
          <a:p>
            <a:endParaRPr lang="ru-RU" dirty="0"/>
          </a:p>
        </p:txBody>
      </p:sp>
    </p:spTree>
    <p:extLst>
      <p:ext uri="{BB962C8B-B14F-4D97-AF65-F5344CB8AC3E}">
        <p14:creationId xmlns:p14="http://schemas.microsoft.com/office/powerpoint/2010/main" val="12520533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4B26A0-76B0-4D92-8A3B-F4FB7FCBBD52}"/>
              </a:ext>
            </a:extLst>
          </p:cNvPr>
          <p:cNvSpPr>
            <a:spLocks noGrp="1"/>
          </p:cNvSpPr>
          <p:nvPr>
            <p:ph type="title"/>
          </p:nvPr>
        </p:nvSpPr>
        <p:spPr>
          <a:xfrm>
            <a:off x="803275" y="2091023"/>
            <a:ext cx="5606855" cy="804338"/>
          </a:xfrm>
        </p:spPr>
        <p:txBody>
          <a:bodyPr>
            <a:normAutofit/>
          </a:bodyPr>
          <a:lstStyle/>
          <a:p>
            <a:r>
              <a:rPr lang="en-US" dirty="0"/>
              <a:t>Final Thoughts</a:t>
            </a:r>
            <a:endParaRPr lang="ru-RU" dirty="0"/>
          </a:p>
        </p:txBody>
      </p:sp>
      <p:sp>
        <p:nvSpPr>
          <p:cNvPr id="8" name="Slide Number Placeholder 7">
            <a:extLst>
              <a:ext uri="{FF2B5EF4-FFF2-40B4-BE49-F238E27FC236}">
                <a16:creationId xmlns:a16="http://schemas.microsoft.com/office/drawing/2014/main" id="{FE91C663-2D66-4255-91B4-906F720EB8BA}"/>
              </a:ext>
            </a:extLst>
          </p:cNvPr>
          <p:cNvSpPr>
            <a:spLocks noGrp="1"/>
          </p:cNvSpPr>
          <p:nvPr>
            <p:ph type="sldNum" sz="quarter" idx="12"/>
          </p:nvPr>
        </p:nvSpPr>
        <p:spPr/>
        <p:txBody>
          <a:bodyPr/>
          <a:lstStyle/>
          <a:p>
            <a:fld id="{8D581BC7-E183-40DB-AC97-C19EA4EB8894}" type="slidenum">
              <a:rPr lang="ru-RU" smtClean="0"/>
              <a:pPr/>
              <a:t>5</a:t>
            </a:fld>
            <a:endParaRPr lang="ru-RU" dirty="0"/>
          </a:p>
        </p:txBody>
      </p:sp>
      <p:sp>
        <p:nvSpPr>
          <p:cNvPr id="7" name="Footer Placeholder 6">
            <a:extLst>
              <a:ext uri="{FF2B5EF4-FFF2-40B4-BE49-F238E27FC236}">
                <a16:creationId xmlns:a16="http://schemas.microsoft.com/office/drawing/2014/main" id="{80B83D80-B29B-48B9-9B34-76AD9399E64D}"/>
              </a:ext>
            </a:extLst>
          </p:cNvPr>
          <p:cNvSpPr>
            <a:spLocks noGrp="1"/>
          </p:cNvSpPr>
          <p:nvPr>
            <p:ph type="ftr" sz="quarter" idx="11"/>
          </p:nvPr>
        </p:nvSpPr>
        <p:spPr/>
        <p:txBody>
          <a:bodyPr/>
          <a:lstStyle/>
          <a:p>
            <a:r>
              <a:rPr lang="en-US" dirty="0"/>
              <a:t>DARBY CREEK CHURCH</a:t>
            </a:r>
            <a:endParaRPr lang="ru-RU" dirty="0"/>
          </a:p>
        </p:txBody>
      </p:sp>
      <p:sp>
        <p:nvSpPr>
          <p:cNvPr id="6" name="Date Placeholder 5">
            <a:extLst>
              <a:ext uri="{FF2B5EF4-FFF2-40B4-BE49-F238E27FC236}">
                <a16:creationId xmlns:a16="http://schemas.microsoft.com/office/drawing/2014/main" id="{5EC88EDC-DE1B-4E22-AB2A-B461D5C81354}"/>
              </a:ext>
            </a:extLst>
          </p:cNvPr>
          <p:cNvSpPr>
            <a:spLocks noGrp="1"/>
          </p:cNvSpPr>
          <p:nvPr>
            <p:ph type="dt" sz="half" idx="10"/>
          </p:nvPr>
        </p:nvSpPr>
        <p:spPr/>
        <p:txBody>
          <a:bodyPr/>
          <a:lstStyle/>
          <a:p>
            <a:r>
              <a:rPr lang="en-US" dirty="0"/>
              <a:t>10.21.2018</a:t>
            </a:r>
            <a:endParaRPr lang="ru-RU" dirty="0"/>
          </a:p>
        </p:txBody>
      </p:sp>
    </p:spTree>
    <p:extLst>
      <p:ext uri="{BB962C8B-B14F-4D97-AF65-F5344CB8AC3E}">
        <p14:creationId xmlns:p14="http://schemas.microsoft.com/office/powerpoint/2010/main" val="73598674"/>
      </p:ext>
    </p:extLst>
  </p:cSld>
  <p:clrMapOvr>
    <a:masterClrMapping/>
  </p:clrMapOvr>
</p:sld>
</file>

<file path=ppt/theme/theme1.xml><?xml version="1.0" encoding="utf-8"?>
<a:theme xmlns:a="http://schemas.openxmlformats.org/drawingml/2006/main" name="Office Theme">
  <a:themeElements>
    <a:clrScheme name="Custom 12">
      <a:dk1>
        <a:srgbClr val="00BBBB"/>
      </a:dk1>
      <a:lt1>
        <a:srgbClr val="000000"/>
      </a:lt1>
      <a:dk2>
        <a:srgbClr val="999999"/>
      </a:dk2>
      <a:lt2>
        <a:srgbClr val="FFFFFF"/>
      </a:lt2>
      <a:accent1>
        <a:srgbClr val="004448"/>
      </a:accent1>
      <a:accent2>
        <a:srgbClr val="482845"/>
      </a:accent2>
      <a:accent3>
        <a:srgbClr val="7A0000"/>
      </a:accent3>
      <a:accent4>
        <a:srgbClr val="969959"/>
      </a:accent4>
      <a:accent5>
        <a:srgbClr val="225B5F"/>
      </a:accent5>
      <a:accent6>
        <a:srgbClr val="3D8C41"/>
      </a:accent6>
      <a:hlink>
        <a:srgbClr val="7F7F7F"/>
      </a:hlink>
      <a:folHlink>
        <a:srgbClr val="7F7F7F"/>
      </a:folHlink>
    </a:clrScheme>
    <a:fontScheme name="Custom 13">
      <a:majorFont>
        <a:latin typeface="Gill Sans MT"/>
        <a:ea typeface=""/>
        <a:cs typeface=""/>
      </a:majorFont>
      <a:minorFont>
        <a:latin typeface="Segoe UI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noFill/>
        <a:ln>
          <a:solidFill>
            <a:schemeClr val="tx2"/>
          </a:solid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Generic-Futuristic_PitchDeck_MO - v5.potx" id="{FE2E2762-1D65-4476-8021-C030968F4989}" vid="{C15C105D-FED3-43CD-B6CC-0305C7A12B3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Futuristic pitch deck</Template>
  <TotalTime>0</TotalTime>
  <Words>214</Words>
  <Application>Microsoft Office PowerPoint</Application>
  <PresentationFormat>Widescreen</PresentationFormat>
  <Paragraphs>33</Paragraphs>
  <Slides>5</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5</vt:i4>
      </vt:variant>
    </vt:vector>
  </HeadingPairs>
  <TitlesOfParts>
    <vt:vector size="14" baseType="lpstr">
      <vt:lpstr>Arial</vt:lpstr>
      <vt:lpstr>Calibri</vt:lpstr>
      <vt:lpstr>Courier New</vt:lpstr>
      <vt:lpstr>Gill Sans MT</vt:lpstr>
      <vt:lpstr>Segoe UI</vt:lpstr>
      <vt:lpstr>Segoe UI Light</vt:lpstr>
      <vt:lpstr>Segoe UI Semibold</vt:lpstr>
      <vt:lpstr>Tahoma</vt:lpstr>
      <vt:lpstr>Office Theme</vt:lpstr>
      <vt:lpstr>Tithing Today</vt:lpstr>
      <vt:lpstr>WHAT is tithing?</vt:lpstr>
      <vt:lpstr>HOW is the tithe used today?</vt:lpstr>
      <vt:lpstr>WHY tithe?</vt:lpstr>
      <vt:lpstr>Final Thoughts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2018-10-20T14:29:10Z</dcterms:created>
  <dcterms:modified xsi:type="dcterms:W3CDTF">2018-10-21T13:16:56Z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f42aa342-8706-4288-bd11-ebb85995028c_Enabled">
    <vt:lpwstr>True</vt:lpwstr>
  </property>
  <property fmtid="{D5CDD505-2E9C-101B-9397-08002B2CF9AE}" pid="3" name="MSIP_Label_f42aa342-8706-4288-bd11-ebb85995028c_SiteId">
    <vt:lpwstr>72f988bf-86f1-41af-91ab-2d7cd011db47</vt:lpwstr>
  </property>
  <property fmtid="{D5CDD505-2E9C-101B-9397-08002B2CF9AE}" pid="4" name="MSIP_Label_f42aa342-8706-4288-bd11-ebb85995028c_Owner">
    <vt:lpwstr>v-abdarl@microsoft.com</vt:lpwstr>
  </property>
  <property fmtid="{D5CDD505-2E9C-101B-9397-08002B2CF9AE}" pid="5" name="MSIP_Label_f42aa342-8706-4288-bd11-ebb85995028c_SetDate">
    <vt:lpwstr>2018-08-01T18:26:16.5139576Z</vt:lpwstr>
  </property>
  <property fmtid="{D5CDD505-2E9C-101B-9397-08002B2CF9AE}" pid="6" name="MSIP_Label_f42aa342-8706-4288-bd11-ebb85995028c_Name">
    <vt:lpwstr>General</vt:lpwstr>
  </property>
  <property fmtid="{D5CDD505-2E9C-101B-9397-08002B2CF9AE}" pid="7" name="MSIP_Label_f42aa342-8706-4288-bd11-ebb85995028c_Application">
    <vt:lpwstr>Microsoft Azure Information Protection</vt:lpwstr>
  </property>
  <property fmtid="{D5CDD505-2E9C-101B-9397-08002B2CF9AE}" pid="8" name="MSIP_Label_f42aa342-8706-4288-bd11-ebb85995028c_Extended_MSFT_Method">
    <vt:lpwstr>Automatic</vt:lpwstr>
  </property>
  <property fmtid="{D5CDD505-2E9C-101B-9397-08002B2CF9AE}" pid="9" name="Sensitivity">
    <vt:lpwstr>General</vt:lpwstr>
  </property>
</Properties>
</file>