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96" r:id="rId2"/>
    <p:sldId id="397" r:id="rId3"/>
    <p:sldId id="384" r:id="rId4"/>
    <p:sldId id="369" r:id="rId5"/>
    <p:sldId id="398" r:id="rId6"/>
    <p:sldId id="399" r:id="rId7"/>
    <p:sldId id="400" r:id="rId8"/>
    <p:sldId id="366" r:id="rId9"/>
    <p:sldId id="402" r:id="rId10"/>
    <p:sldId id="403" r:id="rId11"/>
    <p:sldId id="404" r:id="rId12"/>
    <p:sldId id="405" r:id="rId13"/>
    <p:sldId id="406" r:id="rId14"/>
    <p:sldId id="407" r:id="rId15"/>
    <p:sldId id="408" r:id="rId16"/>
    <p:sldId id="409" r:id="rId17"/>
    <p:sldId id="410" r:id="rId18"/>
    <p:sldId id="411" r:id="rId19"/>
    <p:sldId id="401"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035" autoAdjust="0"/>
    <p:restoredTop sz="94660"/>
  </p:normalViewPr>
  <p:slideViewPr>
    <p:cSldViewPr snapToGrid="0">
      <p:cViewPr varScale="1">
        <p:scale>
          <a:sx n="87" d="100"/>
          <a:sy n="87" d="100"/>
        </p:scale>
        <p:origin x="114" y="156"/>
      </p:cViewPr>
      <p:guideLst/>
    </p:cSldViewPr>
  </p:slideViewPr>
  <p:notesTextViewPr>
    <p:cViewPr>
      <p:scale>
        <a:sx n="3" d="2"/>
        <a:sy n="3" d="2"/>
      </p:scale>
      <p:origin x="0" y="0"/>
    </p:cViewPr>
  </p:notesTextViewPr>
  <p:sorterViewPr>
    <p:cViewPr>
      <p:scale>
        <a:sx n="100" d="100"/>
        <a:sy n="100" d="100"/>
      </p:scale>
      <p:origin x="0" y="-16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067FD-053F-481D-AF80-08AAF8E1C88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FE89E5-BE22-4013-A40D-AA9F9810B81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369D679-28E2-4797-ACBF-E651DC9EB029}" type="datetimeFigureOut">
              <a:rPr lang="en-US" smtClean="0"/>
              <a:t>9/24/2018</a:t>
            </a:fld>
            <a:endParaRPr lang="en-US"/>
          </a:p>
        </p:txBody>
      </p:sp>
      <p:sp>
        <p:nvSpPr>
          <p:cNvPr id="4" name="Footer Placeholder 3">
            <a:extLst>
              <a:ext uri="{FF2B5EF4-FFF2-40B4-BE49-F238E27FC236}">
                <a16:creationId xmlns:a16="http://schemas.microsoft.com/office/drawing/2014/main" id="{A1C07471-32E4-4033-A623-E011F3C1DDA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78963-EEA5-4DE9-A7DB-909652847F5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6CE7D3A-F83E-4C2C-B8BE-A402C05D76F1}" type="datetimeFigureOut">
              <a:rPr lang="en-US" smtClean="0"/>
              <a:t>9/24/2018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78129AE-AD37-4363-8312-30846EB2BE39}" type="slidenum">
              <a:rPr lang="en-US" smtClean="0"/>
              <a:t>‹#›</a:t>
            </a:fld>
            <a:endParaRPr lang="en-US"/>
          </a:p>
        </p:txBody>
      </p:sp>
    </p:spTree>
    <p:extLst>
      <p:ext uri="{BB962C8B-B14F-4D97-AF65-F5344CB8AC3E}">
        <p14:creationId xmlns:p14="http://schemas.microsoft.com/office/powerpoint/2010/main" val="243826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a:t>
            </a:fld>
            <a:endParaRPr lang="en-US"/>
          </a:p>
        </p:txBody>
      </p:sp>
    </p:spTree>
    <p:extLst>
      <p:ext uri="{BB962C8B-B14F-4D97-AF65-F5344CB8AC3E}">
        <p14:creationId xmlns:p14="http://schemas.microsoft.com/office/powerpoint/2010/main" val="4248716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10</a:t>
            </a:fld>
            <a:endParaRPr lang="en-US"/>
          </a:p>
        </p:txBody>
      </p:sp>
    </p:spTree>
    <p:extLst>
      <p:ext uri="{BB962C8B-B14F-4D97-AF65-F5344CB8AC3E}">
        <p14:creationId xmlns:p14="http://schemas.microsoft.com/office/powerpoint/2010/main" val="285956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11</a:t>
            </a:fld>
            <a:endParaRPr lang="en-US"/>
          </a:p>
        </p:txBody>
      </p:sp>
    </p:spTree>
    <p:extLst>
      <p:ext uri="{BB962C8B-B14F-4D97-AF65-F5344CB8AC3E}">
        <p14:creationId xmlns:p14="http://schemas.microsoft.com/office/powerpoint/2010/main" val="240006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12</a:t>
            </a:fld>
            <a:endParaRPr lang="en-US"/>
          </a:p>
        </p:txBody>
      </p:sp>
    </p:spTree>
    <p:extLst>
      <p:ext uri="{BB962C8B-B14F-4D97-AF65-F5344CB8AC3E}">
        <p14:creationId xmlns:p14="http://schemas.microsoft.com/office/powerpoint/2010/main" val="3800873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13</a:t>
            </a:fld>
            <a:endParaRPr lang="en-US"/>
          </a:p>
        </p:txBody>
      </p:sp>
    </p:spTree>
    <p:extLst>
      <p:ext uri="{BB962C8B-B14F-4D97-AF65-F5344CB8AC3E}">
        <p14:creationId xmlns:p14="http://schemas.microsoft.com/office/powerpoint/2010/main" val="2097278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14</a:t>
            </a:fld>
            <a:endParaRPr lang="en-US"/>
          </a:p>
        </p:txBody>
      </p:sp>
    </p:spTree>
    <p:extLst>
      <p:ext uri="{BB962C8B-B14F-4D97-AF65-F5344CB8AC3E}">
        <p14:creationId xmlns:p14="http://schemas.microsoft.com/office/powerpoint/2010/main" val="4010534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15</a:t>
            </a:fld>
            <a:endParaRPr lang="en-US"/>
          </a:p>
        </p:txBody>
      </p:sp>
    </p:spTree>
    <p:extLst>
      <p:ext uri="{BB962C8B-B14F-4D97-AF65-F5344CB8AC3E}">
        <p14:creationId xmlns:p14="http://schemas.microsoft.com/office/powerpoint/2010/main" val="251095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16</a:t>
            </a:fld>
            <a:endParaRPr lang="en-US"/>
          </a:p>
        </p:txBody>
      </p:sp>
    </p:spTree>
    <p:extLst>
      <p:ext uri="{BB962C8B-B14F-4D97-AF65-F5344CB8AC3E}">
        <p14:creationId xmlns:p14="http://schemas.microsoft.com/office/powerpoint/2010/main" val="3393519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17</a:t>
            </a:fld>
            <a:endParaRPr lang="en-US"/>
          </a:p>
        </p:txBody>
      </p:sp>
    </p:spTree>
    <p:extLst>
      <p:ext uri="{BB962C8B-B14F-4D97-AF65-F5344CB8AC3E}">
        <p14:creationId xmlns:p14="http://schemas.microsoft.com/office/powerpoint/2010/main" val="435324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18</a:t>
            </a:fld>
            <a:endParaRPr lang="en-US"/>
          </a:p>
        </p:txBody>
      </p:sp>
    </p:spTree>
    <p:extLst>
      <p:ext uri="{BB962C8B-B14F-4D97-AF65-F5344CB8AC3E}">
        <p14:creationId xmlns:p14="http://schemas.microsoft.com/office/powerpoint/2010/main" val="926153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19</a:t>
            </a:fld>
            <a:endParaRPr lang="en-US"/>
          </a:p>
        </p:txBody>
      </p:sp>
    </p:spTree>
    <p:extLst>
      <p:ext uri="{BB962C8B-B14F-4D97-AF65-F5344CB8AC3E}">
        <p14:creationId xmlns:p14="http://schemas.microsoft.com/office/powerpoint/2010/main" val="2905658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2</a:t>
            </a:fld>
            <a:endParaRPr lang="en-US"/>
          </a:p>
        </p:txBody>
      </p:sp>
    </p:spTree>
    <p:extLst>
      <p:ext uri="{BB962C8B-B14F-4D97-AF65-F5344CB8AC3E}">
        <p14:creationId xmlns:p14="http://schemas.microsoft.com/office/powerpoint/2010/main" val="2905815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3</a:t>
            </a:fld>
            <a:endParaRPr lang="en-US"/>
          </a:p>
        </p:txBody>
      </p:sp>
    </p:spTree>
    <p:extLst>
      <p:ext uri="{BB962C8B-B14F-4D97-AF65-F5344CB8AC3E}">
        <p14:creationId xmlns:p14="http://schemas.microsoft.com/office/powerpoint/2010/main" val="2798789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4</a:t>
            </a:fld>
            <a:endParaRPr lang="en-US"/>
          </a:p>
        </p:txBody>
      </p:sp>
    </p:spTree>
    <p:extLst>
      <p:ext uri="{BB962C8B-B14F-4D97-AF65-F5344CB8AC3E}">
        <p14:creationId xmlns:p14="http://schemas.microsoft.com/office/powerpoint/2010/main" val="2396291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5</a:t>
            </a:fld>
            <a:endParaRPr lang="en-US"/>
          </a:p>
        </p:txBody>
      </p:sp>
    </p:spTree>
    <p:extLst>
      <p:ext uri="{BB962C8B-B14F-4D97-AF65-F5344CB8AC3E}">
        <p14:creationId xmlns:p14="http://schemas.microsoft.com/office/powerpoint/2010/main" val="867538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6</a:t>
            </a:fld>
            <a:endParaRPr lang="en-US"/>
          </a:p>
        </p:txBody>
      </p:sp>
    </p:spTree>
    <p:extLst>
      <p:ext uri="{BB962C8B-B14F-4D97-AF65-F5344CB8AC3E}">
        <p14:creationId xmlns:p14="http://schemas.microsoft.com/office/powerpoint/2010/main" val="1182043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7</a:t>
            </a:fld>
            <a:endParaRPr lang="en-US"/>
          </a:p>
        </p:txBody>
      </p:sp>
    </p:spTree>
    <p:extLst>
      <p:ext uri="{BB962C8B-B14F-4D97-AF65-F5344CB8AC3E}">
        <p14:creationId xmlns:p14="http://schemas.microsoft.com/office/powerpoint/2010/main" val="2416682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8</a:t>
            </a:fld>
            <a:endParaRPr lang="en-US"/>
          </a:p>
        </p:txBody>
      </p:sp>
    </p:spTree>
    <p:extLst>
      <p:ext uri="{BB962C8B-B14F-4D97-AF65-F5344CB8AC3E}">
        <p14:creationId xmlns:p14="http://schemas.microsoft.com/office/powerpoint/2010/main" val="3647997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9</a:t>
            </a:fld>
            <a:endParaRPr lang="en-US"/>
          </a:p>
        </p:txBody>
      </p:sp>
    </p:spTree>
    <p:extLst>
      <p:ext uri="{BB962C8B-B14F-4D97-AF65-F5344CB8AC3E}">
        <p14:creationId xmlns:p14="http://schemas.microsoft.com/office/powerpoint/2010/main" val="1688527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4C13-53E4-4BF0-B3D8-D4EEC771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371B9-432A-49D4-B481-7AF158D1F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2CBC1-B69D-42FF-8714-A356926C2036}"/>
              </a:ext>
            </a:extLst>
          </p:cNvPr>
          <p:cNvSpPr>
            <a:spLocks noGrp="1"/>
          </p:cNvSpPr>
          <p:nvPr>
            <p:ph type="dt" sz="half" idx="10"/>
          </p:nvPr>
        </p:nvSpPr>
        <p:spPr/>
        <p:txBody>
          <a:bodyPr/>
          <a:lstStyle/>
          <a:p>
            <a:fld id="{CB9C7175-54D9-4F3E-A899-3E0E6A19D225}" type="datetimeFigureOut">
              <a:rPr lang="en-US" smtClean="0"/>
              <a:t>9/24/2018</a:t>
            </a:fld>
            <a:endParaRPr lang="en-US"/>
          </a:p>
        </p:txBody>
      </p:sp>
      <p:sp>
        <p:nvSpPr>
          <p:cNvPr id="5" name="Footer Placeholder 4">
            <a:extLst>
              <a:ext uri="{FF2B5EF4-FFF2-40B4-BE49-F238E27FC236}">
                <a16:creationId xmlns:a16="http://schemas.microsoft.com/office/drawing/2014/main" id="{45144019-4C1E-4F06-9FF1-1434AA0A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B5F7D-B2B5-45F2-8DD5-B26AC43DDE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01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ADB-07F0-40A3-AA8B-63A0059E1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38603-98BE-4B21-ACD7-82BFC6887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CF91E-1953-481F-AD05-A82D61D27877}"/>
              </a:ext>
            </a:extLst>
          </p:cNvPr>
          <p:cNvSpPr>
            <a:spLocks noGrp="1"/>
          </p:cNvSpPr>
          <p:nvPr>
            <p:ph type="dt" sz="half" idx="10"/>
          </p:nvPr>
        </p:nvSpPr>
        <p:spPr/>
        <p:txBody>
          <a:bodyPr/>
          <a:lstStyle/>
          <a:p>
            <a:fld id="{CB9C7175-54D9-4F3E-A899-3E0E6A19D225}" type="datetimeFigureOut">
              <a:rPr lang="en-US" smtClean="0"/>
              <a:t>9/24/2018</a:t>
            </a:fld>
            <a:endParaRPr lang="en-US"/>
          </a:p>
        </p:txBody>
      </p:sp>
      <p:sp>
        <p:nvSpPr>
          <p:cNvPr id="5" name="Footer Placeholder 4">
            <a:extLst>
              <a:ext uri="{FF2B5EF4-FFF2-40B4-BE49-F238E27FC236}">
                <a16:creationId xmlns:a16="http://schemas.microsoft.com/office/drawing/2014/main" id="{EE0E5ED6-7919-4532-A0A3-4A98214C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6AE13-34A6-4629-8F47-849CA3B7AED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73620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63A55-8BB3-40A6-88A6-44201570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31BC9-FCF5-4BEC-9FE9-E9F51ED97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F6D2F-2B35-43FA-9E4E-8D436E4A6689}"/>
              </a:ext>
            </a:extLst>
          </p:cNvPr>
          <p:cNvSpPr>
            <a:spLocks noGrp="1"/>
          </p:cNvSpPr>
          <p:nvPr>
            <p:ph type="dt" sz="half" idx="10"/>
          </p:nvPr>
        </p:nvSpPr>
        <p:spPr/>
        <p:txBody>
          <a:bodyPr/>
          <a:lstStyle/>
          <a:p>
            <a:fld id="{CB9C7175-54D9-4F3E-A899-3E0E6A19D225}" type="datetimeFigureOut">
              <a:rPr lang="en-US" smtClean="0"/>
              <a:t>9/24/2018</a:t>
            </a:fld>
            <a:endParaRPr lang="en-US"/>
          </a:p>
        </p:txBody>
      </p:sp>
      <p:sp>
        <p:nvSpPr>
          <p:cNvPr id="5" name="Footer Placeholder 4">
            <a:extLst>
              <a:ext uri="{FF2B5EF4-FFF2-40B4-BE49-F238E27FC236}">
                <a16:creationId xmlns:a16="http://schemas.microsoft.com/office/drawing/2014/main" id="{6C02134A-0FF1-44AE-AB75-DEE90BDB1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7DB92-4EFC-4D68-AD6A-442F4DEAF83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722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0D03-E85B-4952-B59A-666B3F896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C3ED9-BEED-4842-95B1-261DB8525C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90A89-5C8C-49A5-8A58-8341055B2B52}"/>
              </a:ext>
            </a:extLst>
          </p:cNvPr>
          <p:cNvSpPr>
            <a:spLocks noGrp="1"/>
          </p:cNvSpPr>
          <p:nvPr>
            <p:ph type="dt" sz="half" idx="10"/>
          </p:nvPr>
        </p:nvSpPr>
        <p:spPr/>
        <p:txBody>
          <a:bodyPr/>
          <a:lstStyle/>
          <a:p>
            <a:fld id="{CB9C7175-54D9-4F3E-A899-3E0E6A19D225}" type="datetimeFigureOut">
              <a:rPr lang="en-US" smtClean="0"/>
              <a:t>9/24/2018</a:t>
            </a:fld>
            <a:endParaRPr lang="en-US"/>
          </a:p>
        </p:txBody>
      </p:sp>
      <p:sp>
        <p:nvSpPr>
          <p:cNvPr id="5" name="Footer Placeholder 4">
            <a:extLst>
              <a:ext uri="{FF2B5EF4-FFF2-40B4-BE49-F238E27FC236}">
                <a16:creationId xmlns:a16="http://schemas.microsoft.com/office/drawing/2014/main" id="{0CBE1364-B5C0-4A0D-A0FA-EA4C8008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939F8-B551-46E8-82EF-A9F0ED1863C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5764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9FB-84FD-4BF6-90C8-17FA19FF6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926F7-A006-4ECE-B706-DCE13B61A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F1E3E-39AE-4A5D-84A0-B5D203677DEC}"/>
              </a:ext>
            </a:extLst>
          </p:cNvPr>
          <p:cNvSpPr>
            <a:spLocks noGrp="1"/>
          </p:cNvSpPr>
          <p:nvPr>
            <p:ph type="dt" sz="half" idx="10"/>
          </p:nvPr>
        </p:nvSpPr>
        <p:spPr/>
        <p:txBody>
          <a:bodyPr/>
          <a:lstStyle/>
          <a:p>
            <a:fld id="{CB9C7175-54D9-4F3E-A899-3E0E6A19D225}" type="datetimeFigureOut">
              <a:rPr lang="en-US" smtClean="0"/>
              <a:t>9/24/2018</a:t>
            </a:fld>
            <a:endParaRPr lang="en-US"/>
          </a:p>
        </p:txBody>
      </p:sp>
      <p:sp>
        <p:nvSpPr>
          <p:cNvPr id="5" name="Footer Placeholder 4">
            <a:extLst>
              <a:ext uri="{FF2B5EF4-FFF2-40B4-BE49-F238E27FC236}">
                <a16:creationId xmlns:a16="http://schemas.microsoft.com/office/drawing/2014/main" id="{15D79A02-7EBA-4A47-B650-E1561E2F3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7C7E4-660F-4420-80CD-294CF79519D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831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DBC4-DDA6-4701-950F-15D41F55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C0F0E-3AFF-4A37-917F-6D1EB4D4A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6FC7A7-3BED-4140-B490-578817874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1FCA2-A746-4EF3-A24B-DC79F4309A44}"/>
              </a:ext>
            </a:extLst>
          </p:cNvPr>
          <p:cNvSpPr>
            <a:spLocks noGrp="1"/>
          </p:cNvSpPr>
          <p:nvPr>
            <p:ph type="dt" sz="half" idx="10"/>
          </p:nvPr>
        </p:nvSpPr>
        <p:spPr/>
        <p:txBody>
          <a:bodyPr/>
          <a:lstStyle/>
          <a:p>
            <a:fld id="{CB9C7175-54D9-4F3E-A899-3E0E6A19D225}" type="datetimeFigureOut">
              <a:rPr lang="en-US" smtClean="0"/>
              <a:t>9/24/2018</a:t>
            </a:fld>
            <a:endParaRPr lang="en-US"/>
          </a:p>
        </p:txBody>
      </p:sp>
      <p:sp>
        <p:nvSpPr>
          <p:cNvPr id="6" name="Footer Placeholder 5">
            <a:extLst>
              <a:ext uri="{FF2B5EF4-FFF2-40B4-BE49-F238E27FC236}">
                <a16:creationId xmlns:a16="http://schemas.microsoft.com/office/drawing/2014/main" id="{80F4B378-C0C9-4883-8DF0-2FB5DBDD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8EB97-2E50-4B58-91AD-1FB30B6717E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8160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7086-8B9C-4706-B9DC-C309E9A3C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CCDD6-CC82-4898-A5B6-9D5720A28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76F54D-98E6-46F4-AD44-FCBD41AAB7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8793B-9B58-4612-902E-AFAF1A22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116A5-A3E7-4F19-9059-A96C21BF84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2FC124-15BF-4635-9518-5592DD5F8C99}"/>
              </a:ext>
            </a:extLst>
          </p:cNvPr>
          <p:cNvSpPr>
            <a:spLocks noGrp="1"/>
          </p:cNvSpPr>
          <p:nvPr>
            <p:ph type="dt" sz="half" idx="10"/>
          </p:nvPr>
        </p:nvSpPr>
        <p:spPr/>
        <p:txBody>
          <a:bodyPr/>
          <a:lstStyle/>
          <a:p>
            <a:fld id="{CB9C7175-54D9-4F3E-A899-3E0E6A19D225}" type="datetimeFigureOut">
              <a:rPr lang="en-US" smtClean="0"/>
              <a:t>9/24/2018</a:t>
            </a:fld>
            <a:endParaRPr lang="en-US"/>
          </a:p>
        </p:txBody>
      </p:sp>
      <p:sp>
        <p:nvSpPr>
          <p:cNvPr id="8" name="Footer Placeholder 7">
            <a:extLst>
              <a:ext uri="{FF2B5EF4-FFF2-40B4-BE49-F238E27FC236}">
                <a16:creationId xmlns:a16="http://schemas.microsoft.com/office/drawing/2014/main" id="{5C26276C-4B93-4E77-B3FD-31CD7193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9DFA0-8083-4106-9B7B-C871415B9CE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5564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C637-D99D-457A-AE49-F71386E46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25469B-1F9E-47BA-BAE9-B77BFBF90D2F}"/>
              </a:ext>
            </a:extLst>
          </p:cNvPr>
          <p:cNvSpPr>
            <a:spLocks noGrp="1"/>
          </p:cNvSpPr>
          <p:nvPr>
            <p:ph type="dt" sz="half" idx="10"/>
          </p:nvPr>
        </p:nvSpPr>
        <p:spPr/>
        <p:txBody>
          <a:bodyPr/>
          <a:lstStyle/>
          <a:p>
            <a:fld id="{CB9C7175-54D9-4F3E-A899-3E0E6A19D225}" type="datetimeFigureOut">
              <a:rPr lang="en-US" smtClean="0"/>
              <a:t>9/24/2018</a:t>
            </a:fld>
            <a:endParaRPr lang="en-US"/>
          </a:p>
        </p:txBody>
      </p:sp>
      <p:sp>
        <p:nvSpPr>
          <p:cNvPr id="4" name="Footer Placeholder 3">
            <a:extLst>
              <a:ext uri="{FF2B5EF4-FFF2-40B4-BE49-F238E27FC236}">
                <a16:creationId xmlns:a16="http://schemas.microsoft.com/office/drawing/2014/main" id="{2B2C7BAD-50F1-43C2-9C7F-E0750760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C713E-B010-485F-A56B-AF3287CDE431}"/>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6727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F157D-2F0C-4C8E-9313-718981BFEEAC}"/>
              </a:ext>
            </a:extLst>
          </p:cNvPr>
          <p:cNvSpPr>
            <a:spLocks noGrp="1"/>
          </p:cNvSpPr>
          <p:nvPr>
            <p:ph type="dt" sz="half" idx="10"/>
          </p:nvPr>
        </p:nvSpPr>
        <p:spPr/>
        <p:txBody>
          <a:bodyPr/>
          <a:lstStyle/>
          <a:p>
            <a:fld id="{CB9C7175-54D9-4F3E-A899-3E0E6A19D225}" type="datetimeFigureOut">
              <a:rPr lang="en-US" smtClean="0"/>
              <a:t>9/24/2018</a:t>
            </a:fld>
            <a:endParaRPr lang="en-US"/>
          </a:p>
        </p:txBody>
      </p:sp>
      <p:sp>
        <p:nvSpPr>
          <p:cNvPr id="3" name="Footer Placeholder 2">
            <a:extLst>
              <a:ext uri="{FF2B5EF4-FFF2-40B4-BE49-F238E27FC236}">
                <a16:creationId xmlns:a16="http://schemas.microsoft.com/office/drawing/2014/main" id="{D8A65603-4C39-4476-BE1F-B055B5F53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062F9-6CD3-4449-8BF0-834962F7F36B}"/>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0255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4E62-850D-423B-8A89-C7ACAE735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649A9-9708-4C4A-8FF6-10052580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8462A-17A3-4B4C-ACC8-419280DAE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CE627-5CF9-406C-82DF-6999E08FDA43}"/>
              </a:ext>
            </a:extLst>
          </p:cNvPr>
          <p:cNvSpPr>
            <a:spLocks noGrp="1"/>
          </p:cNvSpPr>
          <p:nvPr>
            <p:ph type="dt" sz="half" idx="10"/>
          </p:nvPr>
        </p:nvSpPr>
        <p:spPr/>
        <p:txBody>
          <a:bodyPr/>
          <a:lstStyle/>
          <a:p>
            <a:fld id="{CB9C7175-54D9-4F3E-A899-3E0E6A19D225}" type="datetimeFigureOut">
              <a:rPr lang="en-US" smtClean="0"/>
              <a:t>9/24/2018</a:t>
            </a:fld>
            <a:endParaRPr lang="en-US"/>
          </a:p>
        </p:txBody>
      </p:sp>
      <p:sp>
        <p:nvSpPr>
          <p:cNvPr id="6" name="Footer Placeholder 5">
            <a:extLst>
              <a:ext uri="{FF2B5EF4-FFF2-40B4-BE49-F238E27FC236}">
                <a16:creationId xmlns:a16="http://schemas.microsoft.com/office/drawing/2014/main" id="{99D8B525-1009-4A95-B2AF-342D9C12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AF35C-19CD-4616-AF32-AA28C2DD0A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4874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B8CD-86A0-4D02-A768-D5B45E2CB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A32CE-2350-4AB9-8529-0F92C8980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8D1C4-8038-42F3-9DD6-6A53EC15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E0DA64-E594-4768-BDD2-45114C561DDD}"/>
              </a:ext>
            </a:extLst>
          </p:cNvPr>
          <p:cNvSpPr>
            <a:spLocks noGrp="1"/>
          </p:cNvSpPr>
          <p:nvPr>
            <p:ph type="dt" sz="half" idx="10"/>
          </p:nvPr>
        </p:nvSpPr>
        <p:spPr/>
        <p:txBody>
          <a:bodyPr/>
          <a:lstStyle/>
          <a:p>
            <a:fld id="{CB9C7175-54D9-4F3E-A899-3E0E6A19D225}" type="datetimeFigureOut">
              <a:rPr lang="en-US" smtClean="0"/>
              <a:t>9/24/2018</a:t>
            </a:fld>
            <a:endParaRPr lang="en-US"/>
          </a:p>
        </p:txBody>
      </p:sp>
      <p:sp>
        <p:nvSpPr>
          <p:cNvPr id="6" name="Footer Placeholder 5">
            <a:extLst>
              <a:ext uri="{FF2B5EF4-FFF2-40B4-BE49-F238E27FC236}">
                <a16:creationId xmlns:a16="http://schemas.microsoft.com/office/drawing/2014/main" id="{AF507B08-3BAB-422D-BFFA-F57A2214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F118F-1065-4C6C-A227-DC152DBDA16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029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CC17-B0BB-4110-B797-ACEDDD3A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150FD-4570-4B8E-B715-DA7A615B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1A380-E1FB-414E-AE3F-3E801BD49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9/24/2018</a:t>
            </a:fld>
            <a:endParaRPr lang="en-US"/>
          </a:p>
        </p:txBody>
      </p:sp>
      <p:sp>
        <p:nvSpPr>
          <p:cNvPr id="5" name="Footer Placeholder 4">
            <a:extLst>
              <a:ext uri="{FF2B5EF4-FFF2-40B4-BE49-F238E27FC236}">
                <a16:creationId xmlns:a16="http://schemas.microsoft.com/office/drawing/2014/main" id="{00FA5332-2FAD-40D8-AC23-5B389D80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581DD-EF16-4E56-8F48-4C517833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9387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A03C5A-DB3E-1C4C-85D6-BFD5CFE01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65741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728030" cy="646331"/>
          </a:xfrm>
          <a:prstGeom prst="rect">
            <a:avLst/>
          </a:prstGeom>
          <a:noFill/>
        </p:spPr>
        <p:txBody>
          <a:bodyPr wrap="none" rtlCol="0">
            <a:spAutoFit/>
          </a:bodyPr>
          <a:lstStyle/>
          <a:p>
            <a:r>
              <a:rPr lang="en-US" sz="3600" dirty="0">
                <a:solidFill>
                  <a:srgbClr val="FFFF00"/>
                </a:solidFill>
              </a:rPr>
              <a:t>Romans 3:23 </a:t>
            </a:r>
            <a:r>
              <a:rPr lang="en-US" sz="3600" dirty="0">
                <a:solidFill>
                  <a:schemeClr val="bg1"/>
                </a:solidFill>
              </a:rPr>
              <a:t>(English Standard Version – ESV)</a:t>
            </a:r>
            <a:endParaRPr lang="en-US" dirty="0">
              <a:solidFill>
                <a:schemeClr val="bg1"/>
              </a:solidFill>
            </a:endParaRPr>
          </a:p>
        </p:txBody>
      </p:sp>
      <p:sp>
        <p:nvSpPr>
          <p:cNvPr id="5" name="TextBox 4">
            <a:extLst>
              <a:ext uri="{FF2B5EF4-FFF2-40B4-BE49-F238E27FC236}">
                <a16:creationId xmlns:a16="http://schemas.microsoft.com/office/drawing/2014/main" id="{58D02B44-D672-42DB-AB0A-7B80D5D6B9CF}"/>
              </a:ext>
            </a:extLst>
          </p:cNvPr>
          <p:cNvSpPr txBox="1"/>
          <p:nvPr/>
        </p:nvSpPr>
        <p:spPr>
          <a:xfrm>
            <a:off x="738744" y="1412599"/>
            <a:ext cx="10761784" cy="523220"/>
          </a:xfrm>
          <a:prstGeom prst="rect">
            <a:avLst/>
          </a:prstGeom>
          <a:noFill/>
        </p:spPr>
        <p:txBody>
          <a:bodyPr wrap="square" rtlCol="0">
            <a:spAutoFit/>
          </a:bodyPr>
          <a:lstStyle/>
          <a:p>
            <a:r>
              <a:rPr lang="en-US" sz="2800" dirty="0">
                <a:solidFill>
                  <a:schemeClr val="bg1"/>
                </a:solidFill>
              </a:rPr>
              <a:t>for all have sinned and fall short of the glory of God,</a:t>
            </a:r>
          </a:p>
        </p:txBody>
      </p:sp>
    </p:spTree>
    <p:extLst>
      <p:ext uri="{BB962C8B-B14F-4D97-AF65-F5344CB8AC3E}">
        <p14:creationId xmlns:p14="http://schemas.microsoft.com/office/powerpoint/2010/main" val="664529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A95BBB-BDD4-AD45-9C21-E85EFE4C8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17E88D6-BC8D-D247-B668-6744918C92A4}"/>
              </a:ext>
            </a:extLst>
          </p:cNvPr>
          <p:cNvSpPr/>
          <p:nvPr/>
        </p:nvSpPr>
        <p:spPr>
          <a:xfrm>
            <a:off x="0" y="403607"/>
            <a:ext cx="12192000" cy="2005961"/>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Rectangle 5">
            <a:extLst>
              <a:ext uri="{FF2B5EF4-FFF2-40B4-BE49-F238E27FC236}">
                <a16:creationId xmlns:a16="http://schemas.microsoft.com/office/drawing/2014/main" id="{62BFDB26-5CAD-6742-A1B5-E31A05294F19}"/>
              </a:ext>
            </a:extLst>
          </p:cNvPr>
          <p:cNvSpPr/>
          <p:nvPr/>
        </p:nvSpPr>
        <p:spPr>
          <a:xfrm>
            <a:off x="0" y="3509890"/>
            <a:ext cx="12192000" cy="2005961"/>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TextBox 10">
            <a:extLst>
              <a:ext uri="{FF2B5EF4-FFF2-40B4-BE49-F238E27FC236}">
                <a16:creationId xmlns:a16="http://schemas.microsoft.com/office/drawing/2014/main" id="{D2FBFCCC-3944-B94C-89D5-B128027A6C25}"/>
              </a:ext>
            </a:extLst>
          </p:cNvPr>
          <p:cNvSpPr txBox="1"/>
          <p:nvPr/>
        </p:nvSpPr>
        <p:spPr>
          <a:xfrm>
            <a:off x="-210065" y="529424"/>
            <a:ext cx="12402065" cy="1754326"/>
          </a:xfrm>
          <a:prstGeom prst="rect">
            <a:avLst/>
          </a:prstGeom>
          <a:noFill/>
        </p:spPr>
        <p:txBody>
          <a:bodyPr wrap="square" rtlCol="0">
            <a:spAutoFit/>
          </a:bodyPr>
          <a:lstStyle/>
          <a:p>
            <a:pPr algn="ct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Why Conflict Resolution </a:t>
            </a:r>
          </a:p>
          <a:p>
            <a:pPr algn="ct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is Important</a:t>
            </a:r>
            <a:endPar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p:txBody>
      </p:sp>
      <p:sp>
        <p:nvSpPr>
          <p:cNvPr id="5" name="TextBox 4">
            <a:extLst>
              <a:ext uri="{FF2B5EF4-FFF2-40B4-BE49-F238E27FC236}">
                <a16:creationId xmlns:a16="http://schemas.microsoft.com/office/drawing/2014/main" id="{FCF74A11-B496-C24B-8E8E-580C36386C7D}"/>
              </a:ext>
            </a:extLst>
          </p:cNvPr>
          <p:cNvSpPr txBox="1"/>
          <p:nvPr/>
        </p:nvSpPr>
        <p:spPr>
          <a:xfrm>
            <a:off x="951468" y="3847600"/>
            <a:ext cx="10078997" cy="1446550"/>
          </a:xfrm>
          <a:prstGeom prst="rect">
            <a:avLst/>
          </a:prstGeom>
          <a:noFill/>
        </p:spPr>
        <p:txBody>
          <a:bodyPr wrap="square" rtlCol="0">
            <a:spAutoFit/>
          </a:bodyPr>
          <a:lstStyle/>
          <a:p>
            <a:pPr algn="ct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Unresolved Conflict Messes Up Your Life and Those Around You</a:t>
            </a:r>
            <a:endParaRPr lang="en-US" sz="36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p:txBody>
      </p:sp>
    </p:spTree>
    <p:extLst>
      <p:ext uri="{BB962C8B-B14F-4D97-AF65-F5344CB8AC3E}">
        <p14:creationId xmlns:p14="http://schemas.microsoft.com/office/powerpoint/2010/main" val="1152468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9551589" cy="646331"/>
          </a:xfrm>
          <a:prstGeom prst="rect">
            <a:avLst/>
          </a:prstGeom>
          <a:noFill/>
        </p:spPr>
        <p:txBody>
          <a:bodyPr wrap="none" rtlCol="0">
            <a:spAutoFit/>
          </a:bodyPr>
          <a:lstStyle/>
          <a:p>
            <a:r>
              <a:rPr lang="en-US" sz="3600" dirty="0">
                <a:solidFill>
                  <a:srgbClr val="FFFF00"/>
                </a:solidFill>
              </a:rPr>
              <a:t>Matthew 5:23-24 </a:t>
            </a:r>
            <a:r>
              <a:rPr lang="en-US" sz="3600" dirty="0">
                <a:solidFill>
                  <a:schemeClr val="bg1"/>
                </a:solidFill>
              </a:rPr>
              <a:t>(English Standard Version – ESV)</a:t>
            </a:r>
            <a:endParaRPr lang="en-US" dirty="0">
              <a:solidFill>
                <a:schemeClr val="bg1"/>
              </a:solidFill>
            </a:endParaRPr>
          </a:p>
        </p:txBody>
      </p:sp>
      <p:sp>
        <p:nvSpPr>
          <p:cNvPr id="5" name="TextBox 4">
            <a:extLst>
              <a:ext uri="{FF2B5EF4-FFF2-40B4-BE49-F238E27FC236}">
                <a16:creationId xmlns:a16="http://schemas.microsoft.com/office/drawing/2014/main" id="{58D02B44-D672-42DB-AB0A-7B80D5D6B9CF}"/>
              </a:ext>
            </a:extLst>
          </p:cNvPr>
          <p:cNvSpPr txBox="1"/>
          <p:nvPr/>
        </p:nvSpPr>
        <p:spPr>
          <a:xfrm>
            <a:off x="738744" y="1412599"/>
            <a:ext cx="10761784" cy="3108543"/>
          </a:xfrm>
          <a:prstGeom prst="rect">
            <a:avLst/>
          </a:prstGeom>
          <a:noFill/>
        </p:spPr>
        <p:txBody>
          <a:bodyPr wrap="square" rtlCol="0">
            <a:spAutoFit/>
          </a:bodyPr>
          <a:lstStyle/>
          <a:p>
            <a:endParaRPr lang="en-US" sz="2800" dirty="0">
              <a:solidFill>
                <a:schemeClr val="bg1"/>
              </a:solidFill>
            </a:endParaRPr>
          </a:p>
          <a:p>
            <a:r>
              <a:rPr lang="en-US" sz="2800" dirty="0">
                <a:solidFill>
                  <a:schemeClr val="bg1"/>
                </a:solidFill>
              </a:rPr>
              <a:t>23 So if you are offering your gift at the altar and there remember that your brother has something against you, </a:t>
            </a:r>
          </a:p>
          <a:p>
            <a:endParaRPr lang="en-US" sz="2800" dirty="0">
              <a:solidFill>
                <a:schemeClr val="bg1"/>
              </a:solidFill>
            </a:endParaRPr>
          </a:p>
          <a:p>
            <a:r>
              <a:rPr lang="en-US" sz="2800" dirty="0">
                <a:solidFill>
                  <a:schemeClr val="bg1"/>
                </a:solidFill>
              </a:rPr>
              <a:t>24 leave your gift there before the altar and go. First be reconciled to your brother, and then come and offer your gift.</a:t>
            </a:r>
          </a:p>
          <a:p>
            <a:endParaRPr lang="en-US" sz="2800" dirty="0">
              <a:solidFill>
                <a:schemeClr val="bg1"/>
              </a:solidFill>
            </a:endParaRPr>
          </a:p>
        </p:txBody>
      </p:sp>
    </p:spTree>
    <p:extLst>
      <p:ext uri="{BB962C8B-B14F-4D97-AF65-F5344CB8AC3E}">
        <p14:creationId xmlns:p14="http://schemas.microsoft.com/office/powerpoint/2010/main" val="3858186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D02B44-D672-42DB-AB0A-7B80D5D6B9CF}"/>
              </a:ext>
            </a:extLst>
          </p:cNvPr>
          <p:cNvSpPr txBox="1"/>
          <p:nvPr/>
        </p:nvSpPr>
        <p:spPr>
          <a:xfrm>
            <a:off x="701674" y="967756"/>
            <a:ext cx="10761784" cy="4401205"/>
          </a:xfrm>
          <a:prstGeom prst="rect">
            <a:avLst/>
          </a:prstGeom>
          <a:noFill/>
        </p:spPr>
        <p:txBody>
          <a:bodyPr wrap="square" rtlCol="0">
            <a:spAutoFit/>
          </a:bodyPr>
          <a:lstStyle/>
          <a:p>
            <a:r>
              <a:rPr lang="en-US" sz="2800" b="1" dirty="0">
                <a:solidFill>
                  <a:srgbClr val="FFFF00"/>
                </a:solidFill>
              </a:rPr>
              <a:t>1 Peter 3:7 (ESV)</a:t>
            </a:r>
          </a:p>
          <a:p>
            <a:endParaRPr lang="en-US" sz="2800" dirty="0">
              <a:solidFill>
                <a:schemeClr val="bg1"/>
              </a:solidFill>
            </a:endParaRPr>
          </a:p>
          <a:p>
            <a:r>
              <a:rPr lang="en-US" sz="2800" dirty="0">
                <a:solidFill>
                  <a:schemeClr val="bg1"/>
                </a:solidFill>
              </a:rPr>
              <a:t>7 Likewise, husbands, live with your wives in an understanding way, showing honor to the woman as the weaker vessel, since they are heirs with you of the grace of life, so that your prayers may not be hindered.</a:t>
            </a:r>
          </a:p>
          <a:p>
            <a:endParaRPr lang="en-US" sz="2800" dirty="0">
              <a:solidFill>
                <a:schemeClr val="bg1"/>
              </a:solidFill>
            </a:endParaRPr>
          </a:p>
          <a:p>
            <a:r>
              <a:rPr lang="en-US" sz="2800" b="1" dirty="0">
                <a:solidFill>
                  <a:srgbClr val="FFFF00"/>
                </a:solidFill>
              </a:rPr>
              <a:t>Psalm 66:18 (ESV)</a:t>
            </a:r>
          </a:p>
          <a:p>
            <a:endParaRPr lang="en-US" sz="2800" dirty="0">
              <a:solidFill>
                <a:schemeClr val="bg1"/>
              </a:solidFill>
            </a:endParaRPr>
          </a:p>
          <a:p>
            <a:r>
              <a:rPr lang="en-US" sz="2800" dirty="0">
                <a:solidFill>
                  <a:schemeClr val="bg1"/>
                </a:solidFill>
              </a:rPr>
              <a:t>18 If I had cherished iniquity in my heart, the Lord would not have listened.</a:t>
            </a:r>
          </a:p>
        </p:txBody>
      </p:sp>
    </p:spTree>
    <p:extLst>
      <p:ext uri="{BB962C8B-B14F-4D97-AF65-F5344CB8AC3E}">
        <p14:creationId xmlns:p14="http://schemas.microsoft.com/office/powerpoint/2010/main" val="113541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9404369" cy="646331"/>
          </a:xfrm>
          <a:prstGeom prst="rect">
            <a:avLst/>
          </a:prstGeom>
          <a:noFill/>
        </p:spPr>
        <p:txBody>
          <a:bodyPr wrap="none" rtlCol="0">
            <a:spAutoFit/>
          </a:bodyPr>
          <a:lstStyle/>
          <a:p>
            <a:r>
              <a:rPr lang="en-US" sz="3600" dirty="0">
                <a:solidFill>
                  <a:srgbClr val="FFFF00"/>
                </a:solidFill>
              </a:rPr>
              <a:t>Philippians 4:2-3 </a:t>
            </a:r>
            <a:r>
              <a:rPr lang="en-US" sz="3600" dirty="0">
                <a:solidFill>
                  <a:schemeClr val="bg1"/>
                </a:solidFill>
              </a:rPr>
              <a:t>(English Standard Version – ESV)</a:t>
            </a:r>
            <a:endParaRPr lang="en-US" dirty="0">
              <a:solidFill>
                <a:schemeClr val="bg1"/>
              </a:solidFill>
            </a:endParaRPr>
          </a:p>
        </p:txBody>
      </p:sp>
      <p:sp>
        <p:nvSpPr>
          <p:cNvPr id="5" name="TextBox 4">
            <a:extLst>
              <a:ext uri="{FF2B5EF4-FFF2-40B4-BE49-F238E27FC236}">
                <a16:creationId xmlns:a16="http://schemas.microsoft.com/office/drawing/2014/main" id="{58D02B44-D672-42DB-AB0A-7B80D5D6B9CF}"/>
              </a:ext>
            </a:extLst>
          </p:cNvPr>
          <p:cNvSpPr txBox="1"/>
          <p:nvPr/>
        </p:nvSpPr>
        <p:spPr>
          <a:xfrm>
            <a:off x="738744" y="1412599"/>
            <a:ext cx="10761784" cy="2246769"/>
          </a:xfrm>
          <a:prstGeom prst="rect">
            <a:avLst/>
          </a:prstGeom>
          <a:noFill/>
        </p:spPr>
        <p:txBody>
          <a:bodyPr wrap="square" rtlCol="0">
            <a:spAutoFit/>
          </a:bodyPr>
          <a:lstStyle/>
          <a:p>
            <a:r>
              <a:rPr lang="en-US" sz="2800" dirty="0">
                <a:solidFill>
                  <a:schemeClr val="bg1"/>
                </a:solidFill>
              </a:rPr>
              <a:t>2 I entreat Euodia and I entreat </a:t>
            </a:r>
            <a:r>
              <a:rPr lang="en-US" sz="2800" dirty="0" err="1">
                <a:solidFill>
                  <a:schemeClr val="bg1"/>
                </a:solidFill>
              </a:rPr>
              <a:t>Syntyche</a:t>
            </a:r>
            <a:r>
              <a:rPr lang="en-US" sz="2800" dirty="0">
                <a:solidFill>
                  <a:schemeClr val="bg1"/>
                </a:solidFill>
              </a:rPr>
              <a:t> to agree in the Lord. </a:t>
            </a:r>
          </a:p>
          <a:p>
            <a:endParaRPr lang="en-US" sz="2800" dirty="0">
              <a:solidFill>
                <a:schemeClr val="bg1"/>
              </a:solidFill>
            </a:endParaRPr>
          </a:p>
          <a:p>
            <a:r>
              <a:rPr lang="en-US" sz="2800" dirty="0">
                <a:solidFill>
                  <a:schemeClr val="bg1"/>
                </a:solidFill>
              </a:rPr>
              <a:t>3 Yes, I ask you also, true companion, help these women, who have labored side by side with me in the gospel together with Clement and the rest of my fellow workers, whose names are in the book of life.</a:t>
            </a:r>
          </a:p>
        </p:txBody>
      </p:sp>
    </p:spTree>
    <p:extLst>
      <p:ext uri="{BB962C8B-B14F-4D97-AF65-F5344CB8AC3E}">
        <p14:creationId xmlns:p14="http://schemas.microsoft.com/office/powerpoint/2010/main" val="3217713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A95BBB-BDD4-AD45-9C21-E85EFE4C8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17E88D6-BC8D-D247-B668-6744918C92A4}"/>
              </a:ext>
            </a:extLst>
          </p:cNvPr>
          <p:cNvSpPr/>
          <p:nvPr/>
        </p:nvSpPr>
        <p:spPr>
          <a:xfrm>
            <a:off x="0" y="403607"/>
            <a:ext cx="12192000" cy="1301625"/>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Rectangle 5">
            <a:extLst>
              <a:ext uri="{FF2B5EF4-FFF2-40B4-BE49-F238E27FC236}">
                <a16:creationId xmlns:a16="http://schemas.microsoft.com/office/drawing/2014/main" id="{62BFDB26-5CAD-6742-A1B5-E31A05294F19}"/>
              </a:ext>
            </a:extLst>
          </p:cNvPr>
          <p:cNvSpPr/>
          <p:nvPr/>
        </p:nvSpPr>
        <p:spPr>
          <a:xfrm>
            <a:off x="0" y="3509890"/>
            <a:ext cx="12192000" cy="2005961"/>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TextBox 10">
            <a:extLst>
              <a:ext uri="{FF2B5EF4-FFF2-40B4-BE49-F238E27FC236}">
                <a16:creationId xmlns:a16="http://schemas.microsoft.com/office/drawing/2014/main" id="{D2FBFCCC-3944-B94C-89D5-B128027A6C25}"/>
              </a:ext>
            </a:extLst>
          </p:cNvPr>
          <p:cNvSpPr txBox="1"/>
          <p:nvPr/>
        </p:nvSpPr>
        <p:spPr>
          <a:xfrm>
            <a:off x="-210065" y="529424"/>
            <a:ext cx="12402065" cy="923330"/>
          </a:xfrm>
          <a:prstGeom prst="rect">
            <a:avLst/>
          </a:prstGeom>
          <a:noFill/>
        </p:spPr>
        <p:txBody>
          <a:bodyPr wrap="square" rtlCol="0">
            <a:spAutoFit/>
          </a:bodyPr>
          <a:lstStyle/>
          <a:p>
            <a:pPr algn="ct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Steps to Resolving Conflict</a:t>
            </a:r>
            <a:endPar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p:txBody>
      </p:sp>
      <p:sp>
        <p:nvSpPr>
          <p:cNvPr id="5" name="TextBox 4">
            <a:extLst>
              <a:ext uri="{FF2B5EF4-FFF2-40B4-BE49-F238E27FC236}">
                <a16:creationId xmlns:a16="http://schemas.microsoft.com/office/drawing/2014/main" id="{FCF74A11-B496-C24B-8E8E-580C36386C7D}"/>
              </a:ext>
            </a:extLst>
          </p:cNvPr>
          <p:cNvSpPr txBox="1"/>
          <p:nvPr/>
        </p:nvSpPr>
        <p:spPr>
          <a:xfrm>
            <a:off x="951468" y="4023134"/>
            <a:ext cx="10078997" cy="769441"/>
          </a:xfrm>
          <a:prstGeom prst="rect">
            <a:avLst/>
          </a:prstGeom>
          <a:noFill/>
        </p:spPr>
        <p:txBody>
          <a:bodyPr wrap="square" rtlCol="0">
            <a:spAutoFit/>
          </a:bodyPr>
          <a:lstStyle/>
          <a:p>
            <a:pPr algn="ct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1: You Make the First Move</a:t>
            </a:r>
            <a:endParaRPr lang="en-US" sz="36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p:txBody>
      </p:sp>
    </p:spTree>
    <p:extLst>
      <p:ext uri="{BB962C8B-B14F-4D97-AF65-F5344CB8AC3E}">
        <p14:creationId xmlns:p14="http://schemas.microsoft.com/office/powerpoint/2010/main" val="1695452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962069" cy="646331"/>
          </a:xfrm>
          <a:prstGeom prst="rect">
            <a:avLst/>
          </a:prstGeom>
          <a:noFill/>
        </p:spPr>
        <p:txBody>
          <a:bodyPr wrap="none" rtlCol="0">
            <a:spAutoFit/>
          </a:bodyPr>
          <a:lstStyle/>
          <a:p>
            <a:r>
              <a:rPr lang="en-US" sz="3600" dirty="0">
                <a:solidFill>
                  <a:srgbClr val="FFFF00"/>
                </a:solidFill>
              </a:rPr>
              <a:t>Romans 12:18 </a:t>
            </a:r>
            <a:r>
              <a:rPr lang="en-US" sz="3600" dirty="0">
                <a:solidFill>
                  <a:schemeClr val="bg1"/>
                </a:solidFill>
              </a:rPr>
              <a:t>(English Standard Version – ESV)</a:t>
            </a:r>
            <a:endParaRPr lang="en-US" dirty="0">
              <a:solidFill>
                <a:schemeClr val="bg1"/>
              </a:solidFill>
            </a:endParaRPr>
          </a:p>
        </p:txBody>
      </p:sp>
      <p:sp>
        <p:nvSpPr>
          <p:cNvPr id="5" name="TextBox 4">
            <a:extLst>
              <a:ext uri="{FF2B5EF4-FFF2-40B4-BE49-F238E27FC236}">
                <a16:creationId xmlns:a16="http://schemas.microsoft.com/office/drawing/2014/main" id="{58D02B44-D672-42DB-AB0A-7B80D5D6B9CF}"/>
              </a:ext>
            </a:extLst>
          </p:cNvPr>
          <p:cNvSpPr txBox="1"/>
          <p:nvPr/>
        </p:nvSpPr>
        <p:spPr>
          <a:xfrm>
            <a:off x="738744" y="1412599"/>
            <a:ext cx="10761784" cy="523220"/>
          </a:xfrm>
          <a:prstGeom prst="rect">
            <a:avLst/>
          </a:prstGeom>
          <a:noFill/>
        </p:spPr>
        <p:txBody>
          <a:bodyPr wrap="square" rtlCol="0">
            <a:spAutoFit/>
          </a:bodyPr>
          <a:lstStyle/>
          <a:p>
            <a:r>
              <a:rPr lang="en-US" sz="2800" dirty="0">
                <a:solidFill>
                  <a:schemeClr val="bg1"/>
                </a:solidFill>
              </a:rPr>
              <a:t>If possible, so far as it depends on you, live peaceably with all.</a:t>
            </a:r>
          </a:p>
        </p:txBody>
      </p:sp>
    </p:spTree>
    <p:extLst>
      <p:ext uri="{BB962C8B-B14F-4D97-AF65-F5344CB8AC3E}">
        <p14:creationId xmlns:p14="http://schemas.microsoft.com/office/powerpoint/2010/main" val="346395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A95BBB-BDD4-AD45-9C21-E85EFE4C8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17E88D6-BC8D-D247-B668-6744918C92A4}"/>
              </a:ext>
            </a:extLst>
          </p:cNvPr>
          <p:cNvSpPr/>
          <p:nvPr/>
        </p:nvSpPr>
        <p:spPr>
          <a:xfrm>
            <a:off x="0" y="403607"/>
            <a:ext cx="12192000" cy="1301625"/>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Rectangle 5">
            <a:extLst>
              <a:ext uri="{FF2B5EF4-FFF2-40B4-BE49-F238E27FC236}">
                <a16:creationId xmlns:a16="http://schemas.microsoft.com/office/drawing/2014/main" id="{62BFDB26-5CAD-6742-A1B5-E31A05294F19}"/>
              </a:ext>
            </a:extLst>
          </p:cNvPr>
          <p:cNvSpPr/>
          <p:nvPr/>
        </p:nvSpPr>
        <p:spPr>
          <a:xfrm>
            <a:off x="0" y="3509890"/>
            <a:ext cx="12192000" cy="2005961"/>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TextBox 10">
            <a:extLst>
              <a:ext uri="{FF2B5EF4-FFF2-40B4-BE49-F238E27FC236}">
                <a16:creationId xmlns:a16="http://schemas.microsoft.com/office/drawing/2014/main" id="{D2FBFCCC-3944-B94C-89D5-B128027A6C25}"/>
              </a:ext>
            </a:extLst>
          </p:cNvPr>
          <p:cNvSpPr txBox="1"/>
          <p:nvPr/>
        </p:nvSpPr>
        <p:spPr>
          <a:xfrm>
            <a:off x="-210065" y="529424"/>
            <a:ext cx="12402065" cy="923330"/>
          </a:xfrm>
          <a:prstGeom prst="rect">
            <a:avLst/>
          </a:prstGeom>
          <a:noFill/>
        </p:spPr>
        <p:txBody>
          <a:bodyPr wrap="square" rtlCol="0">
            <a:spAutoFit/>
          </a:bodyPr>
          <a:lstStyle/>
          <a:p>
            <a:pPr algn="ct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Steps to Resolving Conflict</a:t>
            </a:r>
            <a:endPar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p:txBody>
      </p:sp>
      <p:sp>
        <p:nvSpPr>
          <p:cNvPr id="5" name="TextBox 4">
            <a:extLst>
              <a:ext uri="{FF2B5EF4-FFF2-40B4-BE49-F238E27FC236}">
                <a16:creationId xmlns:a16="http://schemas.microsoft.com/office/drawing/2014/main" id="{FCF74A11-B496-C24B-8E8E-580C36386C7D}"/>
              </a:ext>
            </a:extLst>
          </p:cNvPr>
          <p:cNvSpPr txBox="1"/>
          <p:nvPr/>
        </p:nvSpPr>
        <p:spPr>
          <a:xfrm>
            <a:off x="951468" y="4023134"/>
            <a:ext cx="10078997" cy="769441"/>
          </a:xfrm>
          <a:prstGeom prst="rect">
            <a:avLst/>
          </a:prstGeom>
          <a:noFill/>
        </p:spPr>
        <p:txBody>
          <a:bodyPr wrap="square" rtlCol="0">
            <a:spAutoFit/>
          </a:bodyPr>
          <a:lstStyle/>
          <a:p>
            <a:pPr algn="ct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2: Ask God for Wisdom and Love</a:t>
            </a:r>
            <a:endParaRPr lang="en-US" sz="36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p:txBody>
      </p:sp>
    </p:spTree>
    <p:extLst>
      <p:ext uri="{BB962C8B-B14F-4D97-AF65-F5344CB8AC3E}">
        <p14:creationId xmlns:p14="http://schemas.microsoft.com/office/powerpoint/2010/main" val="437229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144409" cy="646331"/>
          </a:xfrm>
          <a:prstGeom prst="rect">
            <a:avLst/>
          </a:prstGeom>
          <a:noFill/>
        </p:spPr>
        <p:txBody>
          <a:bodyPr wrap="none" rtlCol="0">
            <a:spAutoFit/>
          </a:bodyPr>
          <a:lstStyle/>
          <a:p>
            <a:r>
              <a:rPr lang="en-US" sz="3600" dirty="0">
                <a:solidFill>
                  <a:srgbClr val="FFFF00"/>
                </a:solidFill>
              </a:rPr>
              <a:t>James 1:5 </a:t>
            </a:r>
            <a:r>
              <a:rPr lang="en-US" sz="3600" dirty="0">
                <a:solidFill>
                  <a:schemeClr val="bg1"/>
                </a:solidFill>
              </a:rPr>
              <a:t>(English Standard Version – ESV)</a:t>
            </a:r>
            <a:endParaRPr lang="en-US" dirty="0">
              <a:solidFill>
                <a:schemeClr val="bg1"/>
              </a:solidFill>
            </a:endParaRPr>
          </a:p>
        </p:txBody>
      </p:sp>
      <p:sp>
        <p:nvSpPr>
          <p:cNvPr id="5" name="TextBox 4">
            <a:extLst>
              <a:ext uri="{FF2B5EF4-FFF2-40B4-BE49-F238E27FC236}">
                <a16:creationId xmlns:a16="http://schemas.microsoft.com/office/drawing/2014/main" id="{58D02B44-D672-42DB-AB0A-7B80D5D6B9CF}"/>
              </a:ext>
            </a:extLst>
          </p:cNvPr>
          <p:cNvSpPr txBox="1"/>
          <p:nvPr/>
        </p:nvSpPr>
        <p:spPr>
          <a:xfrm>
            <a:off x="738744" y="1412599"/>
            <a:ext cx="10761784" cy="954107"/>
          </a:xfrm>
          <a:prstGeom prst="rect">
            <a:avLst/>
          </a:prstGeom>
          <a:noFill/>
        </p:spPr>
        <p:txBody>
          <a:bodyPr wrap="square" rtlCol="0">
            <a:spAutoFit/>
          </a:bodyPr>
          <a:lstStyle/>
          <a:p>
            <a:r>
              <a:rPr lang="en-US" sz="2800" dirty="0">
                <a:solidFill>
                  <a:schemeClr val="bg1"/>
                </a:solidFill>
              </a:rPr>
              <a:t>If any of you lacks wisdom, let him ask God, who gives generously to all without reproach, and it will be given him. </a:t>
            </a:r>
          </a:p>
        </p:txBody>
      </p:sp>
    </p:spTree>
    <p:extLst>
      <p:ext uri="{BB962C8B-B14F-4D97-AF65-F5344CB8AC3E}">
        <p14:creationId xmlns:p14="http://schemas.microsoft.com/office/powerpoint/2010/main" val="1852027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A03C5A-DB3E-1C4C-85D6-BFD5CFE01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10702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A95BBB-BDD4-AD45-9C21-E85EFE4C8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17E88D6-BC8D-D247-B668-6744918C92A4}"/>
              </a:ext>
            </a:extLst>
          </p:cNvPr>
          <p:cNvSpPr/>
          <p:nvPr/>
        </p:nvSpPr>
        <p:spPr>
          <a:xfrm>
            <a:off x="0" y="403607"/>
            <a:ext cx="12192000" cy="2005961"/>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Rectangle 5">
            <a:extLst>
              <a:ext uri="{FF2B5EF4-FFF2-40B4-BE49-F238E27FC236}">
                <a16:creationId xmlns:a16="http://schemas.microsoft.com/office/drawing/2014/main" id="{62BFDB26-5CAD-6742-A1B5-E31A05294F19}"/>
              </a:ext>
            </a:extLst>
          </p:cNvPr>
          <p:cNvSpPr/>
          <p:nvPr/>
        </p:nvSpPr>
        <p:spPr>
          <a:xfrm>
            <a:off x="0" y="3509890"/>
            <a:ext cx="12192000" cy="2005961"/>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TextBox 10">
            <a:extLst>
              <a:ext uri="{FF2B5EF4-FFF2-40B4-BE49-F238E27FC236}">
                <a16:creationId xmlns:a16="http://schemas.microsoft.com/office/drawing/2014/main" id="{D2FBFCCC-3944-B94C-89D5-B128027A6C25}"/>
              </a:ext>
            </a:extLst>
          </p:cNvPr>
          <p:cNvSpPr txBox="1"/>
          <p:nvPr/>
        </p:nvSpPr>
        <p:spPr>
          <a:xfrm>
            <a:off x="-210065" y="529424"/>
            <a:ext cx="12402065" cy="923330"/>
          </a:xfrm>
          <a:prstGeom prst="rect">
            <a:avLst/>
          </a:prstGeom>
          <a:noFill/>
        </p:spPr>
        <p:txBody>
          <a:bodyPr wrap="square" rtlCol="0">
            <a:spAutoFit/>
          </a:bodyPr>
          <a:lstStyle/>
          <a:p>
            <a:pPr algn="ct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The Art of Avoiding Conflict</a:t>
            </a:r>
            <a:endPar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p:txBody>
      </p:sp>
      <p:sp>
        <p:nvSpPr>
          <p:cNvPr id="5" name="TextBox 4">
            <a:extLst>
              <a:ext uri="{FF2B5EF4-FFF2-40B4-BE49-F238E27FC236}">
                <a16:creationId xmlns:a16="http://schemas.microsoft.com/office/drawing/2014/main" id="{FCF74A11-B496-C24B-8E8E-580C36386C7D}"/>
              </a:ext>
            </a:extLst>
          </p:cNvPr>
          <p:cNvSpPr txBox="1"/>
          <p:nvPr/>
        </p:nvSpPr>
        <p:spPr>
          <a:xfrm>
            <a:off x="951468" y="3789595"/>
            <a:ext cx="10078997" cy="1446550"/>
          </a:xfrm>
          <a:prstGeom prst="rect">
            <a:avLst/>
          </a:prstGeom>
          <a:noFill/>
        </p:spPr>
        <p:txBody>
          <a:bodyPr wrap="square" rtlCol="0">
            <a:spAutoFit/>
          </a:bodyPr>
          <a:lstStyle/>
          <a:p>
            <a:pPr algn="ct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When someone is upset with you, respond with a gentle answer</a:t>
            </a:r>
            <a:endParaRPr lang="en-US" sz="36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p:txBody>
      </p:sp>
    </p:spTree>
    <p:extLst>
      <p:ext uri="{BB962C8B-B14F-4D97-AF65-F5344CB8AC3E}">
        <p14:creationId xmlns:p14="http://schemas.microsoft.com/office/powerpoint/2010/main" val="2445511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878393" cy="646331"/>
          </a:xfrm>
          <a:prstGeom prst="rect">
            <a:avLst/>
          </a:prstGeom>
          <a:noFill/>
        </p:spPr>
        <p:txBody>
          <a:bodyPr wrap="none" rtlCol="0">
            <a:spAutoFit/>
          </a:bodyPr>
          <a:lstStyle/>
          <a:p>
            <a:r>
              <a:rPr lang="en-US" sz="3600" dirty="0">
                <a:solidFill>
                  <a:srgbClr val="FFFF00"/>
                </a:solidFill>
              </a:rPr>
              <a:t>Proverbs 15:1 </a:t>
            </a:r>
            <a:r>
              <a:rPr lang="en-US" sz="3600" dirty="0">
                <a:solidFill>
                  <a:schemeClr val="bg1"/>
                </a:solidFill>
              </a:rPr>
              <a:t>(English Standard Version – ESV)</a:t>
            </a:r>
            <a:endParaRPr lang="en-US" dirty="0">
              <a:solidFill>
                <a:schemeClr val="bg1"/>
              </a:solidFill>
            </a:endParaRPr>
          </a:p>
        </p:txBody>
      </p:sp>
      <p:sp>
        <p:nvSpPr>
          <p:cNvPr id="5" name="TextBox 4">
            <a:extLst>
              <a:ext uri="{FF2B5EF4-FFF2-40B4-BE49-F238E27FC236}">
                <a16:creationId xmlns:a16="http://schemas.microsoft.com/office/drawing/2014/main" id="{58D02B44-D672-42DB-AB0A-7B80D5D6B9CF}"/>
              </a:ext>
            </a:extLst>
          </p:cNvPr>
          <p:cNvSpPr txBox="1"/>
          <p:nvPr/>
        </p:nvSpPr>
        <p:spPr>
          <a:xfrm>
            <a:off x="689317" y="1116036"/>
            <a:ext cx="10761784" cy="1384995"/>
          </a:xfrm>
          <a:prstGeom prst="rect">
            <a:avLst/>
          </a:prstGeom>
          <a:noFill/>
        </p:spPr>
        <p:txBody>
          <a:bodyPr wrap="square" rtlCol="0">
            <a:spAutoFit/>
          </a:bodyPr>
          <a:lstStyle/>
          <a:p>
            <a:endParaRPr lang="en-US" sz="2800" dirty="0">
              <a:solidFill>
                <a:schemeClr val="bg1"/>
              </a:solidFill>
            </a:endParaRPr>
          </a:p>
          <a:p>
            <a:r>
              <a:rPr lang="en-US" sz="2800" dirty="0">
                <a:solidFill>
                  <a:schemeClr val="bg1"/>
                </a:solidFill>
              </a:rPr>
              <a:t>A soft answer turns away wrath, but a harsh word stirs up anger.</a:t>
            </a:r>
          </a:p>
          <a:p>
            <a:endParaRPr lang="en-US" sz="2800" dirty="0">
              <a:solidFill>
                <a:schemeClr val="bg1"/>
              </a:solidFill>
            </a:endParaRPr>
          </a:p>
        </p:txBody>
      </p:sp>
    </p:spTree>
    <p:extLst>
      <p:ext uri="{BB962C8B-B14F-4D97-AF65-F5344CB8AC3E}">
        <p14:creationId xmlns:p14="http://schemas.microsoft.com/office/powerpoint/2010/main" val="2318368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A95BBB-BDD4-AD45-9C21-E85EFE4C8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17E88D6-BC8D-D247-B668-6744918C92A4}"/>
              </a:ext>
            </a:extLst>
          </p:cNvPr>
          <p:cNvSpPr/>
          <p:nvPr/>
        </p:nvSpPr>
        <p:spPr>
          <a:xfrm>
            <a:off x="0" y="403607"/>
            <a:ext cx="12192000" cy="2005961"/>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Rectangle 5">
            <a:extLst>
              <a:ext uri="{FF2B5EF4-FFF2-40B4-BE49-F238E27FC236}">
                <a16:creationId xmlns:a16="http://schemas.microsoft.com/office/drawing/2014/main" id="{62BFDB26-5CAD-6742-A1B5-E31A05294F19}"/>
              </a:ext>
            </a:extLst>
          </p:cNvPr>
          <p:cNvSpPr/>
          <p:nvPr/>
        </p:nvSpPr>
        <p:spPr>
          <a:xfrm>
            <a:off x="0" y="3509890"/>
            <a:ext cx="12192000" cy="2005961"/>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TextBox 10">
            <a:extLst>
              <a:ext uri="{FF2B5EF4-FFF2-40B4-BE49-F238E27FC236}">
                <a16:creationId xmlns:a16="http://schemas.microsoft.com/office/drawing/2014/main" id="{D2FBFCCC-3944-B94C-89D5-B128027A6C25}"/>
              </a:ext>
            </a:extLst>
          </p:cNvPr>
          <p:cNvSpPr txBox="1"/>
          <p:nvPr/>
        </p:nvSpPr>
        <p:spPr>
          <a:xfrm>
            <a:off x="-210065" y="529424"/>
            <a:ext cx="12402065" cy="923330"/>
          </a:xfrm>
          <a:prstGeom prst="rect">
            <a:avLst/>
          </a:prstGeom>
          <a:noFill/>
        </p:spPr>
        <p:txBody>
          <a:bodyPr wrap="square" rtlCol="0">
            <a:spAutoFit/>
          </a:bodyPr>
          <a:lstStyle/>
          <a:p>
            <a:pPr algn="ct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The Art of Avoiding Conflict</a:t>
            </a:r>
            <a:endPar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p:txBody>
      </p:sp>
      <p:sp>
        <p:nvSpPr>
          <p:cNvPr id="5" name="TextBox 4">
            <a:extLst>
              <a:ext uri="{FF2B5EF4-FFF2-40B4-BE49-F238E27FC236}">
                <a16:creationId xmlns:a16="http://schemas.microsoft.com/office/drawing/2014/main" id="{FCF74A11-B496-C24B-8E8E-580C36386C7D}"/>
              </a:ext>
            </a:extLst>
          </p:cNvPr>
          <p:cNvSpPr txBox="1"/>
          <p:nvPr/>
        </p:nvSpPr>
        <p:spPr>
          <a:xfrm>
            <a:off x="951468" y="3789595"/>
            <a:ext cx="10078997" cy="1446550"/>
          </a:xfrm>
          <a:prstGeom prst="rect">
            <a:avLst/>
          </a:prstGeom>
          <a:noFill/>
        </p:spPr>
        <p:txBody>
          <a:bodyPr wrap="square" rtlCol="0">
            <a:spAutoFit/>
          </a:bodyPr>
          <a:lstStyle/>
          <a:p>
            <a:pPr algn="ct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Pursuing a God-honoring lifestyle, leads to a peacemaking lifestyle</a:t>
            </a:r>
            <a:endParaRPr lang="en-US" sz="36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p:txBody>
      </p:sp>
    </p:spTree>
    <p:extLst>
      <p:ext uri="{BB962C8B-B14F-4D97-AF65-F5344CB8AC3E}">
        <p14:creationId xmlns:p14="http://schemas.microsoft.com/office/powerpoint/2010/main" val="651677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878393" cy="646331"/>
          </a:xfrm>
          <a:prstGeom prst="rect">
            <a:avLst/>
          </a:prstGeom>
          <a:noFill/>
        </p:spPr>
        <p:txBody>
          <a:bodyPr wrap="none" rtlCol="0">
            <a:spAutoFit/>
          </a:bodyPr>
          <a:lstStyle/>
          <a:p>
            <a:r>
              <a:rPr lang="en-US" sz="3600" dirty="0">
                <a:solidFill>
                  <a:srgbClr val="FFFF00"/>
                </a:solidFill>
              </a:rPr>
              <a:t>Proverbs 16:7 </a:t>
            </a:r>
            <a:r>
              <a:rPr lang="en-US" sz="3600" dirty="0">
                <a:solidFill>
                  <a:schemeClr val="bg1"/>
                </a:solidFill>
              </a:rPr>
              <a:t>(English Standard Version – ESV)</a:t>
            </a:r>
            <a:endParaRPr lang="en-US" dirty="0">
              <a:solidFill>
                <a:schemeClr val="bg1"/>
              </a:solidFill>
            </a:endParaRPr>
          </a:p>
        </p:txBody>
      </p:sp>
      <p:sp>
        <p:nvSpPr>
          <p:cNvPr id="5" name="TextBox 4">
            <a:extLst>
              <a:ext uri="{FF2B5EF4-FFF2-40B4-BE49-F238E27FC236}">
                <a16:creationId xmlns:a16="http://schemas.microsoft.com/office/drawing/2014/main" id="{58D02B44-D672-42DB-AB0A-7B80D5D6B9CF}"/>
              </a:ext>
            </a:extLst>
          </p:cNvPr>
          <p:cNvSpPr txBox="1"/>
          <p:nvPr/>
        </p:nvSpPr>
        <p:spPr>
          <a:xfrm>
            <a:off x="738744" y="1412599"/>
            <a:ext cx="10761784" cy="954107"/>
          </a:xfrm>
          <a:prstGeom prst="rect">
            <a:avLst/>
          </a:prstGeom>
          <a:noFill/>
        </p:spPr>
        <p:txBody>
          <a:bodyPr wrap="square" rtlCol="0">
            <a:spAutoFit/>
          </a:bodyPr>
          <a:lstStyle/>
          <a:p>
            <a:r>
              <a:rPr lang="en-US" sz="2800" dirty="0">
                <a:solidFill>
                  <a:schemeClr val="bg1"/>
                </a:solidFill>
              </a:rPr>
              <a:t>When a man’s ways please the LORD, he makes even his enemies to be at peace with him.</a:t>
            </a:r>
          </a:p>
        </p:txBody>
      </p:sp>
    </p:spTree>
    <p:extLst>
      <p:ext uri="{BB962C8B-B14F-4D97-AF65-F5344CB8AC3E}">
        <p14:creationId xmlns:p14="http://schemas.microsoft.com/office/powerpoint/2010/main" val="401488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A95BBB-BDD4-AD45-9C21-E85EFE4C8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17E88D6-BC8D-D247-B668-6744918C92A4}"/>
              </a:ext>
            </a:extLst>
          </p:cNvPr>
          <p:cNvSpPr/>
          <p:nvPr/>
        </p:nvSpPr>
        <p:spPr>
          <a:xfrm>
            <a:off x="0" y="403607"/>
            <a:ext cx="12192000" cy="2005961"/>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Rectangle 5">
            <a:extLst>
              <a:ext uri="{FF2B5EF4-FFF2-40B4-BE49-F238E27FC236}">
                <a16:creationId xmlns:a16="http://schemas.microsoft.com/office/drawing/2014/main" id="{62BFDB26-5CAD-6742-A1B5-E31A05294F19}"/>
              </a:ext>
            </a:extLst>
          </p:cNvPr>
          <p:cNvSpPr/>
          <p:nvPr/>
        </p:nvSpPr>
        <p:spPr>
          <a:xfrm>
            <a:off x="0" y="3509890"/>
            <a:ext cx="12192000" cy="2005961"/>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TextBox 10">
            <a:extLst>
              <a:ext uri="{FF2B5EF4-FFF2-40B4-BE49-F238E27FC236}">
                <a16:creationId xmlns:a16="http://schemas.microsoft.com/office/drawing/2014/main" id="{D2FBFCCC-3944-B94C-89D5-B128027A6C25}"/>
              </a:ext>
            </a:extLst>
          </p:cNvPr>
          <p:cNvSpPr txBox="1"/>
          <p:nvPr/>
        </p:nvSpPr>
        <p:spPr>
          <a:xfrm>
            <a:off x="-210065" y="529424"/>
            <a:ext cx="12402065" cy="923330"/>
          </a:xfrm>
          <a:prstGeom prst="rect">
            <a:avLst/>
          </a:prstGeom>
          <a:noFill/>
        </p:spPr>
        <p:txBody>
          <a:bodyPr wrap="square" rtlCol="0">
            <a:spAutoFit/>
          </a:bodyPr>
          <a:lstStyle/>
          <a:p>
            <a:pPr algn="ct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The Art of Avoiding Conflict</a:t>
            </a:r>
            <a:endPar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p:txBody>
      </p:sp>
      <p:sp>
        <p:nvSpPr>
          <p:cNvPr id="5" name="TextBox 4">
            <a:extLst>
              <a:ext uri="{FF2B5EF4-FFF2-40B4-BE49-F238E27FC236}">
                <a16:creationId xmlns:a16="http://schemas.microsoft.com/office/drawing/2014/main" id="{FCF74A11-B496-C24B-8E8E-580C36386C7D}"/>
              </a:ext>
            </a:extLst>
          </p:cNvPr>
          <p:cNvSpPr txBox="1"/>
          <p:nvPr/>
        </p:nvSpPr>
        <p:spPr>
          <a:xfrm>
            <a:off x="951468" y="3958029"/>
            <a:ext cx="10078997" cy="769441"/>
          </a:xfrm>
          <a:prstGeom prst="rect">
            <a:avLst/>
          </a:prstGeom>
          <a:noFill/>
        </p:spPr>
        <p:txBody>
          <a:bodyPr wrap="square" rtlCol="0">
            <a:spAutoFit/>
          </a:bodyPr>
          <a:lstStyle/>
          <a:p>
            <a:pPr algn="ct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Overlook the Offense</a:t>
            </a:r>
            <a:endParaRPr lang="en-US" sz="36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p:txBody>
      </p:sp>
    </p:spTree>
    <p:extLst>
      <p:ext uri="{BB962C8B-B14F-4D97-AF65-F5344CB8AC3E}">
        <p14:creationId xmlns:p14="http://schemas.microsoft.com/office/powerpoint/2010/main" val="2246469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052846" cy="646331"/>
          </a:xfrm>
          <a:prstGeom prst="rect">
            <a:avLst/>
          </a:prstGeom>
          <a:noFill/>
        </p:spPr>
        <p:txBody>
          <a:bodyPr wrap="none" rtlCol="0">
            <a:spAutoFit/>
          </a:bodyPr>
          <a:lstStyle/>
          <a:p>
            <a:r>
              <a:rPr lang="en-US" sz="3600" dirty="0">
                <a:solidFill>
                  <a:srgbClr val="FFFF00"/>
                </a:solidFill>
              </a:rPr>
              <a:t>Proverbs </a:t>
            </a:r>
            <a:r>
              <a:rPr lang="en-US" sz="3600" dirty="0">
                <a:solidFill>
                  <a:schemeClr val="bg1"/>
                </a:solidFill>
              </a:rPr>
              <a:t>(English Standard Version – ESV)</a:t>
            </a:r>
            <a:endParaRPr lang="en-US" dirty="0">
              <a:solidFill>
                <a:schemeClr val="bg1"/>
              </a:solidFill>
            </a:endParaRPr>
          </a:p>
        </p:txBody>
      </p:sp>
      <p:sp>
        <p:nvSpPr>
          <p:cNvPr id="5" name="TextBox 4">
            <a:extLst>
              <a:ext uri="{FF2B5EF4-FFF2-40B4-BE49-F238E27FC236}">
                <a16:creationId xmlns:a16="http://schemas.microsoft.com/office/drawing/2014/main" id="{58D02B44-D672-42DB-AB0A-7B80D5D6B9CF}"/>
              </a:ext>
            </a:extLst>
          </p:cNvPr>
          <p:cNvSpPr txBox="1"/>
          <p:nvPr/>
        </p:nvSpPr>
        <p:spPr>
          <a:xfrm>
            <a:off x="738744" y="1412599"/>
            <a:ext cx="10761784" cy="3539430"/>
          </a:xfrm>
          <a:prstGeom prst="rect">
            <a:avLst/>
          </a:prstGeom>
          <a:noFill/>
        </p:spPr>
        <p:txBody>
          <a:bodyPr wrap="square" rtlCol="0">
            <a:spAutoFit/>
          </a:bodyPr>
          <a:lstStyle/>
          <a:p>
            <a:r>
              <a:rPr lang="en-US" sz="2800" dirty="0">
                <a:solidFill>
                  <a:schemeClr val="bg1"/>
                </a:solidFill>
              </a:rPr>
              <a:t>Proverbs 19:11</a:t>
            </a:r>
          </a:p>
          <a:p>
            <a:r>
              <a:rPr lang="en-US" sz="2800" dirty="0">
                <a:solidFill>
                  <a:schemeClr val="bg1"/>
                </a:solidFill>
              </a:rPr>
              <a:t>Good sense makes one slow to anger, and it is his glory to overlook an offense.</a:t>
            </a:r>
          </a:p>
          <a:p>
            <a:endParaRPr lang="en-US" sz="2800" dirty="0">
              <a:solidFill>
                <a:schemeClr val="bg1"/>
              </a:solidFill>
            </a:endParaRPr>
          </a:p>
          <a:p>
            <a:r>
              <a:rPr lang="en-US" sz="2800" dirty="0">
                <a:solidFill>
                  <a:schemeClr val="bg1"/>
                </a:solidFill>
              </a:rPr>
              <a:t>Proverbs 17:14</a:t>
            </a:r>
          </a:p>
          <a:p>
            <a:r>
              <a:rPr lang="en-US" sz="2800" dirty="0">
                <a:solidFill>
                  <a:schemeClr val="bg1"/>
                </a:solidFill>
              </a:rPr>
              <a:t>The beginning of strife is like letting out water, so quit before the quarrel breaks out.</a:t>
            </a:r>
          </a:p>
          <a:p>
            <a:endParaRPr lang="en-US" sz="2800" dirty="0">
              <a:solidFill>
                <a:schemeClr val="bg1"/>
              </a:solidFill>
            </a:endParaRPr>
          </a:p>
        </p:txBody>
      </p:sp>
    </p:spTree>
    <p:extLst>
      <p:ext uri="{BB962C8B-B14F-4D97-AF65-F5344CB8AC3E}">
        <p14:creationId xmlns:p14="http://schemas.microsoft.com/office/powerpoint/2010/main" val="3425857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A03C5A-DB3E-1C4C-85D6-BFD5CFE01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7763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A95BBB-BDD4-AD45-9C21-E85EFE4C8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17E88D6-BC8D-D247-B668-6744918C92A4}"/>
              </a:ext>
            </a:extLst>
          </p:cNvPr>
          <p:cNvSpPr/>
          <p:nvPr/>
        </p:nvSpPr>
        <p:spPr>
          <a:xfrm>
            <a:off x="0" y="403607"/>
            <a:ext cx="12192000" cy="2005961"/>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Rectangle 5">
            <a:extLst>
              <a:ext uri="{FF2B5EF4-FFF2-40B4-BE49-F238E27FC236}">
                <a16:creationId xmlns:a16="http://schemas.microsoft.com/office/drawing/2014/main" id="{62BFDB26-5CAD-6742-A1B5-E31A05294F19}"/>
              </a:ext>
            </a:extLst>
          </p:cNvPr>
          <p:cNvSpPr/>
          <p:nvPr/>
        </p:nvSpPr>
        <p:spPr>
          <a:xfrm>
            <a:off x="0" y="3509890"/>
            <a:ext cx="12192000" cy="2005961"/>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TextBox 10">
            <a:extLst>
              <a:ext uri="{FF2B5EF4-FFF2-40B4-BE49-F238E27FC236}">
                <a16:creationId xmlns:a16="http://schemas.microsoft.com/office/drawing/2014/main" id="{D2FBFCCC-3944-B94C-89D5-B128027A6C25}"/>
              </a:ext>
            </a:extLst>
          </p:cNvPr>
          <p:cNvSpPr txBox="1"/>
          <p:nvPr/>
        </p:nvSpPr>
        <p:spPr>
          <a:xfrm>
            <a:off x="-210065" y="529424"/>
            <a:ext cx="12402065" cy="1754326"/>
          </a:xfrm>
          <a:prstGeom prst="rect">
            <a:avLst/>
          </a:prstGeom>
          <a:noFill/>
        </p:spPr>
        <p:txBody>
          <a:bodyPr wrap="square" rtlCol="0">
            <a:spAutoFit/>
          </a:bodyPr>
          <a:lstStyle/>
          <a:p>
            <a:pPr algn="ct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Why Conflict Resolution </a:t>
            </a:r>
          </a:p>
          <a:p>
            <a:pPr algn="ct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is Important</a:t>
            </a:r>
            <a:endPar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p:txBody>
      </p:sp>
      <p:sp>
        <p:nvSpPr>
          <p:cNvPr id="5" name="TextBox 4">
            <a:extLst>
              <a:ext uri="{FF2B5EF4-FFF2-40B4-BE49-F238E27FC236}">
                <a16:creationId xmlns:a16="http://schemas.microsoft.com/office/drawing/2014/main" id="{FCF74A11-B496-C24B-8E8E-580C36386C7D}"/>
              </a:ext>
            </a:extLst>
          </p:cNvPr>
          <p:cNvSpPr txBox="1"/>
          <p:nvPr/>
        </p:nvSpPr>
        <p:spPr>
          <a:xfrm>
            <a:off x="951468" y="3958029"/>
            <a:ext cx="10078997" cy="769441"/>
          </a:xfrm>
          <a:prstGeom prst="rect">
            <a:avLst/>
          </a:prstGeom>
          <a:noFill/>
        </p:spPr>
        <p:txBody>
          <a:bodyPr wrap="square" rtlCol="0">
            <a:spAutoFit/>
          </a:bodyPr>
          <a:lstStyle/>
          <a:p>
            <a:pPr algn="ct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Conflict is Going to Happen</a:t>
            </a:r>
            <a:endParaRPr lang="en-US" sz="36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p:txBody>
      </p:sp>
    </p:spTree>
    <p:extLst>
      <p:ext uri="{BB962C8B-B14F-4D97-AF65-F5344CB8AC3E}">
        <p14:creationId xmlns:p14="http://schemas.microsoft.com/office/powerpoint/2010/main" val="659799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2827</TotalTime>
  <Words>495</Words>
  <Application>Microsoft Office PowerPoint</Application>
  <PresentationFormat>Widescreen</PresentationFormat>
  <Paragraphs>68</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Roboto Slab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 </cp:lastModifiedBy>
  <cp:revision>177</cp:revision>
  <cp:lastPrinted>2018-09-23T13:22:20Z</cp:lastPrinted>
  <dcterms:created xsi:type="dcterms:W3CDTF">2017-07-09T10:25:06Z</dcterms:created>
  <dcterms:modified xsi:type="dcterms:W3CDTF">2018-09-24T15:25:45Z</dcterms:modified>
</cp:coreProperties>
</file>