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7" r:id="rId2"/>
    <p:sldId id="352" r:id="rId3"/>
    <p:sldId id="353" r:id="rId4"/>
    <p:sldId id="357" r:id="rId5"/>
    <p:sldId id="364" r:id="rId6"/>
    <p:sldId id="360" r:id="rId7"/>
    <p:sldId id="361" r:id="rId8"/>
    <p:sldId id="362" r:id="rId9"/>
    <p:sldId id="363" r:id="rId10"/>
    <p:sldId id="365" r:id="rId11"/>
    <p:sldId id="348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Burlile" userId="d79ce6c6-0766-4527-9480-6c1e60f43179" providerId="ADAL" clId="{6EBE2B39-9B44-4E4E-93ED-69B4C8D59839}"/>
    <pc:docChg chg="undo custSel addSld delSld modSld sldOrd">
      <pc:chgData name="Greg Burlile" userId="d79ce6c6-0766-4527-9480-6c1e60f43179" providerId="ADAL" clId="{6EBE2B39-9B44-4E4E-93ED-69B4C8D59839}" dt="2018-08-19T12:53:20.597" v="495"/>
      <pc:docMkLst>
        <pc:docMk/>
      </pc:docMkLst>
      <pc:sldChg chg="addSp delSp modSp">
        <pc:chgData name="Greg Burlile" userId="d79ce6c6-0766-4527-9480-6c1e60f43179" providerId="ADAL" clId="{6EBE2B39-9B44-4E4E-93ED-69B4C8D59839}" dt="2018-08-19T10:43:47.926" v="14" actId="14100"/>
        <pc:sldMkLst>
          <pc:docMk/>
          <pc:sldMk cId="1273077214" sldId="347"/>
        </pc:sldMkLst>
        <pc:picChg chg="add mod">
          <ac:chgData name="Greg Burlile" userId="d79ce6c6-0766-4527-9480-6c1e60f43179" providerId="ADAL" clId="{6EBE2B39-9B44-4E4E-93ED-69B4C8D59839}" dt="2018-08-19T10:43:47.926" v="14" actId="14100"/>
          <ac:picMkLst>
            <pc:docMk/>
            <pc:sldMk cId="1273077214" sldId="347"/>
            <ac:picMk id="3" creationId="{C75969D5-FEA4-EB4B-B181-8076CEB84C7C}"/>
          </ac:picMkLst>
        </pc:picChg>
        <pc:picChg chg="del">
          <ac:chgData name="Greg Burlile" userId="d79ce6c6-0766-4527-9480-6c1e60f43179" providerId="ADAL" clId="{6EBE2B39-9B44-4E4E-93ED-69B4C8D59839}" dt="2018-08-19T10:43:04.540" v="3" actId="478"/>
          <ac:picMkLst>
            <pc:docMk/>
            <pc:sldMk cId="1273077214" sldId="347"/>
            <ac:picMk id="16" creationId="{E64F8932-9B6C-4D57-A447-F51299F9374B}"/>
          </ac:picMkLst>
        </pc:picChg>
      </pc:sldChg>
      <pc:sldChg chg="add ord">
        <pc:chgData name="Greg Burlile" userId="d79ce6c6-0766-4527-9480-6c1e60f43179" providerId="ADAL" clId="{6EBE2B39-9B44-4E4E-93ED-69B4C8D59839}" dt="2018-08-19T10:44:33.655" v="20"/>
        <pc:sldMkLst>
          <pc:docMk/>
          <pc:sldMk cId="824250319" sldId="348"/>
        </pc:sldMkLst>
      </pc:sldChg>
      <pc:sldChg chg="modSp add">
        <pc:chgData name="Greg Burlile" userId="d79ce6c6-0766-4527-9480-6c1e60f43179" providerId="ADAL" clId="{6EBE2B39-9B44-4E4E-93ED-69B4C8D59839}" dt="2018-08-19T10:51:50.319" v="108" actId="207"/>
        <pc:sldMkLst>
          <pc:docMk/>
          <pc:sldMk cId="4032427559" sldId="352"/>
        </pc:sldMkLst>
        <pc:spChg chg="mod">
          <ac:chgData name="Greg Burlile" userId="d79ce6c6-0766-4527-9480-6c1e60f43179" providerId="ADAL" clId="{6EBE2B39-9B44-4E4E-93ED-69B4C8D59839}" dt="2018-08-19T10:51:50.319" v="108" actId="207"/>
          <ac:spMkLst>
            <pc:docMk/>
            <pc:sldMk cId="4032427559" sldId="352"/>
            <ac:spMk id="5" creationId="{58D02B44-D672-42DB-AB0A-7B80D5D6B9CF}"/>
          </ac:spMkLst>
        </pc:spChg>
      </pc:sldChg>
      <pc:sldChg chg="modSp add">
        <pc:chgData name="Greg Burlile" userId="d79ce6c6-0766-4527-9480-6c1e60f43179" providerId="ADAL" clId="{6EBE2B39-9B44-4E4E-93ED-69B4C8D59839}" dt="2018-08-19T10:52:02.215" v="112" actId="207"/>
        <pc:sldMkLst>
          <pc:docMk/>
          <pc:sldMk cId="403146305" sldId="353"/>
        </pc:sldMkLst>
        <pc:spChg chg="mod">
          <ac:chgData name="Greg Burlile" userId="d79ce6c6-0766-4527-9480-6c1e60f43179" providerId="ADAL" clId="{6EBE2B39-9B44-4E4E-93ED-69B4C8D59839}" dt="2018-08-19T10:52:02.215" v="112" actId="207"/>
          <ac:spMkLst>
            <pc:docMk/>
            <pc:sldMk cId="403146305" sldId="353"/>
            <ac:spMk id="5" creationId="{58D02B44-D672-42DB-AB0A-7B80D5D6B9CF}"/>
          </ac:spMkLst>
        </pc:spChg>
      </pc:sldChg>
      <pc:sldChg chg="add ord">
        <pc:chgData name="Greg Burlile" userId="d79ce6c6-0766-4527-9480-6c1e60f43179" providerId="ADAL" clId="{6EBE2B39-9B44-4E4E-93ED-69B4C8D59839}" dt="2018-08-19T12:53:20.597" v="495"/>
        <pc:sldMkLst>
          <pc:docMk/>
          <pc:sldMk cId="2762314234" sldId="3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9/2/18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E7D3A-F83E-4C2C-B8BE-A402C05D76F1}" type="datetimeFigureOut">
              <a:rPr lang="en-US" smtClean="0"/>
              <a:t>9/2/18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129AE-AD37-4363-8312-30846EB2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6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61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76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2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1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2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61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31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69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37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5969D5-FEA4-EB4B-B181-8076CEB84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77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F07A9-7071-8046-B055-7FE205654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77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1359452" y="1812956"/>
            <a:ext cx="9473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4. All Glory be to God for keeping us until the end!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3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5969D5-FEA4-EB4B-B181-8076CEB84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5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8343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Jude 17-25 (English Standard Version – ESV)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89317" y="1116036"/>
            <a:ext cx="10761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17</a:t>
            </a:r>
            <a:r>
              <a:rPr lang="en-US" sz="2800" dirty="0">
                <a:solidFill>
                  <a:schemeClr val="bg1"/>
                </a:solidFill>
              </a:rPr>
              <a:t> But you must remember, beloved, the predictions of the apostles of our Lord Jesus Christ.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18</a:t>
            </a:r>
            <a:r>
              <a:rPr lang="en-US" sz="2800" dirty="0">
                <a:solidFill>
                  <a:schemeClr val="bg1"/>
                </a:solidFill>
              </a:rPr>
              <a:t> They said to you, “In the last time there will be scoffers, following their own ungodly passions.”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19</a:t>
            </a:r>
            <a:r>
              <a:rPr lang="en-US" sz="2800" dirty="0">
                <a:solidFill>
                  <a:schemeClr val="bg1"/>
                </a:solidFill>
              </a:rPr>
              <a:t> It is these who cause divisions, worldly people, devoid of the Spirit.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20</a:t>
            </a:r>
            <a:r>
              <a:rPr lang="en-US" sz="2800" dirty="0">
                <a:solidFill>
                  <a:schemeClr val="bg1"/>
                </a:solidFill>
              </a:rPr>
              <a:t> But you, beloved, building yourselves up in your most holy faith and praying in the Holy Spirit,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21</a:t>
            </a:r>
            <a:r>
              <a:rPr lang="en-US" sz="2800" dirty="0">
                <a:solidFill>
                  <a:schemeClr val="bg1"/>
                </a:solidFill>
              </a:rPr>
              <a:t> keep yourselves in the love of God, waiting for the mercy of our Lord Jesus Christ that leads to eternal life. </a:t>
            </a:r>
          </a:p>
        </p:txBody>
      </p:sp>
    </p:spTree>
    <p:extLst>
      <p:ext uri="{BB962C8B-B14F-4D97-AF65-F5344CB8AC3E}">
        <p14:creationId xmlns:p14="http://schemas.microsoft.com/office/powerpoint/2010/main" val="403242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8343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Jude 17-25 (English Standard Version – ESV)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89317" y="1116036"/>
            <a:ext cx="10761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22</a:t>
            </a:r>
            <a:r>
              <a:rPr lang="en-US" sz="2800" dirty="0">
                <a:solidFill>
                  <a:schemeClr val="bg1"/>
                </a:solidFill>
              </a:rPr>
              <a:t> And have mercy on those who doubt;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23</a:t>
            </a:r>
            <a:r>
              <a:rPr lang="en-US" sz="2800" dirty="0">
                <a:solidFill>
                  <a:schemeClr val="bg1"/>
                </a:solidFill>
              </a:rPr>
              <a:t> save others by snatching them out of the fire; to others show mercy with fear, hating even the garment stained by the flesh.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24</a:t>
            </a:r>
            <a:r>
              <a:rPr lang="en-US" sz="2800" dirty="0">
                <a:solidFill>
                  <a:schemeClr val="bg1"/>
                </a:solidFill>
              </a:rPr>
              <a:t> Now to him who is able to keep you from stumbling and to present you blameless before the presence of his glory with great joy,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25</a:t>
            </a:r>
            <a:r>
              <a:rPr lang="en-US" sz="2800" dirty="0">
                <a:solidFill>
                  <a:schemeClr val="bg1"/>
                </a:solidFill>
              </a:rPr>
              <a:t> to the only God, our Savior, through Jesus Christ our Lord, be glory, majesty, dominion, and authority, before all time and now and forever. Amen.</a:t>
            </a:r>
          </a:p>
        </p:txBody>
      </p:sp>
    </p:spTree>
    <p:extLst>
      <p:ext uri="{BB962C8B-B14F-4D97-AF65-F5344CB8AC3E}">
        <p14:creationId xmlns:p14="http://schemas.microsoft.com/office/powerpoint/2010/main" val="40314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5969D5-FEA4-EB4B-B181-8076CEB84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1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F07A9-7071-8046-B055-7FE205654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77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1359452" y="1812956"/>
            <a:ext cx="9473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1. Remember what the Apostles said and why they said it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3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F07A9-7071-8046-B055-7FE205654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775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1950033" y="1562948"/>
            <a:ext cx="8291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a. Building </a:t>
            </a:r>
            <a:r>
              <a:rPr lang="en-US" sz="3600" b="1" u="sng" dirty="0">
                <a:solidFill>
                  <a:srgbClr val="FFFF00"/>
                </a:solidFill>
              </a:rPr>
              <a:t>yourself up in the faith</a:t>
            </a:r>
            <a:r>
              <a:rPr lang="en-US" sz="3600" b="1" dirty="0">
                <a:solidFill>
                  <a:schemeClr val="bg1"/>
                </a:solidFill>
              </a:rPr>
              <a:t> (vs 20)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745601" y="609961"/>
            <a:ext cx="10274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2. Keep yourselves in the love of God by…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9F7693-D289-1B47-B597-A6E0827A76C3}"/>
              </a:ext>
            </a:extLst>
          </p:cNvPr>
          <p:cNvSpPr txBox="1"/>
          <p:nvPr/>
        </p:nvSpPr>
        <p:spPr>
          <a:xfrm>
            <a:off x="1950033" y="3247912"/>
            <a:ext cx="7653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Spiritual growth must be pursued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The Christian life must never stand still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“No Bible, No Breakfast”</a:t>
            </a:r>
          </a:p>
        </p:txBody>
      </p:sp>
    </p:spTree>
    <p:extLst>
      <p:ext uri="{BB962C8B-B14F-4D97-AF65-F5344CB8AC3E}">
        <p14:creationId xmlns:p14="http://schemas.microsoft.com/office/powerpoint/2010/main" val="378579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F07A9-7071-8046-B055-7FE205654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1758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1950032" y="1012361"/>
            <a:ext cx="8291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a. Building </a:t>
            </a:r>
            <a:r>
              <a:rPr lang="en-US" sz="3600" b="1" u="sng" dirty="0">
                <a:solidFill>
                  <a:srgbClr val="FFFF00"/>
                </a:solidFill>
              </a:rPr>
              <a:t>yourself up in the faith</a:t>
            </a:r>
            <a:r>
              <a:rPr lang="en-US" sz="3600" b="1" dirty="0">
                <a:solidFill>
                  <a:schemeClr val="bg1"/>
                </a:solidFill>
              </a:rPr>
              <a:t> (vs 20)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b. Praying </a:t>
            </a:r>
            <a:r>
              <a:rPr lang="en-US" sz="3600" b="1" u="sng" dirty="0">
                <a:solidFill>
                  <a:srgbClr val="FFFF00"/>
                </a:solidFill>
              </a:rPr>
              <a:t>in the Spirit </a:t>
            </a:r>
            <a:r>
              <a:rPr lang="en-US" sz="3600" b="1" dirty="0">
                <a:solidFill>
                  <a:schemeClr val="bg1"/>
                </a:solidFill>
              </a:rPr>
              <a:t>(vs 20)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568712" y="242920"/>
            <a:ext cx="10241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2. Keep yourselves in the love of God by…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2F17F-6392-6345-80A2-92C0012634AD}"/>
              </a:ext>
            </a:extLst>
          </p:cNvPr>
          <p:cNvSpPr txBox="1"/>
          <p:nvPr/>
        </p:nvSpPr>
        <p:spPr>
          <a:xfrm>
            <a:off x="1781904" y="2462074"/>
            <a:ext cx="84600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This is to be the norm (</a:t>
            </a:r>
            <a:r>
              <a:rPr lang="en-US" sz="3600" b="1" dirty="0" err="1">
                <a:solidFill>
                  <a:schemeClr val="bg1"/>
                </a:solidFill>
              </a:rPr>
              <a:t>Eph</a:t>
            </a:r>
            <a:r>
              <a:rPr lang="en-US" sz="3600" b="1" dirty="0">
                <a:solidFill>
                  <a:schemeClr val="bg1"/>
                </a:solidFill>
              </a:rPr>
              <a:t> 6:18)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Praying in the Spirit = He is the moving and guiding power in your prayers (Rom 8:15-16, 26; James 4:3)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Trusting God to help you pray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Your prayers fashioned after the Word of God</a:t>
            </a:r>
          </a:p>
        </p:txBody>
      </p:sp>
    </p:spTree>
    <p:extLst>
      <p:ext uri="{BB962C8B-B14F-4D97-AF65-F5344CB8AC3E}">
        <p14:creationId xmlns:p14="http://schemas.microsoft.com/office/powerpoint/2010/main" val="27114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F07A9-7071-8046-B055-7FE205654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1758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1950033" y="1562948"/>
            <a:ext cx="8291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a. Building </a:t>
            </a:r>
            <a:r>
              <a:rPr lang="en-US" sz="3600" b="1" u="sng" dirty="0">
                <a:solidFill>
                  <a:srgbClr val="FFFF00"/>
                </a:solidFill>
              </a:rPr>
              <a:t>yourself up in the faith</a:t>
            </a:r>
            <a:r>
              <a:rPr lang="en-US" sz="3600" b="1" dirty="0">
                <a:solidFill>
                  <a:schemeClr val="bg1"/>
                </a:solidFill>
              </a:rPr>
              <a:t> (vs 20)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b. Praying </a:t>
            </a:r>
            <a:r>
              <a:rPr lang="en-US" sz="3600" b="1" u="sng" dirty="0">
                <a:solidFill>
                  <a:srgbClr val="FFFF00"/>
                </a:solidFill>
              </a:rPr>
              <a:t>in the Spirit </a:t>
            </a:r>
            <a:r>
              <a:rPr lang="en-US" sz="3600" b="1" dirty="0">
                <a:solidFill>
                  <a:schemeClr val="bg1"/>
                </a:solidFill>
              </a:rPr>
              <a:t>(vs 20)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c. Waiting </a:t>
            </a:r>
            <a:r>
              <a:rPr lang="en-US" sz="3600" b="1" u="sng" dirty="0">
                <a:solidFill>
                  <a:srgbClr val="FFFF00"/>
                </a:solidFill>
              </a:rPr>
              <a:t>for Jesus’ return</a:t>
            </a:r>
            <a:r>
              <a:rPr lang="en-US" sz="3600" b="1" dirty="0">
                <a:solidFill>
                  <a:schemeClr val="bg1"/>
                </a:solidFill>
              </a:rPr>
              <a:t> (vs 21)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892098" y="630926"/>
            <a:ext cx="10196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2. Keep yourselves in the love of God by…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6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F07A9-7071-8046-B055-7FE205654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77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1359452" y="1812956"/>
            <a:ext cx="9473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3. Show mercy to the doubters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61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</TotalTime>
  <Words>429</Words>
  <Application>Microsoft Macintosh PowerPoint</Application>
  <PresentationFormat>Widescreen</PresentationFormat>
  <Paragraphs>41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125</cp:revision>
  <cp:lastPrinted>2018-09-02T12:35:38Z</cp:lastPrinted>
  <dcterms:created xsi:type="dcterms:W3CDTF">2017-07-09T10:25:06Z</dcterms:created>
  <dcterms:modified xsi:type="dcterms:W3CDTF">2018-09-02T12:38:34Z</dcterms:modified>
</cp:coreProperties>
</file>