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5" r:id="rId2"/>
    <p:sldId id="351" r:id="rId3"/>
    <p:sldId id="352" r:id="rId4"/>
    <p:sldId id="350" r:id="rId5"/>
    <p:sldId id="259" r:id="rId6"/>
    <p:sldId id="344" r:id="rId7"/>
    <p:sldId id="345" r:id="rId8"/>
    <p:sldId id="346" r:id="rId9"/>
    <p:sldId id="347" r:id="rId10"/>
    <p:sldId id="343" r:id="rId11"/>
    <p:sldId id="322" r:id="rId12"/>
    <p:sldId id="348" r:id="rId13"/>
    <p:sldId id="349" r:id="rId14"/>
    <p:sldId id="299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04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3067FD-053F-481D-AF80-08AAF8E1C8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FE89E5-BE22-4013-A40D-AA9F9810B8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9D679-28E2-4797-ACBF-E651DC9EB029}" type="datetimeFigureOut">
              <a:rPr lang="en-US" smtClean="0"/>
              <a:t>8/5/18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07471-32E4-4033-A623-E011F3C1DD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78963-EEA5-4DE9-A7DB-909652847F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54B94-D5B4-41CA-BE64-D6967262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80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E7D3A-F83E-4C2C-B8BE-A402C05D76F1}" type="datetimeFigureOut">
              <a:rPr lang="en-US" smtClean="0"/>
              <a:t>8/5/18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129AE-AD37-4363-8312-30846EB2B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60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48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04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36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2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73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27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46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0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75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75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12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32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22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12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84C13-53E4-4BF0-B3D8-D4EEC7713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371B9-432A-49D4-B481-7AF158D1F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CBC1-B69D-42FF-8714-A356926C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44019-4C1E-4F06-9FF1-1434AA0A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B5F7D-B2B5-45F2-8DD5-B26AC43D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1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E6ADB-07F0-40A3-AA8B-63A0059E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38603-98BE-4B21-ACD7-82BFC6887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CF91E-1953-481F-AD05-A82D61D2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E5ED6-7919-4532-A0A3-4A98214CF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6AE13-34A6-4629-8F47-849CA3B7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0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B63A55-8BB3-40A6-88A6-4420157031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F31BC9-FCF5-4BEC-9FE9-E9F51ED97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F6D2F-2B35-43FA-9E4E-8D436E4A6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2134A-0FF1-44AE-AB75-DEE90BDB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7DB92-4EFC-4D68-AD6A-442F4DEA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10D03-E85B-4952-B59A-666B3F89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C3ED9-BEED-4842-95B1-261DB8525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90A89-5C8C-49A5-8A58-8341055B2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E1364-B5C0-4A0D-A0FA-EA4C8008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939F8-B551-46E8-82EF-A9F0ED18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7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9FB-84FD-4BF6-90C8-17FA19FF6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926F7-A006-4ECE-B706-DCE13B61A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F1E3E-39AE-4A5D-84A0-B5D20367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79A02-7EBA-4A47-B650-E1561E2F3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7C7E4-660F-4420-80CD-294CF795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1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CDBC4-DDA6-4701-950F-15D41F557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0F0E-3AFF-4A37-917F-6D1EB4D4A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FC7A7-3BED-4140-B490-578817874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1FCA2-A746-4EF3-A24B-DC79F4309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4B378-C0C9-4883-8DF0-2FB5DBDDA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8EB97-2E50-4B58-91AD-1FB30B67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0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7086-8B9C-4706-B9DC-C309E9A3C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CCDD6-CC82-4898-A5B6-9D5720A2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6F54D-98E6-46F4-AD44-FCBD41AAB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8793B-9B58-4612-902E-AFAF1A229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116A5-A3E7-4F19-9059-A96C21BF8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2FC124-15BF-4635-9518-5592DD5F8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26276C-4B93-4E77-B3FD-31CD7193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69DFA0-8083-4106-9B7B-C871415B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4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C637-D99D-457A-AE49-F71386E46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5469B-1F9E-47BA-BAE9-B77BFBF9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C7BAD-50F1-43C2-9C7F-E0750760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C713E-B010-485F-A56B-AF3287CDE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7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EF157D-2F0C-4C8E-9313-718981BF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65603-4C39-4476-BE1F-B055B5F5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062F9-6CD3-4449-8BF0-834962F7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5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54E62-850D-423B-8A89-C7ACAE73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649A9-9708-4C4A-8FF6-10052580B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8462A-17A3-4B4C-ACC8-419280DAE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CE627-5CF9-406C-82DF-6999E08FD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8B525-1009-4A95-B2AF-342D9C12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AF35C-19CD-4616-AF32-AA28C2DD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44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0B8CD-86A0-4D02-A768-D5B45E2C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9A32CE-2350-4AB9-8529-0F92C8980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8D1C4-8038-42F3-9DD6-6A53EC15B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0DA64-E594-4768-BDD2-45114C561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8/5/18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07B08-3BAB-422D-BFFA-F57A2214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F118F-1065-4C6C-A227-DC152DBD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5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5CC17-B0BB-4110-B797-ACEDDD3A1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150FD-4570-4B8E-B715-DA7A615B1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A380-E1FB-414E-AE3F-3E801BD49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C7175-54D9-4F3E-A899-3E0E6A19D225}" type="datetimeFigureOut">
              <a:rPr lang="en-US" smtClean="0"/>
              <a:t>8/5/18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A5332-2FAD-40D8-AC23-5B389D80F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581DD-EF16-4E56-8F48-4C517833F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9EF755-5DC8-744C-AACE-53E054036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099"/>
            <a:ext cx="12192000" cy="64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26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microphone&#10;&#10;Description generated with very high confidence">
            <a:extLst>
              <a:ext uri="{FF2B5EF4-FFF2-40B4-BE49-F238E27FC236}">
                <a16:creationId xmlns:a16="http://schemas.microsoft.com/office/drawing/2014/main" id="{E64F8932-9B6C-4D57-A447-F51299F93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49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icrophone&#10;&#10;Description generated with very high confidence">
            <a:extLst>
              <a:ext uri="{FF2B5EF4-FFF2-40B4-BE49-F238E27FC236}">
                <a16:creationId xmlns:a16="http://schemas.microsoft.com/office/drawing/2014/main" id="{A6117028-8766-47E9-A95D-3A79D7E40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D3B3C5-A354-4A20-81FD-94DD13BED648}"/>
              </a:ext>
            </a:extLst>
          </p:cNvPr>
          <p:cNvSpPr txBox="1"/>
          <p:nvPr/>
        </p:nvSpPr>
        <p:spPr>
          <a:xfrm>
            <a:off x="3976734" y="480060"/>
            <a:ext cx="7155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* I have a reason to praise God;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join me!</a:t>
            </a:r>
            <a:endParaRPr lang="en-US" sz="3600" u="sng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FC54D2-453C-EA45-854B-016D4DCAEDF2}"/>
              </a:ext>
            </a:extLst>
          </p:cNvPr>
          <p:cNvSpPr txBox="1"/>
          <p:nvPr/>
        </p:nvSpPr>
        <p:spPr>
          <a:xfrm>
            <a:off x="4374460" y="2160449"/>
            <a:ext cx="71559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Psalm 34:1–3 (ESV) </a:t>
            </a:r>
          </a:p>
          <a:p>
            <a:r>
              <a:rPr lang="en-US" sz="2800" dirty="0">
                <a:solidFill>
                  <a:schemeClr val="bg1"/>
                </a:solidFill>
              </a:rPr>
              <a:t>1 I will bless the Lord at all times; his praise shall continually be in my mouth. </a:t>
            </a:r>
          </a:p>
          <a:p>
            <a:r>
              <a:rPr lang="en-US" sz="2800" dirty="0">
                <a:solidFill>
                  <a:schemeClr val="bg1"/>
                </a:solidFill>
              </a:rPr>
              <a:t>2 My soul makes its boast in the Lord; let the humble hear and be glad. </a:t>
            </a:r>
          </a:p>
          <a:p>
            <a:r>
              <a:rPr lang="en-US" sz="2800" dirty="0">
                <a:solidFill>
                  <a:schemeClr val="bg1"/>
                </a:solidFill>
              </a:rPr>
              <a:t>3 Oh, magnify the Lord with me, and let us exalt his name together! </a:t>
            </a:r>
          </a:p>
        </p:txBody>
      </p:sp>
    </p:spTree>
    <p:extLst>
      <p:ext uri="{BB962C8B-B14F-4D97-AF65-F5344CB8AC3E}">
        <p14:creationId xmlns:p14="http://schemas.microsoft.com/office/powerpoint/2010/main" val="256548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icrophone&#10;&#10;Description generated with very high confidence">
            <a:extLst>
              <a:ext uri="{FF2B5EF4-FFF2-40B4-BE49-F238E27FC236}">
                <a16:creationId xmlns:a16="http://schemas.microsoft.com/office/drawing/2014/main" id="{A6117028-8766-47E9-A95D-3A79D7E40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D3B3C5-A354-4A20-81FD-94DD13BED648}"/>
              </a:ext>
            </a:extLst>
          </p:cNvPr>
          <p:cNvSpPr txBox="1"/>
          <p:nvPr/>
        </p:nvSpPr>
        <p:spPr>
          <a:xfrm>
            <a:off x="4666251" y="491769"/>
            <a:ext cx="6016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* I cried out to God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and He rescued me.</a:t>
            </a:r>
            <a:endParaRPr lang="en-US" sz="3600" u="sng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FC54D2-453C-EA45-854B-016D4DCAEDF2}"/>
              </a:ext>
            </a:extLst>
          </p:cNvPr>
          <p:cNvSpPr txBox="1"/>
          <p:nvPr/>
        </p:nvSpPr>
        <p:spPr>
          <a:xfrm>
            <a:off x="4318704" y="1804534"/>
            <a:ext cx="71559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Psalm 34:4–7 (ESV) </a:t>
            </a:r>
          </a:p>
          <a:p>
            <a:r>
              <a:rPr lang="en-US" sz="2800" dirty="0">
                <a:solidFill>
                  <a:schemeClr val="bg1"/>
                </a:solidFill>
              </a:rPr>
              <a:t>4 I sought the Lord, and he answered me and delivered me from all my fears. </a:t>
            </a:r>
          </a:p>
          <a:p>
            <a:r>
              <a:rPr lang="en-US" sz="2800" dirty="0">
                <a:solidFill>
                  <a:schemeClr val="bg1"/>
                </a:solidFill>
              </a:rPr>
              <a:t>5 Those who look to him are radiant, and their faces shall never be ashamed. </a:t>
            </a:r>
          </a:p>
          <a:p>
            <a:r>
              <a:rPr lang="en-US" sz="2800" dirty="0">
                <a:solidFill>
                  <a:schemeClr val="bg1"/>
                </a:solidFill>
              </a:rPr>
              <a:t>6 This poor man cried, and the Lord heard him and saved him out of all his troubles. </a:t>
            </a:r>
          </a:p>
          <a:p>
            <a:r>
              <a:rPr lang="en-US" sz="2800" dirty="0">
                <a:solidFill>
                  <a:schemeClr val="bg1"/>
                </a:solidFill>
              </a:rPr>
              <a:t>7 The angel of the Lord encamps around those who fear him, and delivers them. </a:t>
            </a:r>
          </a:p>
        </p:txBody>
      </p:sp>
    </p:spTree>
    <p:extLst>
      <p:ext uri="{BB962C8B-B14F-4D97-AF65-F5344CB8AC3E}">
        <p14:creationId xmlns:p14="http://schemas.microsoft.com/office/powerpoint/2010/main" val="524354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icrophone&#10;&#10;Description generated with very high confidence">
            <a:extLst>
              <a:ext uri="{FF2B5EF4-FFF2-40B4-BE49-F238E27FC236}">
                <a16:creationId xmlns:a16="http://schemas.microsoft.com/office/drawing/2014/main" id="{A6117028-8766-47E9-A95D-3A79D7E40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D3B3C5-A354-4A20-81FD-94DD13BED648}"/>
              </a:ext>
            </a:extLst>
          </p:cNvPr>
          <p:cNvSpPr txBox="1"/>
          <p:nvPr/>
        </p:nvSpPr>
        <p:spPr>
          <a:xfrm>
            <a:off x="4666251" y="491769"/>
            <a:ext cx="6016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* You too can be safe in His hands. Trust Him.</a:t>
            </a:r>
            <a:endParaRPr lang="en-US" sz="3600" u="sng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FC54D2-453C-EA45-854B-016D4DCAEDF2}"/>
              </a:ext>
            </a:extLst>
          </p:cNvPr>
          <p:cNvSpPr txBox="1"/>
          <p:nvPr/>
        </p:nvSpPr>
        <p:spPr>
          <a:xfrm>
            <a:off x="4441368" y="1955156"/>
            <a:ext cx="71559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Psalm 34:8–10 (ESV) </a:t>
            </a:r>
          </a:p>
          <a:p>
            <a:r>
              <a:rPr lang="en-US" sz="2800" dirty="0">
                <a:solidFill>
                  <a:schemeClr val="bg1"/>
                </a:solidFill>
              </a:rPr>
              <a:t>8 Oh, taste and see that the Lord is good! Blessed is the man who takes refuge in him! </a:t>
            </a:r>
          </a:p>
          <a:p>
            <a:r>
              <a:rPr lang="en-US" sz="2800" dirty="0">
                <a:solidFill>
                  <a:schemeClr val="bg1"/>
                </a:solidFill>
              </a:rPr>
              <a:t>9 Oh, fear the Lord, you his saints, for those who fear him have no lack! </a:t>
            </a:r>
          </a:p>
          <a:p>
            <a:r>
              <a:rPr lang="en-US" sz="2800" dirty="0">
                <a:solidFill>
                  <a:schemeClr val="bg1"/>
                </a:solidFill>
              </a:rPr>
              <a:t>10The young lions suffer want and hunger; but those who seek the Lord lack no good thing. </a:t>
            </a:r>
          </a:p>
        </p:txBody>
      </p:sp>
    </p:spTree>
    <p:extLst>
      <p:ext uri="{BB962C8B-B14F-4D97-AF65-F5344CB8AC3E}">
        <p14:creationId xmlns:p14="http://schemas.microsoft.com/office/powerpoint/2010/main" val="2114036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microphone&#10;&#10;Description generated with very high confidence">
            <a:extLst>
              <a:ext uri="{FF2B5EF4-FFF2-40B4-BE49-F238E27FC236}">
                <a16:creationId xmlns:a16="http://schemas.microsoft.com/office/drawing/2014/main" id="{E64F8932-9B6C-4D57-A447-F51299F93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97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E888A3-47A2-044F-A979-4C0D82E17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0261"/>
            <a:ext cx="12192000" cy="553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93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67674-0B3C-E144-8698-680B4CA1B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76" y="0"/>
            <a:ext cx="10150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38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microphone&#10;&#10;Description generated with very high confidence">
            <a:extLst>
              <a:ext uri="{FF2B5EF4-FFF2-40B4-BE49-F238E27FC236}">
                <a16:creationId xmlns:a16="http://schemas.microsoft.com/office/drawing/2014/main" id="{E64F8932-9B6C-4D57-A447-F51299F93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10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CE8CF-29CD-417C-88E8-3D6151555E23}"/>
              </a:ext>
            </a:extLst>
          </p:cNvPr>
          <p:cNvSpPr txBox="1"/>
          <p:nvPr/>
        </p:nvSpPr>
        <p:spPr>
          <a:xfrm>
            <a:off x="407963" y="393895"/>
            <a:ext cx="884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Psalm34:1-22 (English Standard Version – ESV)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689317" y="1116036"/>
            <a:ext cx="107617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 I will bless the Lord at all times;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his praise shall continually be in my mouth.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My soul makes its boast in the Lord;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let the humble hear and be glad.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 Oh, magnify the Lord with me,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and let us exalt his name together!</a:t>
            </a:r>
          </a:p>
          <a:p>
            <a:r>
              <a:rPr lang="en-US" sz="2800" dirty="0">
                <a:solidFill>
                  <a:srgbClr val="FFFF00"/>
                </a:solidFill>
              </a:rPr>
              <a:t>4</a:t>
            </a:r>
            <a:r>
              <a:rPr lang="en-US" sz="2800" dirty="0">
                <a:solidFill>
                  <a:schemeClr val="bg1"/>
                </a:solidFill>
              </a:rPr>
              <a:t> I sought the Lord, and he answered me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and delivered me from all my fears.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5</a:t>
            </a:r>
            <a:r>
              <a:rPr lang="en-US" sz="2800" dirty="0">
                <a:solidFill>
                  <a:schemeClr val="bg1"/>
                </a:solidFill>
              </a:rPr>
              <a:t> Those who look to him are radiant,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and their faces shall never be ashamed.</a:t>
            </a:r>
          </a:p>
        </p:txBody>
      </p:sp>
    </p:spTree>
    <p:extLst>
      <p:ext uri="{BB962C8B-B14F-4D97-AF65-F5344CB8AC3E}">
        <p14:creationId xmlns:p14="http://schemas.microsoft.com/office/powerpoint/2010/main" val="3662714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CE8CF-29CD-417C-88E8-3D6151555E23}"/>
              </a:ext>
            </a:extLst>
          </p:cNvPr>
          <p:cNvSpPr txBox="1"/>
          <p:nvPr/>
        </p:nvSpPr>
        <p:spPr>
          <a:xfrm>
            <a:off x="407963" y="393895"/>
            <a:ext cx="884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Psalm34:1-22 (English Standard Version – ESV)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689317" y="1116036"/>
            <a:ext cx="107617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6</a:t>
            </a:r>
            <a:r>
              <a:rPr lang="en-US" sz="2800" dirty="0">
                <a:solidFill>
                  <a:schemeClr val="bg1"/>
                </a:solidFill>
              </a:rPr>
              <a:t> This poor man cried, and the Lord heard him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and saved him out of all his troubles.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7</a:t>
            </a:r>
            <a:r>
              <a:rPr lang="en-US" sz="2800" dirty="0">
                <a:solidFill>
                  <a:schemeClr val="bg1"/>
                </a:solidFill>
              </a:rPr>
              <a:t> The angel of the Lord encamps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around those who fear him, and delivers them.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8</a:t>
            </a:r>
            <a:r>
              <a:rPr lang="en-US" sz="2800" dirty="0">
                <a:solidFill>
                  <a:schemeClr val="bg1"/>
                </a:solidFill>
              </a:rPr>
              <a:t> Oh, taste and see that the Lord is good!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Blessed is the man who takes refuge in him!</a:t>
            </a:r>
          </a:p>
          <a:p>
            <a:r>
              <a:rPr lang="en-US" sz="2800" dirty="0">
                <a:solidFill>
                  <a:srgbClr val="FFFF00"/>
                </a:solidFill>
              </a:rPr>
              <a:t>9</a:t>
            </a:r>
            <a:r>
              <a:rPr lang="en-US" sz="2800" dirty="0">
                <a:solidFill>
                  <a:schemeClr val="bg1"/>
                </a:solidFill>
              </a:rPr>
              <a:t> Oh, fear the Lord, you his saints,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for those who fear him have no lack!</a:t>
            </a:r>
          </a:p>
          <a:p>
            <a:r>
              <a:rPr lang="en-US" sz="2800" dirty="0">
                <a:solidFill>
                  <a:srgbClr val="FFFF00"/>
                </a:solidFill>
              </a:rPr>
              <a:t>10</a:t>
            </a:r>
            <a:r>
              <a:rPr lang="en-US" sz="2800" dirty="0">
                <a:solidFill>
                  <a:schemeClr val="bg1"/>
                </a:solidFill>
              </a:rPr>
              <a:t> The young lions suffer want and hunger;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but those who seek the Lord lack no good thing.</a:t>
            </a:r>
          </a:p>
        </p:txBody>
      </p:sp>
    </p:spTree>
    <p:extLst>
      <p:ext uri="{BB962C8B-B14F-4D97-AF65-F5344CB8AC3E}">
        <p14:creationId xmlns:p14="http://schemas.microsoft.com/office/powerpoint/2010/main" val="2769972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CE8CF-29CD-417C-88E8-3D6151555E23}"/>
              </a:ext>
            </a:extLst>
          </p:cNvPr>
          <p:cNvSpPr txBox="1"/>
          <p:nvPr/>
        </p:nvSpPr>
        <p:spPr>
          <a:xfrm>
            <a:off x="407963" y="393895"/>
            <a:ext cx="884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Psalm34:1-22 (English Standard Version – ESV)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689317" y="1116036"/>
            <a:ext cx="107617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11</a:t>
            </a:r>
            <a:r>
              <a:rPr lang="en-US" sz="2800" dirty="0">
                <a:solidFill>
                  <a:schemeClr val="bg1"/>
                </a:solidFill>
              </a:rPr>
              <a:t> Come, O children, listen to me;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I will teach you the fear of the Lord.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12</a:t>
            </a:r>
            <a:r>
              <a:rPr lang="en-US" sz="2800" dirty="0">
                <a:solidFill>
                  <a:schemeClr val="bg1"/>
                </a:solidFill>
              </a:rPr>
              <a:t> What man is there who desires life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and loves many days, that he may see good?</a:t>
            </a:r>
          </a:p>
          <a:p>
            <a:r>
              <a:rPr lang="en-US" sz="2800" dirty="0">
                <a:solidFill>
                  <a:srgbClr val="FFFF00"/>
                </a:solidFill>
              </a:rPr>
              <a:t>13</a:t>
            </a:r>
            <a:r>
              <a:rPr lang="en-US" sz="2800" dirty="0">
                <a:solidFill>
                  <a:schemeClr val="bg1"/>
                </a:solidFill>
              </a:rPr>
              <a:t> Keep your tongue from evil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and your lips from speaking deceit.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14</a:t>
            </a:r>
            <a:r>
              <a:rPr lang="en-US" sz="2800" dirty="0">
                <a:solidFill>
                  <a:schemeClr val="bg1"/>
                </a:solidFill>
              </a:rPr>
              <a:t> Turn away from evil and do good;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seek peace and pursue it.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15</a:t>
            </a:r>
            <a:r>
              <a:rPr lang="en-US" sz="2800" dirty="0">
                <a:solidFill>
                  <a:schemeClr val="bg1"/>
                </a:solidFill>
              </a:rPr>
              <a:t> The eyes of the Lord are toward the righteous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and his ears toward their cry.</a:t>
            </a:r>
          </a:p>
        </p:txBody>
      </p:sp>
    </p:spTree>
    <p:extLst>
      <p:ext uri="{BB962C8B-B14F-4D97-AF65-F5344CB8AC3E}">
        <p14:creationId xmlns:p14="http://schemas.microsoft.com/office/powerpoint/2010/main" val="3747268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CE8CF-29CD-417C-88E8-3D6151555E23}"/>
              </a:ext>
            </a:extLst>
          </p:cNvPr>
          <p:cNvSpPr txBox="1"/>
          <p:nvPr/>
        </p:nvSpPr>
        <p:spPr>
          <a:xfrm>
            <a:off x="407963" y="393895"/>
            <a:ext cx="884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Psalm34:1-22 (English Standard Version – ESV)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689317" y="1116036"/>
            <a:ext cx="107617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16</a:t>
            </a:r>
            <a:r>
              <a:rPr lang="en-US" sz="2800" dirty="0">
                <a:solidFill>
                  <a:schemeClr val="bg1"/>
                </a:solidFill>
              </a:rPr>
              <a:t> The face of the Lord is against those who do evil,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to cut off the memory of them from the earth.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17</a:t>
            </a:r>
            <a:r>
              <a:rPr lang="en-US" sz="2800" dirty="0">
                <a:solidFill>
                  <a:schemeClr val="bg1"/>
                </a:solidFill>
              </a:rPr>
              <a:t> When the righteous cry for help, the Lord hears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and delivers them out of all their troubles.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18</a:t>
            </a:r>
            <a:r>
              <a:rPr lang="en-US" sz="2800" dirty="0">
                <a:solidFill>
                  <a:schemeClr val="bg1"/>
                </a:solidFill>
              </a:rPr>
              <a:t> The Lord is near to the brokenhearted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and saves the crushed in spirit.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19</a:t>
            </a:r>
            <a:r>
              <a:rPr lang="en-US" sz="2800" dirty="0">
                <a:solidFill>
                  <a:schemeClr val="bg1"/>
                </a:solidFill>
              </a:rPr>
              <a:t> Many are the afflictions of the righteous,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but the Lord delivers him out of them all.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20</a:t>
            </a:r>
            <a:r>
              <a:rPr lang="en-US" sz="2800" dirty="0">
                <a:solidFill>
                  <a:schemeClr val="bg1"/>
                </a:solidFill>
              </a:rPr>
              <a:t> He keeps all his bones;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not one of them is broken.</a:t>
            </a:r>
          </a:p>
        </p:txBody>
      </p:sp>
    </p:spTree>
    <p:extLst>
      <p:ext uri="{BB962C8B-B14F-4D97-AF65-F5344CB8AC3E}">
        <p14:creationId xmlns:p14="http://schemas.microsoft.com/office/powerpoint/2010/main" val="2051897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DCE8CF-29CD-417C-88E8-3D6151555E23}"/>
              </a:ext>
            </a:extLst>
          </p:cNvPr>
          <p:cNvSpPr txBox="1"/>
          <p:nvPr/>
        </p:nvSpPr>
        <p:spPr>
          <a:xfrm>
            <a:off x="407963" y="393895"/>
            <a:ext cx="884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Psalm34:1-22 (English Standard Version – ESV)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689317" y="1116036"/>
            <a:ext cx="10761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21</a:t>
            </a:r>
            <a:r>
              <a:rPr lang="en-US" sz="2800" dirty="0">
                <a:solidFill>
                  <a:schemeClr val="bg1"/>
                </a:solidFill>
              </a:rPr>
              <a:t> Affliction will slay the wicked,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and those who hate the righteous will be condemned.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22</a:t>
            </a:r>
            <a:r>
              <a:rPr lang="en-US" sz="2800" dirty="0">
                <a:solidFill>
                  <a:schemeClr val="bg1"/>
                </a:solidFill>
              </a:rPr>
              <a:t> The Lord redeems the life of his servants;</a:t>
            </a:r>
          </a:p>
          <a:p>
            <a:r>
              <a:rPr lang="en-US" sz="2800" dirty="0">
                <a:solidFill>
                  <a:schemeClr val="bg1"/>
                </a:solidFill>
              </a:rPr>
              <a:t>    none of those who take refuge in him will be condemned.</a:t>
            </a:r>
          </a:p>
        </p:txBody>
      </p:sp>
    </p:spTree>
    <p:extLst>
      <p:ext uri="{BB962C8B-B14F-4D97-AF65-F5344CB8AC3E}">
        <p14:creationId xmlns:p14="http://schemas.microsoft.com/office/powerpoint/2010/main" val="3191590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1842</TotalTime>
  <Words>717</Words>
  <Application>Microsoft Macintosh PowerPoint</Application>
  <PresentationFormat>Widescreen</PresentationFormat>
  <Paragraphs>81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Burlile</dc:creator>
  <cp:lastModifiedBy>Greg Burlile</cp:lastModifiedBy>
  <cp:revision>96</cp:revision>
  <cp:lastPrinted>2018-08-05T13:03:06Z</cp:lastPrinted>
  <dcterms:created xsi:type="dcterms:W3CDTF">2017-07-09T10:25:06Z</dcterms:created>
  <dcterms:modified xsi:type="dcterms:W3CDTF">2018-08-05T13:14:06Z</dcterms:modified>
</cp:coreProperties>
</file>