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47" r:id="rId2"/>
    <p:sldId id="259" r:id="rId3"/>
    <p:sldId id="349" r:id="rId4"/>
    <p:sldId id="350" r:id="rId5"/>
    <p:sldId id="351" r:id="rId6"/>
    <p:sldId id="352" r:id="rId7"/>
    <p:sldId id="353" r:id="rId8"/>
    <p:sldId id="357" r:id="rId9"/>
    <p:sldId id="322" r:id="rId10"/>
    <p:sldId id="354" r:id="rId11"/>
    <p:sldId id="358" r:id="rId12"/>
    <p:sldId id="360" r:id="rId13"/>
    <p:sldId id="359" r:id="rId14"/>
    <p:sldId id="34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114" d="100"/>
          <a:sy n="114" d="100"/>
        </p:scale>
        <p:origin x="504"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Burlile" userId="d79ce6c6-0766-4527-9480-6c1e60f43179" providerId="ADAL" clId="{6EBE2B39-9B44-4E4E-93ED-69B4C8D59839}"/>
    <pc:docChg chg="undo custSel addSld delSld modSld sldOrd">
      <pc:chgData name="Greg Burlile" userId="d79ce6c6-0766-4527-9480-6c1e60f43179" providerId="ADAL" clId="{6EBE2B39-9B44-4E4E-93ED-69B4C8D59839}" dt="2018-08-19T12:53:20.597" v="495"/>
      <pc:docMkLst>
        <pc:docMk/>
      </pc:docMkLst>
      <pc:sldChg chg="modSp">
        <pc:chgData name="Greg Burlile" userId="d79ce6c6-0766-4527-9480-6c1e60f43179" providerId="ADAL" clId="{6EBE2B39-9B44-4E4E-93ED-69B4C8D59839}" dt="2018-08-19T10:50:45.296" v="91" actId="207"/>
        <pc:sldMkLst>
          <pc:docMk/>
          <pc:sldMk cId="3662714893" sldId="259"/>
        </pc:sldMkLst>
        <pc:spChg chg="mod">
          <ac:chgData name="Greg Burlile" userId="d79ce6c6-0766-4527-9480-6c1e60f43179" providerId="ADAL" clId="{6EBE2B39-9B44-4E4E-93ED-69B4C8D59839}" dt="2018-08-19T10:45:10.294" v="30" actId="20577"/>
          <ac:spMkLst>
            <pc:docMk/>
            <pc:sldMk cId="3662714893" sldId="259"/>
            <ac:spMk id="4" creationId="{B3DCE8CF-29CD-417C-88E8-3D6151555E23}"/>
          </ac:spMkLst>
        </pc:spChg>
        <pc:spChg chg="mod">
          <ac:chgData name="Greg Burlile" userId="d79ce6c6-0766-4527-9480-6c1e60f43179" providerId="ADAL" clId="{6EBE2B39-9B44-4E4E-93ED-69B4C8D59839}" dt="2018-08-19T10:50:45.296" v="91" actId="207"/>
          <ac:spMkLst>
            <pc:docMk/>
            <pc:sldMk cId="3662714893" sldId="259"/>
            <ac:spMk id="5" creationId="{58D02B44-D672-42DB-AB0A-7B80D5D6B9CF}"/>
          </ac:spMkLst>
        </pc:spChg>
      </pc:sldChg>
      <pc:sldChg chg="addSp delSp modSp modAnim">
        <pc:chgData name="Greg Burlile" userId="d79ce6c6-0766-4527-9480-6c1e60f43179" providerId="ADAL" clId="{6EBE2B39-9B44-4E4E-93ED-69B4C8D59839}" dt="2018-08-19T12:42:08.881" v="489" actId="113"/>
        <pc:sldMkLst>
          <pc:docMk/>
          <pc:sldMk cId="256548599" sldId="322"/>
        </pc:sldMkLst>
        <pc:spChg chg="mod">
          <ac:chgData name="Greg Burlile" userId="d79ce6c6-0766-4527-9480-6c1e60f43179" providerId="ADAL" clId="{6EBE2B39-9B44-4E4E-93ED-69B4C8D59839}" dt="2018-08-19T12:39:49.759" v="446" actId="403"/>
          <ac:spMkLst>
            <pc:docMk/>
            <pc:sldMk cId="256548599" sldId="322"/>
            <ac:spMk id="11" creationId="{D2FBFCCC-3944-B94C-89D5-B128027A6C25}"/>
          </ac:spMkLst>
        </pc:spChg>
        <pc:spChg chg="mod">
          <ac:chgData name="Greg Burlile" userId="d79ce6c6-0766-4527-9480-6c1e60f43179" providerId="ADAL" clId="{6EBE2B39-9B44-4E4E-93ED-69B4C8D59839}" dt="2018-08-19T12:42:08.881" v="489" actId="113"/>
          <ac:spMkLst>
            <pc:docMk/>
            <pc:sldMk cId="256548599" sldId="322"/>
            <ac:spMk id="15" creationId="{2DD3B3C5-A354-4A20-81FD-94DD13BED648}"/>
          </ac:spMkLst>
        </pc:spChg>
        <pc:picChg chg="add mod">
          <ac:chgData name="Greg Burlile" userId="d79ce6c6-0766-4527-9480-6c1e60f43179" providerId="ADAL" clId="{6EBE2B39-9B44-4E4E-93ED-69B4C8D59839}" dt="2018-08-19T12:35:43.303" v="282" actId="1076"/>
          <ac:picMkLst>
            <pc:docMk/>
            <pc:sldMk cId="256548599" sldId="322"/>
            <ac:picMk id="3" creationId="{E9BF07A9-7071-8046-B055-7FE205654F48}"/>
          </ac:picMkLst>
        </pc:picChg>
        <pc:picChg chg="del">
          <ac:chgData name="Greg Burlile" userId="d79ce6c6-0766-4527-9480-6c1e60f43179" providerId="ADAL" clId="{6EBE2B39-9B44-4E4E-93ED-69B4C8D59839}" dt="2018-08-19T10:43:24.991" v="11" actId="478"/>
          <ac:picMkLst>
            <pc:docMk/>
            <pc:sldMk cId="256548599" sldId="322"/>
            <ac:picMk id="9" creationId="{A6117028-8766-47E9-A95D-3A79D7E40D21}"/>
          </ac:picMkLst>
        </pc:picChg>
      </pc:sldChg>
      <pc:sldChg chg="addSp delSp modSp">
        <pc:chgData name="Greg Burlile" userId="d79ce6c6-0766-4527-9480-6c1e60f43179" providerId="ADAL" clId="{6EBE2B39-9B44-4E4E-93ED-69B4C8D59839}" dt="2018-08-19T10:43:47.926" v="14" actId="14100"/>
        <pc:sldMkLst>
          <pc:docMk/>
          <pc:sldMk cId="1273077214" sldId="347"/>
        </pc:sldMkLst>
        <pc:picChg chg="add mod">
          <ac:chgData name="Greg Burlile" userId="d79ce6c6-0766-4527-9480-6c1e60f43179" providerId="ADAL" clId="{6EBE2B39-9B44-4E4E-93ED-69B4C8D59839}" dt="2018-08-19T10:43:47.926" v="14" actId="14100"/>
          <ac:picMkLst>
            <pc:docMk/>
            <pc:sldMk cId="1273077214" sldId="347"/>
            <ac:picMk id="3" creationId="{C75969D5-FEA4-EB4B-B181-8076CEB84C7C}"/>
          </ac:picMkLst>
        </pc:picChg>
        <pc:picChg chg="del">
          <ac:chgData name="Greg Burlile" userId="d79ce6c6-0766-4527-9480-6c1e60f43179" providerId="ADAL" clId="{6EBE2B39-9B44-4E4E-93ED-69B4C8D59839}" dt="2018-08-19T10:43:04.540" v="3" actId="478"/>
          <ac:picMkLst>
            <pc:docMk/>
            <pc:sldMk cId="1273077214" sldId="347"/>
            <ac:picMk id="16" creationId="{E64F8932-9B6C-4D57-A447-F51299F9374B}"/>
          </ac:picMkLst>
        </pc:picChg>
      </pc:sldChg>
      <pc:sldChg chg="add ord">
        <pc:chgData name="Greg Burlile" userId="d79ce6c6-0766-4527-9480-6c1e60f43179" providerId="ADAL" clId="{6EBE2B39-9B44-4E4E-93ED-69B4C8D59839}" dt="2018-08-19T10:44:33.655" v="20"/>
        <pc:sldMkLst>
          <pc:docMk/>
          <pc:sldMk cId="824250319" sldId="348"/>
        </pc:sldMkLst>
      </pc:sldChg>
      <pc:sldChg chg="modSp add">
        <pc:chgData name="Greg Burlile" userId="d79ce6c6-0766-4527-9480-6c1e60f43179" providerId="ADAL" clId="{6EBE2B39-9B44-4E4E-93ED-69B4C8D59839}" dt="2018-08-19T10:50:59.210" v="95" actId="207"/>
        <pc:sldMkLst>
          <pc:docMk/>
          <pc:sldMk cId="3621485690" sldId="349"/>
        </pc:sldMkLst>
        <pc:spChg chg="mod">
          <ac:chgData name="Greg Burlile" userId="d79ce6c6-0766-4527-9480-6c1e60f43179" providerId="ADAL" clId="{6EBE2B39-9B44-4E4E-93ED-69B4C8D59839}" dt="2018-08-19T10:50:59.210" v="95" actId="207"/>
          <ac:spMkLst>
            <pc:docMk/>
            <pc:sldMk cId="3621485690" sldId="349"/>
            <ac:spMk id="5" creationId="{58D02B44-D672-42DB-AB0A-7B80D5D6B9CF}"/>
          </ac:spMkLst>
        </pc:spChg>
      </pc:sldChg>
      <pc:sldChg chg="modSp add">
        <pc:chgData name="Greg Burlile" userId="d79ce6c6-0766-4527-9480-6c1e60f43179" providerId="ADAL" clId="{6EBE2B39-9B44-4E4E-93ED-69B4C8D59839}" dt="2018-08-19T10:51:16.866" v="99" actId="207"/>
        <pc:sldMkLst>
          <pc:docMk/>
          <pc:sldMk cId="3095346724" sldId="350"/>
        </pc:sldMkLst>
        <pc:spChg chg="mod">
          <ac:chgData name="Greg Burlile" userId="d79ce6c6-0766-4527-9480-6c1e60f43179" providerId="ADAL" clId="{6EBE2B39-9B44-4E4E-93ED-69B4C8D59839}" dt="2018-08-19T10:51:16.866" v="99" actId="207"/>
          <ac:spMkLst>
            <pc:docMk/>
            <pc:sldMk cId="3095346724" sldId="350"/>
            <ac:spMk id="5" creationId="{58D02B44-D672-42DB-AB0A-7B80D5D6B9CF}"/>
          </ac:spMkLst>
        </pc:spChg>
      </pc:sldChg>
      <pc:sldChg chg="modSp add">
        <pc:chgData name="Greg Burlile" userId="d79ce6c6-0766-4527-9480-6c1e60f43179" providerId="ADAL" clId="{6EBE2B39-9B44-4E4E-93ED-69B4C8D59839}" dt="2018-08-19T10:51:28.966" v="102" actId="207"/>
        <pc:sldMkLst>
          <pc:docMk/>
          <pc:sldMk cId="438252905" sldId="351"/>
        </pc:sldMkLst>
        <pc:spChg chg="mod">
          <ac:chgData name="Greg Burlile" userId="d79ce6c6-0766-4527-9480-6c1e60f43179" providerId="ADAL" clId="{6EBE2B39-9B44-4E4E-93ED-69B4C8D59839}" dt="2018-08-19T10:51:28.966" v="102" actId="207"/>
          <ac:spMkLst>
            <pc:docMk/>
            <pc:sldMk cId="438252905" sldId="351"/>
            <ac:spMk id="5" creationId="{58D02B44-D672-42DB-AB0A-7B80D5D6B9CF}"/>
          </ac:spMkLst>
        </pc:spChg>
      </pc:sldChg>
      <pc:sldChg chg="modSp add">
        <pc:chgData name="Greg Burlile" userId="d79ce6c6-0766-4527-9480-6c1e60f43179" providerId="ADAL" clId="{6EBE2B39-9B44-4E4E-93ED-69B4C8D59839}" dt="2018-08-19T10:51:50.319" v="108" actId="207"/>
        <pc:sldMkLst>
          <pc:docMk/>
          <pc:sldMk cId="4032427559" sldId="352"/>
        </pc:sldMkLst>
        <pc:spChg chg="mod">
          <ac:chgData name="Greg Burlile" userId="d79ce6c6-0766-4527-9480-6c1e60f43179" providerId="ADAL" clId="{6EBE2B39-9B44-4E4E-93ED-69B4C8D59839}" dt="2018-08-19T10:51:50.319" v="108" actId="207"/>
          <ac:spMkLst>
            <pc:docMk/>
            <pc:sldMk cId="4032427559" sldId="352"/>
            <ac:spMk id="5" creationId="{58D02B44-D672-42DB-AB0A-7B80D5D6B9CF}"/>
          </ac:spMkLst>
        </pc:spChg>
      </pc:sldChg>
      <pc:sldChg chg="modSp add">
        <pc:chgData name="Greg Burlile" userId="d79ce6c6-0766-4527-9480-6c1e60f43179" providerId="ADAL" clId="{6EBE2B39-9B44-4E4E-93ED-69B4C8D59839}" dt="2018-08-19T10:52:02.215" v="112" actId="207"/>
        <pc:sldMkLst>
          <pc:docMk/>
          <pc:sldMk cId="403146305" sldId="353"/>
        </pc:sldMkLst>
        <pc:spChg chg="mod">
          <ac:chgData name="Greg Burlile" userId="d79ce6c6-0766-4527-9480-6c1e60f43179" providerId="ADAL" clId="{6EBE2B39-9B44-4E4E-93ED-69B4C8D59839}" dt="2018-08-19T10:52:02.215" v="112" actId="207"/>
          <ac:spMkLst>
            <pc:docMk/>
            <pc:sldMk cId="403146305" sldId="353"/>
            <ac:spMk id="5" creationId="{58D02B44-D672-42DB-AB0A-7B80D5D6B9CF}"/>
          </ac:spMkLst>
        </pc:spChg>
      </pc:sldChg>
      <pc:sldChg chg="modSp add modAnim">
        <pc:chgData name="Greg Burlile" userId="d79ce6c6-0766-4527-9480-6c1e60f43179" providerId="ADAL" clId="{6EBE2B39-9B44-4E4E-93ED-69B4C8D59839}" dt="2018-08-19T12:38:29.703" v="430" actId="14100"/>
        <pc:sldMkLst>
          <pc:docMk/>
          <pc:sldMk cId="4122361453" sldId="354"/>
        </pc:sldMkLst>
        <pc:spChg chg="mod">
          <ac:chgData name="Greg Burlile" userId="d79ce6c6-0766-4527-9480-6c1e60f43179" providerId="ADAL" clId="{6EBE2B39-9B44-4E4E-93ED-69B4C8D59839}" dt="2018-08-19T12:38:09.541" v="427" actId="1076"/>
          <ac:spMkLst>
            <pc:docMk/>
            <pc:sldMk cId="4122361453" sldId="354"/>
            <ac:spMk id="11" creationId="{D2FBFCCC-3944-B94C-89D5-B128027A6C25}"/>
          </ac:spMkLst>
        </pc:spChg>
        <pc:spChg chg="mod">
          <ac:chgData name="Greg Burlile" userId="d79ce6c6-0766-4527-9480-6c1e60f43179" providerId="ADAL" clId="{6EBE2B39-9B44-4E4E-93ED-69B4C8D59839}" dt="2018-08-19T12:38:29.703" v="430" actId="14100"/>
          <ac:spMkLst>
            <pc:docMk/>
            <pc:sldMk cId="4122361453" sldId="354"/>
            <ac:spMk id="15" creationId="{2DD3B3C5-A354-4A20-81FD-94DD13BED648}"/>
          </ac:spMkLst>
        </pc:spChg>
      </pc:sldChg>
      <pc:sldChg chg="add ord">
        <pc:chgData name="Greg Burlile" userId="d79ce6c6-0766-4527-9480-6c1e60f43179" providerId="ADAL" clId="{6EBE2B39-9B44-4E4E-93ED-69B4C8D59839}" dt="2018-08-19T12:53:20.597" v="495"/>
        <pc:sldMkLst>
          <pc:docMk/>
          <pc:sldMk cId="2762314234" sldId="3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8/26/18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8/26/18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627761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472771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118541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1086790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13</a:t>
            </a:fld>
            <a:endParaRPr lang="en-US"/>
          </a:p>
        </p:txBody>
      </p:sp>
    </p:spTree>
    <p:extLst>
      <p:ext uri="{BB962C8B-B14F-4D97-AF65-F5344CB8AC3E}">
        <p14:creationId xmlns:p14="http://schemas.microsoft.com/office/powerpoint/2010/main" val="268272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14</a:t>
            </a:fld>
            <a:endParaRPr lang="en-US"/>
          </a:p>
        </p:txBody>
      </p:sp>
    </p:spTree>
    <p:extLst>
      <p:ext uri="{BB962C8B-B14F-4D97-AF65-F5344CB8AC3E}">
        <p14:creationId xmlns:p14="http://schemas.microsoft.com/office/powerpoint/2010/main" val="378322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322747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3</a:t>
            </a:fld>
            <a:endParaRPr lang="en-US"/>
          </a:p>
        </p:txBody>
      </p:sp>
    </p:spTree>
    <p:extLst>
      <p:ext uri="{BB962C8B-B14F-4D97-AF65-F5344CB8AC3E}">
        <p14:creationId xmlns:p14="http://schemas.microsoft.com/office/powerpoint/2010/main" val="53537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388335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60564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1025619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183242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394006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1170136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8/26/18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8/26/18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8/26/18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8/26/18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8/26/18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8/26/18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8/26/18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8/26/18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8/26/18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8/26/18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8/26/18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8/26/18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5969D5-FEA4-EB4B-B181-8076CEB84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307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BF07A9-7071-8046-B055-7FE205654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1582291" y="845919"/>
            <a:ext cx="9027415" cy="2308324"/>
          </a:xfrm>
          <a:prstGeom prst="rect">
            <a:avLst/>
          </a:prstGeom>
          <a:noFill/>
        </p:spPr>
        <p:txBody>
          <a:bodyPr wrap="square" rtlCol="0">
            <a:spAutoFit/>
          </a:bodyPr>
          <a:lstStyle/>
          <a:p>
            <a:r>
              <a:rPr lang="en-US" sz="3600" b="1" dirty="0">
                <a:solidFill>
                  <a:srgbClr val="FFFF00"/>
                </a:solidFill>
              </a:rPr>
              <a:t>Remember Your History: </a:t>
            </a:r>
            <a:r>
              <a:rPr lang="en-US" sz="3600" b="1" dirty="0">
                <a:solidFill>
                  <a:schemeClr val="bg1"/>
                </a:solidFill>
              </a:rPr>
              <a:t>Those who chose not to believe God experienced His judgment.</a:t>
            </a:r>
          </a:p>
          <a:p>
            <a:endParaRPr lang="en-US" sz="3600" b="1" dirty="0">
              <a:solidFill>
                <a:schemeClr val="bg1"/>
              </a:solidFill>
            </a:endParaRPr>
          </a:p>
          <a:p>
            <a:r>
              <a:rPr lang="en-US" sz="3600" b="1" dirty="0" err="1">
                <a:solidFill>
                  <a:schemeClr val="bg1"/>
                </a:solidFill>
              </a:rPr>
              <a:t>Vss</a:t>
            </a:r>
            <a:r>
              <a:rPr lang="en-US" sz="3600" b="1" dirty="0">
                <a:solidFill>
                  <a:schemeClr val="bg1"/>
                </a:solidFill>
              </a:rPr>
              <a:t> 5-7</a:t>
            </a:r>
          </a:p>
        </p:txBody>
      </p:sp>
      <p:sp>
        <p:nvSpPr>
          <p:cNvPr id="5" name="TextBox 4">
            <a:extLst>
              <a:ext uri="{FF2B5EF4-FFF2-40B4-BE49-F238E27FC236}">
                <a16:creationId xmlns:a16="http://schemas.microsoft.com/office/drawing/2014/main" id="{6336A9FA-05FF-5047-B11E-8270D57744C7}"/>
              </a:ext>
            </a:extLst>
          </p:cNvPr>
          <p:cNvSpPr txBox="1"/>
          <p:nvPr/>
        </p:nvSpPr>
        <p:spPr>
          <a:xfrm>
            <a:off x="2168775" y="3994586"/>
            <a:ext cx="7653722" cy="1754326"/>
          </a:xfrm>
          <a:prstGeom prst="rect">
            <a:avLst/>
          </a:prstGeom>
          <a:noFill/>
        </p:spPr>
        <p:txBody>
          <a:bodyPr wrap="square" rtlCol="0">
            <a:spAutoFit/>
          </a:bodyPr>
          <a:lstStyle/>
          <a:p>
            <a:pPr marL="742950" indent="-742950">
              <a:buAutoNum type="arabicPeriod"/>
            </a:pPr>
            <a:r>
              <a:rPr lang="en-US" sz="3600" b="1" dirty="0">
                <a:solidFill>
                  <a:schemeClr val="bg1"/>
                </a:solidFill>
              </a:rPr>
              <a:t>Israel</a:t>
            </a:r>
          </a:p>
          <a:p>
            <a:pPr marL="742950" indent="-742950">
              <a:buAutoNum type="arabicPeriod"/>
            </a:pPr>
            <a:r>
              <a:rPr lang="en-US" sz="3600" b="1" dirty="0">
                <a:solidFill>
                  <a:schemeClr val="bg1"/>
                </a:solidFill>
              </a:rPr>
              <a:t>The fallen angels</a:t>
            </a:r>
          </a:p>
          <a:p>
            <a:pPr marL="742950" indent="-742950">
              <a:buAutoNum type="arabicPeriod"/>
            </a:pPr>
            <a:r>
              <a:rPr lang="en-US" sz="3600" b="1" dirty="0">
                <a:solidFill>
                  <a:schemeClr val="bg1"/>
                </a:solidFill>
              </a:rPr>
              <a:t>Sodom and Gomorrah</a:t>
            </a:r>
          </a:p>
        </p:txBody>
      </p:sp>
    </p:spTree>
    <p:extLst>
      <p:ext uri="{BB962C8B-B14F-4D97-AF65-F5344CB8AC3E}">
        <p14:creationId xmlns:p14="http://schemas.microsoft.com/office/powerpoint/2010/main" val="412236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BF07A9-7071-8046-B055-7FE205654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C87509F-270C-FB46-B196-AFE4BA8AD870}"/>
              </a:ext>
            </a:extLst>
          </p:cNvPr>
          <p:cNvPicPr>
            <a:picLocks noChangeAspect="1"/>
          </p:cNvPicPr>
          <p:nvPr/>
        </p:nvPicPr>
        <p:blipFill>
          <a:blip r:embed="rId4"/>
          <a:stretch>
            <a:fillRect/>
          </a:stretch>
        </p:blipFill>
        <p:spPr>
          <a:xfrm>
            <a:off x="2292350" y="2108200"/>
            <a:ext cx="7607300" cy="2641600"/>
          </a:xfrm>
          <a:prstGeom prst="rect">
            <a:avLst/>
          </a:prstGeom>
        </p:spPr>
      </p:pic>
    </p:spTree>
    <p:extLst>
      <p:ext uri="{BB962C8B-B14F-4D97-AF65-F5344CB8AC3E}">
        <p14:creationId xmlns:p14="http://schemas.microsoft.com/office/powerpoint/2010/main" val="111852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BF07A9-7071-8046-B055-7FE205654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C87509F-270C-FB46-B196-AFE4BA8AD870}"/>
              </a:ext>
            </a:extLst>
          </p:cNvPr>
          <p:cNvPicPr>
            <a:picLocks noChangeAspect="1"/>
          </p:cNvPicPr>
          <p:nvPr/>
        </p:nvPicPr>
        <p:blipFill>
          <a:blip r:embed="rId4"/>
          <a:stretch>
            <a:fillRect/>
          </a:stretch>
        </p:blipFill>
        <p:spPr>
          <a:xfrm>
            <a:off x="2292350" y="2108200"/>
            <a:ext cx="7607300" cy="2641600"/>
          </a:xfrm>
          <a:prstGeom prst="rect">
            <a:avLst/>
          </a:prstGeom>
        </p:spPr>
      </p:pic>
      <p:sp>
        <p:nvSpPr>
          <p:cNvPr id="4" name="TextBox 3">
            <a:extLst>
              <a:ext uri="{FF2B5EF4-FFF2-40B4-BE49-F238E27FC236}">
                <a16:creationId xmlns:a16="http://schemas.microsoft.com/office/drawing/2014/main" id="{A94206D6-5C3A-1E41-982B-7371A7AD3F5F}"/>
              </a:ext>
            </a:extLst>
          </p:cNvPr>
          <p:cNvSpPr txBox="1"/>
          <p:nvPr/>
        </p:nvSpPr>
        <p:spPr>
          <a:xfrm rot="20607352">
            <a:off x="5905491" y="1610627"/>
            <a:ext cx="2191947" cy="995144"/>
          </a:xfrm>
          <a:prstGeom prst="rect">
            <a:avLst/>
          </a:prstGeom>
          <a:solidFill>
            <a:schemeClr val="bg1"/>
          </a:solidFill>
        </p:spPr>
        <p:txBody>
          <a:bodyPr wrap="none" rtlCol="0">
            <a:spAutoFit/>
          </a:bodyPr>
          <a:lstStyle/>
          <a:p>
            <a:r>
              <a:rPr lang="en-US" sz="8800" b="1" baseline="-25000" dirty="0">
                <a:effectLst>
                  <a:outerShdw blurRad="50800" dist="38100" dir="2700000" algn="tl" rotWithShape="0">
                    <a:prstClr val="black">
                      <a:alpha val="40000"/>
                    </a:prstClr>
                  </a:outerShdw>
                </a:effectLst>
              </a:rPr>
              <a:t>˅ </a:t>
            </a:r>
            <a:r>
              <a:rPr lang="en-US" sz="5400" b="1" dirty="0">
                <a:solidFill>
                  <a:srgbClr val="FF0000"/>
                </a:solidFill>
                <a:effectLst>
                  <a:outerShdw blurRad="50800" dist="38100" dir="2700000" algn="tl" rotWithShape="0">
                    <a:prstClr val="black">
                      <a:alpha val="40000"/>
                    </a:prstClr>
                  </a:outerShdw>
                </a:effectLst>
              </a:rPr>
              <a:t>False</a:t>
            </a:r>
          </a:p>
        </p:txBody>
      </p:sp>
    </p:spTree>
    <p:extLst>
      <p:ext uri="{BB962C8B-B14F-4D97-AF65-F5344CB8AC3E}">
        <p14:creationId xmlns:p14="http://schemas.microsoft.com/office/powerpoint/2010/main" val="119951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BF07A9-7071-8046-B055-7FE205654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2089855" y="2343527"/>
            <a:ext cx="8012290" cy="2862322"/>
          </a:xfrm>
          <a:prstGeom prst="rect">
            <a:avLst/>
          </a:prstGeom>
          <a:noFill/>
        </p:spPr>
        <p:txBody>
          <a:bodyPr wrap="square" rtlCol="0">
            <a:spAutoFit/>
          </a:bodyPr>
          <a:lstStyle/>
          <a:p>
            <a:pPr marL="742950" indent="-742950">
              <a:buAutoNum type="arabicPeriod"/>
            </a:pPr>
            <a:r>
              <a:rPr lang="en-US" sz="3600" b="1" dirty="0">
                <a:solidFill>
                  <a:schemeClr val="bg1"/>
                </a:solidFill>
              </a:rPr>
              <a:t>They </a:t>
            </a:r>
            <a:r>
              <a:rPr lang="en-US" sz="3600" b="1" u="sng" dirty="0">
                <a:solidFill>
                  <a:srgbClr val="FFFF00"/>
                </a:solidFill>
              </a:rPr>
              <a:t>reject rightful authority</a:t>
            </a:r>
            <a:r>
              <a:rPr lang="en-US" sz="3600" b="1" dirty="0">
                <a:solidFill>
                  <a:schemeClr val="bg1"/>
                </a:solidFill>
              </a:rPr>
              <a:t>            (</a:t>
            </a:r>
            <a:r>
              <a:rPr lang="en-US" sz="3600" b="1" dirty="0" err="1">
                <a:solidFill>
                  <a:schemeClr val="bg1"/>
                </a:solidFill>
              </a:rPr>
              <a:t>vss</a:t>
            </a:r>
            <a:r>
              <a:rPr lang="en-US" sz="3600" b="1" dirty="0">
                <a:solidFill>
                  <a:schemeClr val="bg1"/>
                </a:solidFill>
              </a:rPr>
              <a:t> 8-11)</a:t>
            </a:r>
          </a:p>
          <a:p>
            <a:pPr marL="742950" indent="-742950">
              <a:buAutoNum type="arabicPeriod"/>
            </a:pPr>
            <a:r>
              <a:rPr lang="en-US" sz="3600" b="1" dirty="0">
                <a:solidFill>
                  <a:schemeClr val="bg1"/>
                </a:solidFill>
              </a:rPr>
              <a:t>They are </a:t>
            </a:r>
            <a:r>
              <a:rPr lang="en-US" sz="3600" b="1" u="sng" dirty="0">
                <a:solidFill>
                  <a:srgbClr val="FFFF00"/>
                </a:solidFill>
              </a:rPr>
              <a:t>selfish and self-absorbed </a:t>
            </a:r>
            <a:r>
              <a:rPr lang="en-US" sz="3600" b="1" dirty="0">
                <a:solidFill>
                  <a:schemeClr val="bg1"/>
                </a:solidFill>
              </a:rPr>
              <a:t>(</a:t>
            </a:r>
            <a:r>
              <a:rPr lang="en-US" sz="3600" b="1" dirty="0" err="1">
                <a:solidFill>
                  <a:schemeClr val="bg1"/>
                </a:solidFill>
              </a:rPr>
              <a:t>vss</a:t>
            </a:r>
            <a:r>
              <a:rPr lang="en-US" sz="3600" b="1" dirty="0">
                <a:solidFill>
                  <a:schemeClr val="bg1"/>
                </a:solidFill>
              </a:rPr>
              <a:t> 12-13, 16)</a:t>
            </a:r>
          </a:p>
          <a:p>
            <a:pPr marL="742950" indent="-742950">
              <a:buAutoNum type="arabicPeriod"/>
            </a:pPr>
            <a:r>
              <a:rPr lang="en-US" sz="3600" b="1" dirty="0">
                <a:solidFill>
                  <a:schemeClr val="bg1"/>
                </a:solidFill>
              </a:rPr>
              <a:t>Their lifestyle is </a:t>
            </a:r>
            <a:r>
              <a:rPr lang="en-US" sz="3600" b="1" u="sng" dirty="0">
                <a:solidFill>
                  <a:srgbClr val="FFFF00"/>
                </a:solidFill>
              </a:rPr>
              <a:t>ungodly</a:t>
            </a:r>
            <a:r>
              <a:rPr lang="en-US" sz="3600" b="1" dirty="0">
                <a:solidFill>
                  <a:schemeClr val="bg1"/>
                </a:solidFill>
              </a:rPr>
              <a:t> (</a:t>
            </a:r>
            <a:r>
              <a:rPr lang="en-US" sz="3600" b="1" dirty="0" err="1">
                <a:solidFill>
                  <a:schemeClr val="bg1"/>
                </a:solidFill>
              </a:rPr>
              <a:t>vss</a:t>
            </a:r>
            <a:r>
              <a:rPr lang="en-US" sz="3600" b="1" dirty="0">
                <a:solidFill>
                  <a:schemeClr val="bg1"/>
                </a:solidFill>
              </a:rPr>
              <a:t> 14-15)</a:t>
            </a:r>
          </a:p>
        </p:txBody>
      </p:sp>
      <p:sp>
        <p:nvSpPr>
          <p:cNvPr id="11" name="TextBox 10">
            <a:extLst>
              <a:ext uri="{FF2B5EF4-FFF2-40B4-BE49-F238E27FC236}">
                <a16:creationId xmlns:a16="http://schemas.microsoft.com/office/drawing/2014/main" id="{D2FBFCCC-3944-B94C-89D5-B128027A6C25}"/>
              </a:ext>
            </a:extLst>
          </p:cNvPr>
          <p:cNvSpPr txBox="1"/>
          <p:nvPr/>
        </p:nvSpPr>
        <p:spPr>
          <a:xfrm>
            <a:off x="2038680" y="510044"/>
            <a:ext cx="8114639" cy="1323439"/>
          </a:xfrm>
          <a:prstGeom prst="rect">
            <a:avLst/>
          </a:prstGeom>
          <a:noFill/>
        </p:spPr>
        <p:txBody>
          <a:bodyPr wrap="square" rtlCol="0">
            <a:spAutoFit/>
          </a:bodyPr>
          <a:lstStyle/>
          <a:p>
            <a:pPr algn="ctr"/>
            <a:r>
              <a:rPr lang="en-US" sz="4400" b="1" dirty="0">
                <a:solidFill>
                  <a:srgbClr val="FFFF00"/>
                </a:solidFill>
              </a:rPr>
              <a:t>Meet the False Teachers</a:t>
            </a:r>
          </a:p>
          <a:p>
            <a:pPr algn="ctr"/>
            <a:r>
              <a:rPr lang="en-US" sz="3600" b="1" dirty="0">
                <a:solidFill>
                  <a:srgbClr val="FFFF00"/>
                </a:solidFill>
              </a:rPr>
              <a:t>[How to Spot a False Teacher]</a:t>
            </a:r>
          </a:p>
        </p:txBody>
      </p:sp>
    </p:spTree>
    <p:extLst>
      <p:ext uri="{BB962C8B-B14F-4D97-AF65-F5344CB8AC3E}">
        <p14:creationId xmlns:p14="http://schemas.microsoft.com/office/powerpoint/2010/main" val="45162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5969D5-FEA4-EB4B-B181-8076CEB84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425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109143" cy="646331"/>
          </a:xfrm>
          <a:prstGeom prst="rect">
            <a:avLst/>
          </a:prstGeom>
          <a:noFill/>
        </p:spPr>
        <p:txBody>
          <a:bodyPr wrap="none" rtlCol="0">
            <a:spAutoFit/>
          </a:bodyPr>
          <a:lstStyle/>
          <a:p>
            <a:r>
              <a:rPr lang="en-US" sz="3600" dirty="0">
                <a:solidFill>
                  <a:schemeClr val="bg1"/>
                </a:solidFill>
              </a:rPr>
              <a:t>Jude 1-25 (English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116036"/>
            <a:ext cx="10761784" cy="4832092"/>
          </a:xfrm>
          <a:prstGeom prst="rect">
            <a:avLst/>
          </a:prstGeom>
          <a:noFill/>
        </p:spPr>
        <p:txBody>
          <a:bodyPr wrap="square" rtlCol="0">
            <a:spAutoFit/>
          </a:bodyPr>
          <a:lstStyle/>
          <a:p>
            <a:r>
              <a:rPr lang="en-US" sz="2800" dirty="0">
                <a:solidFill>
                  <a:srgbClr val="FFFF00"/>
                </a:solidFill>
              </a:rPr>
              <a:t>1</a:t>
            </a:r>
            <a:r>
              <a:rPr lang="en-US" sz="2800" dirty="0">
                <a:solidFill>
                  <a:schemeClr val="bg1"/>
                </a:solidFill>
              </a:rPr>
              <a:t> Jude, a servant of Jesus Christ and brother of James,</a:t>
            </a:r>
          </a:p>
          <a:p>
            <a:r>
              <a:rPr lang="en-US" sz="2800" dirty="0">
                <a:solidFill>
                  <a:schemeClr val="bg1"/>
                </a:solidFill>
              </a:rPr>
              <a:t>To those who are called, beloved in God the Father and kept for Jesus Christ:</a:t>
            </a:r>
          </a:p>
          <a:p>
            <a:r>
              <a:rPr lang="en-US" sz="2800" dirty="0">
                <a:solidFill>
                  <a:srgbClr val="FFFF00"/>
                </a:solidFill>
              </a:rPr>
              <a:t>2</a:t>
            </a:r>
            <a:r>
              <a:rPr lang="en-US" sz="2800" dirty="0">
                <a:solidFill>
                  <a:schemeClr val="bg1"/>
                </a:solidFill>
              </a:rPr>
              <a:t> May mercy, peace, and love be multiplied to you.</a:t>
            </a:r>
          </a:p>
          <a:p>
            <a:r>
              <a:rPr lang="en-US" sz="2800" dirty="0">
                <a:solidFill>
                  <a:srgbClr val="FFFF00"/>
                </a:solidFill>
              </a:rPr>
              <a:t>3</a:t>
            </a:r>
            <a:r>
              <a:rPr lang="en-US" sz="2800" dirty="0">
                <a:solidFill>
                  <a:schemeClr val="bg1"/>
                </a:solidFill>
              </a:rPr>
              <a:t> Beloved, although I was very eager to write to you about our common salvation, I found it necessary to write appealing to you to contend for the faith that was once for all delivered to the saints. </a:t>
            </a:r>
          </a:p>
          <a:p>
            <a:r>
              <a:rPr lang="en-US" sz="2800" dirty="0">
                <a:solidFill>
                  <a:srgbClr val="FFFF00"/>
                </a:solidFill>
              </a:rPr>
              <a:t>4</a:t>
            </a:r>
            <a:r>
              <a:rPr lang="en-US" sz="2800" dirty="0">
                <a:solidFill>
                  <a:schemeClr val="bg1"/>
                </a:solidFill>
              </a:rPr>
              <a:t> For certain people have crept in unnoticed who long ago were designated for this condemnation, ungodly people, who pervert the grace of our God into sensuality and deny our only Master and Lord, Jesus Christ.</a:t>
            </a:r>
          </a:p>
        </p:txBody>
      </p:sp>
    </p:spTree>
    <p:extLst>
      <p:ext uri="{BB962C8B-B14F-4D97-AF65-F5344CB8AC3E}">
        <p14:creationId xmlns:p14="http://schemas.microsoft.com/office/powerpoint/2010/main" val="366271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109143" cy="646331"/>
          </a:xfrm>
          <a:prstGeom prst="rect">
            <a:avLst/>
          </a:prstGeom>
          <a:noFill/>
        </p:spPr>
        <p:txBody>
          <a:bodyPr wrap="none" rtlCol="0">
            <a:spAutoFit/>
          </a:bodyPr>
          <a:lstStyle/>
          <a:p>
            <a:r>
              <a:rPr lang="en-US" sz="3600" dirty="0">
                <a:solidFill>
                  <a:schemeClr val="bg1"/>
                </a:solidFill>
              </a:rPr>
              <a:t>Jude 1-25 (English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116036"/>
            <a:ext cx="10761784" cy="4832092"/>
          </a:xfrm>
          <a:prstGeom prst="rect">
            <a:avLst/>
          </a:prstGeom>
          <a:noFill/>
        </p:spPr>
        <p:txBody>
          <a:bodyPr wrap="square" rtlCol="0">
            <a:spAutoFit/>
          </a:bodyPr>
          <a:lstStyle/>
          <a:p>
            <a:r>
              <a:rPr lang="en-US" sz="2800" dirty="0">
                <a:solidFill>
                  <a:srgbClr val="FFFF00"/>
                </a:solidFill>
              </a:rPr>
              <a:t>5</a:t>
            </a:r>
            <a:r>
              <a:rPr lang="en-US" sz="2800" dirty="0">
                <a:solidFill>
                  <a:schemeClr val="bg1"/>
                </a:solidFill>
              </a:rPr>
              <a:t> Now I want to remind you, although you once fully knew it, that Jesus, who saved a people out of the land of Egypt, afterward destroyed those who did not believe.</a:t>
            </a:r>
          </a:p>
          <a:p>
            <a:r>
              <a:rPr lang="en-US" sz="2800" dirty="0">
                <a:solidFill>
                  <a:srgbClr val="FFFF00"/>
                </a:solidFill>
              </a:rPr>
              <a:t>6</a:t>
            </a:r>
            <a:r>
              <a:rPr lang="en-US" sz="2800" dirty="0">
                <a:solidFill>
                  <a:schemeClr val="bg1"/>
                </a:solidFill>
              </a:rPr>
              <a:t> And the angels who did not stay within their own position of authority, but left their proper dwelling, he has kept in eternal chains under gloomy darkness until the judgment of the great day— </a:t>
            </a:r>
          </a:p>
          <a:p>
            <a:r>
              <a:rPr lang="en-US" sz="2800" dirty="0">
                <a:solidFill>
                  <a:srgbClr val="FFFF00"/>
                </a:solidFill>
              </a:rPr>
              <a:t>7</a:t>
            </a:r>
            <a:r>
              <a:rPr lang="en-US" sz="2800" dirty="0">
                <a:solidFill>
                  <a:schemeClr val="bg1"/>
                </a:solidFill>
              </a:rPr>
              <a:t> just as Sodom and Gomorrah and the surrounding cities, which likewise indulged in sexual immorality and pursued unnatural desire, serve as an example by undergoing a punishment of eternal fire.</a:t>
            </a:r>
          </a:p>
          <a:p>
            <a:r>
              <a:rPr lang="en-US" sz="2800" dirty="0">
                <a:solidFill>
                  <a:srgbClr val="FFFF00"/>
                </a:solidFill>
              </a:rPr>
              <a:t>8</a:t>
            </a:r>
            <a:r>
              <a:rPr lang="en-US" sz="2800" dirty="0">
                <a:solidFill>
                  <a:schemeClr val="bg1"/>
                </a:solidFill>
              </a:rPr>
              <a:t> Yet in like manner these people also, relying on their dreams, defile the flesh, reject authority, and blaspheme the glorious ones. </a:t>
            </a:r>
          </a:p>
        </p:txBody>
      </p:sp>
    </p:spTree>
    <p:extLst>
      <p:ext uri="{BB962C8B-B14F-4D97-AF65-F5344CB8AC3E}">
        <p14:creationId xmlns:p14="http://schemas.microsoft.com/office/powerpoint/2010/main" val="362148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109143" cy="646331"/>
          </a:xfrm>
          <a:prstGeom prst="rect">
            <a:avLst/>
          </a:prstGeom>
          <a:noFill/>
        </p:spPr>
        <p:txBody>
          <a:bodyPr wrap="none" rtlCol="0">
            <a:spAutoFit/>
          </a:bodyPr>
          <a:lstStyle/>
          <a:p>
            <a:r>
              <a:rPr lang="en-US" sz="3600" dirty="0">
                <a:solidFill>
                  <a:schemeClr val="bg1"/>
                </a:solidFill>
              </a:rPr>
              <a:t>Jude 1-25 (English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116036"/>
            <a:ext cx="10761784" cy="5262979"/>
          </a:xfrm>
          <a:prstGeom prst="rect">
            <a:avLst/>
          </a:prstGeom>
          <a:noFill/>
        </p:spPr>
        <p:txBody>
          <a:bodyPr wrap="square" rtlCol="0">
            <a:spAutoFit/>
          </a:bodyPr>
          <a:lstStyle/>
          <a:p>
            <a:r>
              <a:rPr lang="en-US" sz="2800" dirty="0">
                <a:solidFill>
                  <a:srgbClr val="FFFF00"/>
                </a:solidFill>
              </a:rPr>
              <a:t>9</a:t>
            </a:r>
            <a:r>
              <a:rPr lang="en-US" sz="2800" dirty="0">
                <a:solidFill>
                  <a:schemeClr val="bg1"/>
                </a:solidFill>
              </a:rPr>
              <a:t> But when the archangel Michael, contending with the devil, was disputing about the body of Moses, he did not presume to pronounce a blasphemous judgment, but said, “The Lord rebuke you.” </a:t>
            </a:r>
          </a:p>
          <a:p>
            <a:r>
              <a:rPr lang="en-US" sz="2800" dirty="0">
                <a:solidFill>
                  <a:srgbClr val="FFFF00"/>
                </a:solidFill>
              </a:rPr>
              <a:t>10</a:t>
            </a:r>
            <a:r>
              <a:rPr lang="en-US" sz="2800" dirty="0">
                <a:solidFill>
                  <a:schemeClr val="bg1"/>
                </a:solidFill>
              </a:rPr>
              <a:t> But these people blaspheme all that they do not understand, and they are destroyed by all that they, like unreasoning animals, understand instinctively. </a:t>
            </a:r>
          </a:p>
          <a:p>
            <a:r>
              <a:rPr lang="en-US" sz="2800" dirty="0">
                <a:solidFill>
                  <a:srgbClr val="FFFF00"/>
                </a:solidFill>
              </a:rPr>
              <a:t>11</a:t>
            </a:r>
            <a:r>
              <a:rPr lang="en-US" sz="2800" dirty="0">
                <a:solidFill>
                  <a:schemeClr val="bg1"/>
                </a:solidFill>
              </a:rPr>
              <a:t> Woe to them! For they walked in the way of Cain and abandoned themselves for the sake of gain to Balaam's error and perished in </a:t>
            </a:r>
            <a:r>
              <a:rPr lang="en-US" sz="2800" dirty="0" err="1">
                <a:solidFill>
                  <a:schemeClr val="bg1"/>
                </a:solidFill>
              </a:rPr>
              <a:t>Korah's</a:t>
            </a:r>
            <a:r>
              <a:rPr lang="en-US" sz="2800" dirty="0">
                <a:solidFill>
                  <a:schemeClr val="bg1"/>
                </a:solidFill>
              </a:rPr>
              <a:t> rebellion. </a:t>
            </a:r>
          </a:p>
          <a:p>
            <a:r>
              <a:rPr lang="en-US" sz="2800" dirty="0">
                <a:solidFill>
                  <a:srgbClr val="FFFF00"/>
                </a:solidFill>
              </a:rPr>
              <a:t>12</a:t>
            </a:r>
            <a:r>
              <a:rPr lang="en-US" sz="2800" dirty="0">
                <a:solidFill>
                  <a:schemeClr val="bg1"/>
                </a:solidFill>
              </a:rPr>
              <a:t> These are hidden reefs at your love feasts, as they feast with you without fear, shepherds feeding themselves; waterless clouds, swept along by winds; fruitless trees in late autumn, twice dead, uprooted; </a:t>
            </a:r>
          </a:p>
        </p:txBody>
      </p:sp>
    </p:spTree>
    <p:extLst>
      <p:ext uri="{BB962C8B-B14F-4D97-AF65-F5344CB8AC3E}">
        <p14:creationId xmlns:p14="http://schemas.microsoft.com/office/powerpoint/2010/main" val="309534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109143" cy="646331"/>
          </a:xfrm>
          <a:prstGeom prst="rect">
            <a:avLst/>
          </a:prstGeom>
          <a:noFill/>
        </p:spPr>
        <p:txBody>
          <a:bodyPr wrap="none" rtlCol="0">
            <a:spAutoFit/>
          </a:bodyPr>
          <a:lstStyle/>
          <a:p>
            <a:r>
              <a:rPr lang="en-US" sz="3600" dirty="0">
                <a:solidFill>
                  <a:schemeClr val="bg1"/>
                </a:solidFill>
              </a:rPr>
              <a:t>Jude 1-25 (English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116036"/>
            <a:ext cx="10761784" cy="4401205"/>
          </a:xfrm>
          <a:prstGeom prst="rect">
            <a:avLst/>
          </a:prstGeom>
          <a:noFill/>
        </p:spPr>
        <p:txBody>
          <a:bodyPr wrap="square" rtlCol="0">
            <a:spAutoFit/>
          </a:bodyPr>
          <a:lstStyle/>
          <a:p>
            <a:r>
              <a:rPr lang="en-US" sz="2800" dirty="0">
                <a:solidFill>
                  <a:srgbClr val="FFFF00"/>
                </a:solidFill>
              </a:rPr>
              <a:t>13</a:t>
            </a:r>
            <a:r>
              <a:rPr lang="en-US" sz="2800" dirty="0">
                <a:solidFill>
                  <a:schemeClr val="bg1"/>
                </a:solidFill>
              </a:rPr>
              <a:t> wild waves of the sea, casting up the foam of their own shame; wandering stars, for whom the gloom of utter darkness has been reserved forever.</a:t>
            </a:r>
          </a:p>
          <a:p>
            <a:r>
              <a:rPr lang="en-US" sz="2800" dirty="0">
                <a:solidFill>
                  <a:srgbClr val="FFFF00"/>
                </a:solidFill>
              </a:rPr>
              <a:t>14</a:t>
            </a:r>
            <a:r>
              <a:rPr lang="en-US" sz="2800" dirty="0">
                <a:solidFill>
                  <a:schemeClr val="bg1"/>
                </a:solidFill>
              </a:rPr>
              <a:t> It was also about these that Enoch, the seventh from Adam, prophesied, saying, “Behold, the Lord comes with ten thousands of his holy ones, </a:t>
            </a:r>
          </a:p>
          <a:p>
            <a:r>
              <a:rPr lang="en-US" sz="2800" dirty="0">
                <a:solidFill>
                  <a:srgbClr val="FFFF00"/>
                </a:solidFill>
              </a:rPr>
              <a:t>15</a:t>
            </a:r>
            <a:r>
              <a:rPr lang="en-US" sz="2800" dirty="0">
                <a:solidFill>
                  <a:schemeClr val="bg1"/>
                </a:solidFill>
              </a:rPr>
              <a:t> to execute judgment on all and to convict all the ungodly of all their deeds of ungodliness that they have committed in such an ungodly way, and of all the harsh things that ungodly sinners have spoken against him.”</a:t>
            </a:r>
          </a:p>
        </p:txBody>
      </p:sp>
    </p:spTree>
    <p:extLst>
      <p:ext uri="{BB962C8B-B14F-4D97-AF65-F5344CB8AC3E}">
        <p14:creationId xmlns:p14="http://schemas.microsoft.com/office/powerpoint/2010/main" val="43825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109143" cy="646331"/>
          </a:xfrm>
          <a:prstGeom prst="rect">
            <a:avLst/>
          </a:prstGeom>
          <a:noFill/>
        </p:spPr>
        <p:txBody>
          <a:bodyPr wrap="none" rtlCol="0">
            <a:spAutoFit/>
          </a:bodyPr>
          <a:lstStyle/>
          <a:p>
            <a:r>
              <a:rPr lang="en-US" sz="3600" dirty="0">
                <a:solidFill>
                  <a:schemeClr val="bg1"/>
                </a:solidFill>
              </a:rPr>
              <a:t>Jude 1-25 (English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116036"/>
            <a:ext cx="10761784" cy="4832092"/>
          </a:xfrm>
          <a:prstGeom prst="rect">
            <a:avLst/>
          </a:prstGeom>
          <a:noFill/>
        </p:spPr>
        <p:txBody>
          <a:bodyPr wrap="square" rtlCol="0">
            <a:spAutoFit/>
          </a:bodyPr>
          <a:lstStyle/>
          <a:p>
            <a:r>
              <a:rPr lang="en-US" sz="2800" dirty="0">
                <a:solidFill>
                  <a:srgbClr val="FFFF00"/>
                </a:solidFill>
              </a:rPr>
              <a:t>16</a:t>
            </a:r>
            <a:r>
              <a:rPr lang="en-US" sz="2800" dirty="0">
                <a:solidFill>
                  <a:schemeClr val="bg1"/>
                </a:solidFill>
              </a:rPr>
              <a:t> These are grumblers, malcontents, following their own sinful desires; they are loud-mouthed boasters, showing favoritism to gain advantage.</a:t>
            </a:r>
          </a:p>
          <a:p>
            <a:r>
              <a:rPr lang="en-US" sz="2800" dirty="0">
                <a:solidFill>
                  <a:srgbClr val="FFFF00"/>
                </a:solidFill>
              </a:rPr>
              <a:t>17</a:t>
            </a:r>
            <a:r>
              <a:rPr lang="en-US" sz="2800" dirty="0">
                <a:solidFill>
                  <a:schemeClr val="bg1"/>
                </a:solidFill>
              </a:rPr>
              <a:t> But you must remember, beloved, the predictions of the apostles of our Lord Jesus Christ. </a:t>
            </a:r>
          </a:p>
          <a:p>
            <a:r>
              <a:rPr lang="en-US" sz="2800" dirty="0">
                <a:solidFill>
                  <a:srgbClr val="FFFF00"/>
                </a:solidFill>
              </a:rPr>
              <a:t>18</a:t>
            </a:r>
            <a:r>
              <a:rPr lang="en-US" sz="2800" dirty="0">
                <a:solidFill>
                  <a:schemeClr val="bg1"/>
                </a:solidFill>
              </a:rPr>
              <a:t> They said to you, “In the last time there will be scoffers, following their own ungodly passions.” </a:t>
            </a:r>
          </a:p>
          <a:p>
            <a:r>
              <a:rPr lang="en-US" sz="2800" dirty="0">
                <a:solidFill>
                  <a:srgbClr val="FFFF00"/>
                </a:solidFill>
              </a:rPr>
              <a:t>19</a:t>
            </a:r>
            <a:r>
              <a:rPr lang="en-US" sz="2800" dirty="0">
                <a:solidFill>
                  <a:schemeClr val="bg1"/>
                </a:solidFill>
              </a:rPr>
              <a:t> It is these who cause divisions, worldly people, devoid of the Spirit. </a:t>
            </a:r>
          </a:p>
          <a:p>
            <a:r>
              <a:rPr lang="en-US" sz="2800" dirty="0">
                <a:solidFill>
                  <a:srgbClr val="FFFF00"/>
                </a:solidFill>
              </a:rPr>
              <a:t>20</a:t>
            </a:r>
            <a:r>
              <a:rPr lang="en-US" sz="2800" dirty="0">
                <a:solidFill>
                  <a:schemeClr val="bg1"/>
                </a:solidFill>
              </a:rPr>
              <a:t> But you, beloved, building yourselves up in your most holy faith and praying in the Holy Spirit, </a:t>
            </a:r>
          </a:p>
          <a:p>
            <a:r>
              <a:rPr lang="en-US" sz="2800" dirty="0">
                <a:solidFill>
                  <a:srgbClr val="FFFF00"/>
                </a:solidFill>
              </a:rPr>
              <a:t>21</a:t>
            </a:r>
            <a:r>
              <a:rPr lang="en-US" sz="2800" dirty="0">
                <a:solidFill>
                  <a:schemeClr val="bg1"/>
                </a:solidFill>
              </a:rPr>
              <a:t> keep yourselves in the love of God, waiting for the mercy of our Lord Jesus Christ that leads to eternal life. </a:t>
            </a:r>
          </a:p>
        </p:txBody>
      </p:sp>
    </p:spTree>
    <p:extLst>
      <p:ext uri="{BB962C8B-B14F-4D97-AF65-F5344CB8AC3E}">
        <p14:creationId xmlns:p14="http://schemas.microsoft.com/office/powerpoint/2010/main" val="403242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109143" cy="646331"/>
          </a:xfrm>
          <a:prstGeom prst="rect">
            <a:avLst/>
          </a:prstGeom>
          <a:noFill/>
        </p:spPr>
        <p:txBody>
          <a:bodyPr wrap="none" rtlCol="0">
            <a:spAutoFit/>
          </a:bodyPr>
          <a:lstStyle/>
          <a:p>
            <a:r>
              <a:rPr lang="en-US" sz="3600" dirty="0">
                <a:solidFill>
                  <a:schemeClr val="bg1"/>
                </a:solidFill>
              </a:rPr>
              <a:t>Jude 1-25 (English Standard Version – ESV)</a:t>
            </a:r>
            <a:endParaRPr lang="en-US" dirty="0">
              <a:solidFill>
                <a:schemeClr val="bg1"/>
              </a:solidFill>
            </a:endParaRPr>
          </a:p>
        </p:txBody>
      </p:sp>
      <p:sp>
        <p:nvSpPr>
          <p:cNvPr id="5" name="TextBox 4">
            <a:extLst>
              <a:ext uri="{FF2B5EF4-FFF2-40B4-BE49-F238E27FC236}">
                <a16:creationId xmlns:a16="http://schemas.microsoft.com/office/drawing/2014/main" id="{58D02B44-D672-42DB-AB0A-7B80D5D6B9CF}"/>
              </a:ext>
            </a:extLst>
          </p:cNvPr>
          <p:cNvSpPr txBox="1"/>
          <p:nvPr/>
        </p:nvSpPr>
        <p:spPr>
          <a:xfrm>
            <a:off x="689317" y="1116036"/>
            <a:ext cx="10761784" cy="3539430"/>
          </a:xfrm>
          <a:prstGeom prst="rect">
            <a:avLst/>
          </a:prstGeom>
          <a:noFill/>
        </p:spPr>
        <p:txBody>
          <a:bodyPr wrap="square" rtlCol="0">
            <a:spAutoFit/>
          </a:bodyPr>
          <a:lstStyle/>
          <a:p>
            <a:r>
              <a:rPr lang="en-US" sz="2800" dirty="0">
                <a:solidFill>
                  <a:srgbClr val="FFFF00"/>
                </a:solidFill>
              </a:rPr>
              <a:t>22</a:t>
            </a:r>
            <a:r>
              <a:rPr lang="en-US" sz="2800" dirty="0">
                <a:solidFill>
                  <a:schemeClr val="bg1"/>
                </a:solidFill>
              </a:rPr>
              <a:t> And have mercy on those who doubt; </a:t>
            </a:r>
          </a:p>
          <a:p>
            <a:r>
              <a:rPr lang="en-US" sz="2800" dirty="0">
                <a:solidFill>
                  <a:srgbClr val="FFFF00"/>
                </a:solidFill>
              </a:rPr>
              <a:t>23</a:t>
            </a:r>
            <a:r>
              <a:rPr lang="en-US" sz="2800" dirty="0">
                <a:solidFill>
                  <a:schemeClr val="bg1"/>
                </a:solidFill>
              </a:rPr>
              <a:t> save others by snatching them out of the fire; to others show mercy with fear, hating even the garment stained by the flesh.</a:t>
            </a:r>
          </a:p>
          <a:p>
            <a:r>
              <a:rPr lang="en-US" sz="2800" dirty="0">
                <a:solidFill>
                  <a:srgbClr val="FFFF00"/>
                </a:solidFill>
              </a:rPr>
              <a:t>24</a:t>
            </a:r>
            <a:r>
              <a:rPr lang="en-US" sz="2800" dirty="0">
                <a:solidFill>
                  <a:schemeClr val="bg1"/>
                </a:solidFill>
              </a:rPr>
              <a:t> Now to him who is able to keep you from stumbling and to present you blameless before the presence of his glory with great joy, </a:t>
            </a:r>
          </a:p>
          <a:p>
            <a:r>
              <a:rPr lang="en-US" sz="2800" dirty="0">
                <a:solidFill>
                  <a:srgbClr val="FFFF00"/>
                </a:solidFill>
              </a:rPr>
              <a:t>25</a:t>
            </a:r>
            <a:r>
              <a:rPr lang="en-US" sz="2800" dirty="0">
                <a:solidFill>
                  <a:schemeClr val="bg1"/>
                </a:solidFill>
              </a:rPr>
              <a:t> to the only God, our Savior, through Jesus Christ our Lord, be glory, majesty, dominion, and authority, before all time and now and forever. Amen.</a:t>
            </a:r>
          </a:p>
        </p:txBody>
      </p:sp>
    </p:spTree>
    <p:extLst>
      <p:ext uri="{BB962C8B-B14F-4D97-AF65-F5344CB8AC3E}">
        <p14:creationId xmlns:p14="http://schemas.microsoft.com/office/powerpoint/2010/main" val="40314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5969D5-FEA4-EB4B-B181-8076CEB84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231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BF07A9-7071-8046-B055-7FE205654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5" name="TextBox 14">
            <a:extLst>
              <a:ext uri="{FF2B5EF4-FFF2-40B4-BE49-F238E27FC236}">
                <a16:creationId xmlns:a16="http://schemas.microsoft.com/office/drawing/2014/main" id="{2DD3B3C5-A354-4A20-81FD-94DD13BED648}"/>
              </a:ext>
            </a:extLst>
          </p:cNvPr>
          <p:cNvSpPr txBox="1"/>
          <p:nvPr/>
        </p:nvSpPr>
        <p:spPr>
          <a:xfrm>
            <a:off x="2269135" y="1956575"/>
            <a:ext cx="7653722" cy="3970318"/>
          </a:xfrm>
          <a:prstGeom prst="rect">
            <a:avLst/>
          </a:prstGeom>
          <a:noFill/>
        </p:spPr>
        <p:txBody>
          <a:bodyPr wrap="square" rtlCol="0">
            <a:spAutoFit/>
          </a:bodyPr>
          <a:lstStyle/>
          <a:p>
            <a:pPr marL="742950" indent="-742950">
              <a:buAutoNum type="arabicPeriod"/>
            </a:pPr>
            <a:r>
              <a:rPr lang="en-US" sz="3600" b="1" dirty="0">
                <a:solidFill>
                  <a:schemeClr val="bg1"/>
                </a:solidFill>
              </a:rPr>
              <a:t>Contend for the Faith (</a:t>
            </a:r>
            <a:r>
              <a:rPr lang="en-US" sz="3600" b="1" dirty="0" err="1">
                <a:solidFill>
                  <a:schemeClr val="bg1"/>
                </a:solidFill>
              </a:rPr>
              <a:t>vss</a:t>
            </a:r>
            <a:r>
              <a:rPr lang="en-US" sz="3600" b="1" dirty="0">
                <a:solidFill>
                  <a:schemeClr val="bg1"/>
                </a:solidFill>
              </a:rPr>
              <a:t> 1-4)</a:t>
            </a:r>
          </a:p>
          <a:p>
            <a:pPr marL="742950" indent="-742950">
              <a:buAutoNum type="arabicPeriod"/>
            </a:pPr>
            <a:r>
              <a:rPr lang="en-US" sz="3600" b="1" dirty="0">
                <a:solidFill>
                  <a:schemeClr val="bg1"/>
                </a:solidFill>
              </a:rPr>
              <a:t>Warnings / Judgement Against False Teachers (</a:t>
            </a:r>
            <a:r>
              <a:rPr lang="en-US" sz="3600" b="1" dirty="0" err="1">
                <a:solidFill>
                  <a:schemeClr val="bg1"/>
                </a:solidFill>
              </a:rPr>
              <a:t>vss</a:t>
            </a:r>
            <a:r>
              <a:rPr lang="en-US" sz="3600" b="1" dirty="0">
                <a:solidFill>
                  <a:schemeClr val="bg1"/>
                </a:solidFill>
              </a:rPr>
              <a:t> 5-16)</a:t>
            </a:r>
          </a:p>
          <a:p>
            <a:pPr marL="742950" indent="-742950">
              <a:buAutoNum type="arabicPeriod"/>
            </a:pPr>
            <a:r>
              <a:rPr lang="en-US" sz="3600" b="1" dirty="0">
                <a:solidFill>
                  <a:schemeClr val="bg1"/>
                </a:solidFill>
              </a:rPr>
              <a:t>Encouragement to Keep Going.          (</a:t>
            </a:r>
            <a:r>
              <a:rPr lang="en-US" sz="3600" b="1" dirty="0" err="1">
                <a:solidFill>
                  <a:schemeClr val="bg1"/>
                </a:solidFill>
              </a:rPr>
              <a:t>vss</a:t>
            </a:r>
            <a:r>
              <a:rPr lang="en-US" sz="3600" b="1" dirty="0">
                <a:solidFill>
                  <a:schemeClr val="bg1"/>
                </a:solidFill>
              </a:rPr>
              <a:t> 17-23)</a:t>
            </a:r>
          </a:p>
          <a:p>
            <a:pPr marL="742950" indent="-742950">
              <a:buAutoNum type="arabicPeriod"/>
            </a:pPr>
            <a:r>
              <a:rPr lang="en-US" sz="3600" b="1" dirty="0">
                <a:solidFill>
                  <a:schemeClr val="bg1"/>
                </a:solidFill>
              </a:rPr>
              <a:t>Doxology – an Expression of Praise to God (</a:t>
            </a:r>
            <a:r>
              <a:rPr lang="en-US" sz="3600" b="1" dirty="0" err="1">
                <a:solidFill>
                  <a:schemeClr val="bg1"/>
                </a:solidFill>
              </a:rPr>
              <a:t>vss</a:t>
            </a:r>
            <a:r>
              <a:rPr lang="en-US" sz="3600" b="1" dirty="0">
                <a:solidFill>
                  <a:schemeClr val="bg1"/>
                </a:solidFill>
              </a:rPr>
              <a:t> 24-25)</a:t>
            </a:r>
          </a:p>
        </p:txBody>
      </p:sp>
      <p:sp>
        <p:nvSpPr>
          <p:cNvPr id="11" name="TextBox 10">
            <a:extLst>
              <a:ext uri="{FF2B5EF4-FFF2-40B4-BE49-F238E27FC236}">
                <a16:creationId xmlns:a16="http://schemas.microsoft.com/office/drawing/2014/main" id="{D2FBFCCC-3944-B94C-89D5-B128027A6C25}"/>
              </a:ext>
            </a:extLst>
          </p:cNvPr>
          <p:cNvSpPr txBox="1"/>
          <p:nvPr/>
        </p:nvSpPr>
        <p:spPr>
          <a:xfrm>
            <a:off x="2038677" y="1187134"/>
            <a:ext cx="8114639" cy="769441"/>
          </a:xfrm>
          <a:prstGeom prst="rect">
            <a:avLst/>
          </a:prstGeom>
          <a:noFill/>
        </p:spPr>
        <p:txBody>
          <a:bodyPr wrap="square" rtlCol="0">
            <a:spAutoFit/>
          </a:bodyPr>
          <a:lstStyle/>
          <a:p>
            <a:pPr algn="ctr"/>
            <a:r>
              <a:rPr lang="en-US" sz="4400" b="1" dirty="0">
                <a:solidFill>
                  <a:srgbClr val="FFFF00"/>
                </a:solidFill>
              </a:rPr>
              <a:t>Jude Overview</a:t>
            </a:r>
          </a:p>
        </p:txBody>
      </p:sp>
    </p:spTree>
    <p:extLst>
      <p:ext uri="{BB962C8B-B14F-4D97-AF65-F5344CB8AC3E}">
        <p14:creationId xmlns:p14="http://schemas.microsoft.com/office/powerpoint/2010/main" val="25654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2342</TotalTime>
  <Words>901</Words>
  <Application>Microsoft Macintosh PowerPoint</Application>
  <PresentationFormat>Widescreen</PresentationFormat>
  <Paragraphs>63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118</cp:revision>
  <cp:lastPrinted>2018-08-19T12:53:08Z</cp:lastPrinted>
  <dcterms:created xsi:type="dcterms:W3CDTF">2017-07-09T10:25:06Z</dcterms:created>
  <dcterms:modified xsi:type="dcterms:W3CDTF">2018-08-26T13:29:34Z</dcterms:modified>
</cp:coreProperties>
</file>