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275" r:id="rId2"/>
    <p:sldId id="475" r:id="rId3"/>
    <p:sldId id="476" r:id="rId4"/>
    <p:sldId id="474" r:id="rId5"/>
    <p:sldId id="446" r:id="rId6"/>
    <p:sldId id="465" r:id="rId7"/>
    <p:sldId id="462" r:id="rId8"/>
    <p:sldId id="466" r:id="rId9"/>
    <p:sldId id="467" r:id="rId10"/>
    <p:sldId id="468" r:id="rId11"/>
    <p:sldId id="469" r:id="rId12"/>
    <p:sldId id="470" r:id="rId13"/>
    <p:sldId id="471" r:id="rId14"/>
    <p:sldId id="472" r:id="rId15"/>
    <p:sldId id="473" r:id="rId1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167A"/>
    <a:srgbClr val="EB0A31"/>
    <a:srgbClr val="77019A"/>
    <a:srgbClr val="9B01CB"/>
    <a:srgbClr val="8301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59" autoAdjust="0"/>
    <p:restoredTop sz="94660"/>
  </p:normalViewPr>
  <p:slideViewPr>
    <p:cSldViewPr snapToGrid="0">
      <p:cViewPr varScale="1">
        <p:scale>
          <a:sx n="54" d="100"/>
          <a:sy n="54" d="100"/>
        </p:scale>
        <p:origin x="90" y="49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3067FD-053F-481D-AF80-08AAF8E1C88D}"/>
              </a:ext>
            </a:extLst>
          </p:cNvPr>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US"/>
          </a:p>
        </p:txBody>
      </p:sp>
      <p:sp>
        <p:nvSpPr>
          <p:cNvPr id="3" name="Date Placeholder 2">
            <a:extLst>
              <a:ext uri="{FF2B5EF4-FFF2-40B4-BE49-F238E27FC236}">
                <a16:creationId xmlns:a16="http://schemas.microsoft.com/office/drawing/2014/main" id="{64FE89E5-BE22-4013-A40D-AA9F9810B81D}"/>
              </a:ext>
            </a:extLst>
          </p:cNvPr>
          <p:cNvSpPr>
            <a:spLocks noGrp="1"/>
          </p:cNvSpPr>
          <p:nvPr>
            <p:ph type="dt" sz="quarter" idx="1"/>
          </p:nvPr>
        </p:nvSpPr>
        <p:spPr>
          <a:xfrm>
            <a:off x="3977531" y="0"/>
            <a:ext cx="3043979" cy="467363"/>
          </a:xfrm>
          <a:prstGeom prst="rect">
            <a:avLst/>
          </a:prstGeom>
        </p:spPr>
        <p:txBody>
          <a:bodyPr vert="horz" lIns="91577" tIns="45789" rIns="91577" bIns="45789" rtlCol="0"/>
          <a:lstStyle>
            <a:lvl1pPr algn="r">
              <a:defRPr sz="1200"/>
            </a:lvl1pPr>
          </a:lstStyle>
          <a:p>
            <a:fld id="{0369D679-28E2-4797-ACBF-E651DC9EB029}" type="datetimeFigureOut">
              <a:rPr lang="en-US" smtClean="0"/>
              <a:t>7/29/2018</a:t>
            </a:fld>
            <a:endParaRPr lang="en-US"/>
          </a:p>
        </p:txBody>
      </p:sp>
      <p:sp>
        <p:nvSpPr>
          <p:cNvPr id="4" name="Footer Placeholder 3">
            <a:extLst>
              <a:ext uri="{FF2B5EF4-FFF2-40B4-BE49-F238E27FC236}">
                <a16:creationId xmlns:a16="http://schemas.microsoft.com/office/drawing/2014/main" id="{A1C07471-32E4-4033-A623-E011F3C1DDAF}"/>
              </a:ext>
            </a:extLst>
          </p:cNvPr>
          <p:cNvSpPr>
            <a:spLocks noGrp="1"/>
          </p:cNvSpPr>
          <p:nvPr>
            <p:ph type="ftr" sz="quarter" idx="2"/>
          </p:nvPr>
        </p:nvSpPr>
        <p:spPr>
          <a:xfrm>
            <a:off x="1" y="8841738"/>
            <a:ext cx="3043979" cy="46736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478963-EEA5-4DE9-A7DB-909652847F52}"/>
              </a:ext>
            </a:extLst>
          </p:cNvPr>
          <p:cNvSpPr>
            <a:spLocks noGrp="1"/>
          </p:cNvSpPr>
          <p:nvPr>
            <p:ph type="sldNum" sz="quarter" idx="3"/>
          </p:nvPr>
        </p:nvSpPr>
        <p:spPr>
          <a:xfrm>
            <a:off x="3977531" y="8841738"/>
            <a:ext cx="3043979" cy="467363"/>
          </a:xfrm>
          <a:prstGeom prst="rect">
            <a:avLst/>
          </a:prstGeom>
        </p:spPr>
        <p:txBody>
          <a:bodyPr vert="horz" lIns="91577" tIns="45789" rIns="91577" bIns="45789" rtlCol="0" anchor="b"/>
          <a:lstStyle>
            <a:lvl1pPr algn="r">
              <a:defRPr sz="1200"/>
            </a:lvl1pPr>
          </a:lstStyle>
          <a:p>
            <a:fld id="{04454B94-D5B4-41CA-BE64-D6967262C8B8}" type="slidenum">
              <a:rPr lang="en-US" smtClean="0"/>
              <a:t>‹#›</a:t>
            </a:fld>
            <a:endParaRPr lang="en-US"/>
          </a:p>
        </p:txBody>
      </p:sp>
    </p:spTree>
    <p:extLst>
      <p:ext uri="{BB962C8B-B14F-4D97-AF65-F5344CB8AC3E}">
        <p14:creationId xmlns:p14="http://schemas.microsoft.com/office/powerpoint/2010/main" val="26363808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4C13-53E4-4BF0-B3D8-D4EEC7713E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A371B9-432A-49D4-B481-7AF158D1FA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E2CBC1-B69D-42FF-8714-A356926C2036}"/>
              </a:ext>
            </a:extLst>
          </p:cNvPr>
          <p:cNvSpPr>
            <a:spLocks noGrp="1"/>
          </p:cNvSpPr>
          <p:nvPr>
            <p:ph type="dt" sz="half" idx="10"/>
          </p:nvPr>
        </p:nvSpPr>
        <p:spPr/>
        <p:txBody>
          <a:bodyPr/>
          <a:lstStyle/>
          <a:p>
            <a:fld id="{CB9C7175-54D9-4F3E-A899-3E0E6A19D225}" type="datetimeFigureOut">
              <a:rPr lang="en-US" smtClean="0"/>
              <a:t>7/29/2018</a:t>
            </a:fld>
            <a:endParaRPr lang="en-US"/>
          </a:p>
        </p:txBody>
      </p:sp>
      <p:sp>
        <p:nvSpPr>
          <p:cNvPr id="5" name="Footer Placeholder 4">
            <a:extLst>
              <a:ext uri="{FF2B5EF4-FFF2-40B4-BE49-F238E27FC236}">
                <a16:creationId xmlns:a16="http://schemas.microsoft.com/office/drawing/2014/main" id="{45144019-4C1E-4F06-9FF1-1434AA0AF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B5F7D-B2B5-45F2-8DD5-B26AC43DDE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390119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E6ADB-07F0-40A3-AA8B-63A0059E1B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838603-98BE-4B21-ACD7-82BFC68874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8CF91E-1953-481F-AD05-A82D61D27877}"/>
              </a:ext>
            </a:extLst>
          </p:cNvPr>
          <p:cNvSpPr>
            <a:spLocks noGrp="1"/>
          </p:cNvSpPr>
          <p:nvPr>
            <p:ph type="dt" sz="half" idx="10"/>
          </p:nvPr>
        </p:nvSpPr>
        <p:spPr/>
        <p:txBody>
          <a:bodyPr/>
          <a:lstStyle/>
          <a:p>
            <a:fld id="{CB9C7175-54D9-4F3E-A899-3E0E6A19D225}" type="datetimeFigureOut">
              <a:rPr lang="en-US" smtClean="0"/>
              <a:t>7/29/2018</a:t>
            </a:fld>
            <a:endParaRPr lang="en-US"/>
          </a:p>
        </p:txBody>
      </p:sp>
      <p:sp>
        <p:nvSpPr>
          <p:cNvPr id="5" name="Footer Placeholder 4">
            <a:extLst>
              <a:ext uri="{FF2B5EF4-FFF2-40B4-BE49-F238E27FC236}">
                <a16:creationId xmlns:a16="http://schemas.microsoft.com/office/drawing/2014/main" id="{EE0E5ED6-7919-4532-A0A3-4A98214CF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6AE13-34A6-4629-8F47-849CA3B7AED7}"/>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736209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B63A55-8BB3-40A6-88A6-4420157031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F31BC9-FCF5-4BEC-9FE9-E9F51ED974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F6D2F-2B35-43FA-9E4E-8D436E4A6689}"/>
              </a:ext>
            </a:extLst>
          </p:cNvPr>
          <p:cNvSpPr>
            <a:spLocks noGrp="1"/>
          </p:cNvSpPr>
          <p:nvPr>
            <p:ph type="dt" sz="half" idx="10"/>
          </p:nvPr>
        </p:nvSpPr>
        <p:spPr/>
        <p:txBody>
          <a:bodyPr/>
          <a:lstStyle/>
          <a:p>
            <a:fld id="{CB9C7175-54D9-4F3E-A899-3E0E6A19D225}" type="datetimeFigureOut">
              <a:rPr lang="en-US" smtClean="0"/>
              <a:t>7/29/2018</a:t>
            </a:fld>
            <a:endParaRPr lang="en-US"/>
          </a:p>
        </p:txBody>
      </p:sp>
      <p:sp>
        <p:nvSpPr>
          <p:cNvPr id="5" name="Footer Placeholder 4">
            <a:extLst>
              <a:ext uri="{FF2B5EF4-FFF2-40B4-BE49-F238E27FC236}">
                <a16:creationId xmlns:a16="http://schemas.microsoft.com/office/drawing/2014/main" id="{6C02134A-0FF1-44AE-AB75-DEE90BDB1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7DB92-4EFC-4D68-AD6A-442F4DEAF83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7223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10D03-E85B-4952-B59A-666B3F896B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1C3ED9-BEED-4842-95B1-261DB8525C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90A89-5C8C-49A5-8A58-8341055B2B52}"/>
              </a:ext>
            </a:extLst>
          </p:cNvPr>
          <p:cNvSpPr>
            <a:spLocks noGrp="1"/>
          </p:cNvSpPr>
          <p:nvPr>
            <p:ph type="dt" sz="half" idx="10"/>
          </p:nvPr>
        </p:nvSpPr>
        <p:spPr/>
        <p:txBody>
          <a:bodyPr/>
          <a:lstStyle/>
          <a:p>
            <a:fld id="{CB9C7175-54D9-4F3E-A899-3E0E6A19D225}" type="datetimeFigureOut">
              <a:rPr lang="en-US" smtClean="0"/>
              <a:t>7/29/2018</a:t>
            </a:fld>
            <a:endParaRPr lang="en-US"/>
          </a:p>
        </p:txBody>
      </p:sp>
      <p:sp>
        <p:nvSpPr>
          <p:cNvPr id="5" name="Footer Placeholder 4">
            <a:extLst>
              <a:ext uri="{FF2B5EF4-FFF2-40B4-BE49-F238E27FC236}">
                <a16:creationId xmlns:a16="http://schemas.microsoft.com/office/drawing/2014/main" id="{0CBE1364-B5C0-4A0D-A0FA-EA4C8008C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939F8-B551-46E8-82EF-A9F0ED1863C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57647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99FB-84FD-4BF6-90C8-17FA19FF60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D926F7-A006-4ECE-B706-DCE13B61AE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1F1E3E-39AE-4A5D-84A0-B5D203677DEC}"/>
              </a:ext>
            </a:extLst>
          </p:cNvPr>
          <p:cNvSpPr>
            <a:spLocks noGrp="1"/>
          </p:cNvSpPr>
          <p:nvPr>
            <p:ph type="dt" sz="half" idx="10"/>
          </p:nvPr>
        </p:nvSpPr>
        <p:spPr/>
        <p:txBody>
          <a:bodyPr/>
          <a:lstStyle/>
          <a:p>
            <a:fld id="{CB9C7175-54D9-4F3E-A899-3E0E6A19D225}" type="datetimeFigureOut">
              <a:rPr lang="en-US" smtClean="0"/>
              <a:t>7/29/2018</a:t>
            </a:fld>
            <a:endParaRPr lang="en-US"/>
          </a:p>
        </p:txBody>
      </p:sp>
      <p:sp>
        <p:nvSpPr>
          <p:cNvPr id="5" name="Footer Placeholder 4">
            <a:extLst>
              <a:ext uri="{FF2B5EF4-FFF2-40B4-BE49-F238E27FC236}">
                <a16:creationId xmlns:a16="http://schemas.microsoft.com/office/drawing/2014/main" id="{15D79A02-7EBA-4A47-B650-E1561E2F3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7C7E4-660F-4420-80CD-294CF79519D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8311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DBC4-DDA6-4701-950F-15D41F557C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EC0F0E-3AFF-4A37-917F-6D1EB4D4A6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6FC7A7-3BED-4140-B490-5788178746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81FCA2-A746-4EF3-A24B-DC79F4309A44}"/>
              </a:ext>
            </a:extLst>
          </p:cNvPr>
          <p:cNvSpPr>
            <a:spLocks noGrp="1"/>
          </p:cNvSpPr>
          <p:nvPr>
            <p:ph type="dt" sz="half" idx="10"/>
          </p:nvPr>
        </p:nvSpPr>
        <p:spPr/>
        <p:txBody>
          <a:bodyPr/>
          <a:lstStyle/>
          <a:p>
            <a:fld id="{CB9C7175-54D9-4F3E-A899-3E0E6A19D225}" type="datetimeFigureOut">
              <a:rPr lang="en-US" smtClean="0"/>
              <a:t>7/29/2018</a:t>
            </a:fld>
            <a:endParaRPr lang="en-US"/>
          </a:p>
        </p:txBody>
      </p:sp>
      <p:sp>
        <p:nvSpPr>
          <p:cNvPr id="6" name="Footer Placeholder 5">
            <a:extLst>
              <a:ext uri="{FF2B5EF4-FFF2-40B4-BE49-F238E27FC236}">
                <a16:creationId xmlns:a16="http://schemas.microsoft.com/office/drawing/2014/main" id="{80F4B378-C0C9-4883-8DF0-2FB5DBDDA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A8EB97-2E50-4B58-91AD-1FB30B6717E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58160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7086-8B9C-4706-B9DC-C309E9A3C7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FCCDD6-CC82-4898-A5B6-9D5720A28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76F54D-98E6-46F4-AD44-FCBD41AAB7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58793B-9B58-4612-902E-AFAF1A229A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4116A5-A3E7-4F19-9059-A96C21BF84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2FC124-15BF-4635-9518-5592DD5F8C99}"/>
              </a:ext>
            </a:extLst>
          </p:cNvPr>
          <p:cNvSpPr>
            <a:spLocks noGrp="1"/>
          </p:cNvSpPr>
          <p:nvPr>
            <p:ph type="dt" sz="half" idx="10"/>
          </p:nvPr>
        </p:nvSpPr>
        <p:spPr/>
        <p:txBody>
          <a:bodyPr/>
          <a:lstStyle/>
          <a:p>
            <a:fld id="{CB9C7175-54D9-4F3E-A899-3E0E6A19D225}" type="datetimeFigureOut">
              <a:rPr lang="en-US" smtClean="0"/>
              <a:t>7/29/2018</a:t>
            </a:fld>
            <a:endParaRPr lang="en-US"/>
          </a:p>
        </p:txBody>
      </p:sp>
      <p:sp>
        <p:nvSpPr>
          <p:cNvPr id="8" name="Footer Placeholder 7">
            <a:extLst>
              <a:ext uri="{FF2B5EF4-FFF2-40B4-BE49-F238E27FC236}">
                <a16:creationId xmlns:a16="http://schemas.microsoft.com/office/drawing/2014/main" id="{5C26276C-4B93-4E77-B3FD-31CD719348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69DFA0-8083-4106-9B7B-C871415B9CE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5564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C637-D99D-457A-AE49-F71386E465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25469B-1F9E-47BA-BAE9-B77BFBF90D2F}"/>
              </a:ext>
            </a:extLst>
          </p:cNvPr>
          <p:cNvSpPr>
            <a:spLocks noGrp="1"/>
          </p:cNvSpPr>
          <p:nvPr>
            <p:ph type="dt" sz="half" idx="10"/>
          </p:nvPr>
        </p:nvSpPr>
        <p:spPr/>
        <p:txBody>
          <a:bodyPr/>
          <a:lstStyle/>
          <a:p>
            <a:fld id="{CB9C7175-54D9-4F3E-A899-3E0E6A19D225}" type="datetimeFigureOut">
              <a:rPr lang="en-US" smtClean="0"/>
              <a:t>7/29/2018</a:t>
            </a:fld>
            <a:endParaRPr lang="en-US"/>
          </a:p>
        </p:txBody>
      </p:sp>
      <p:sp>
        <p:nvSpPr>
          <p:cNvPr id="4" name="Footer Placeholder 3">
            <a:extLst>
              <a:ext uri="{FF2B5EF4-FFF2-40B4-BE49-F238E27FC236}">
                <a16:creationId xmlns:a16="http://schemas.microsoft.com/office/drawing/2014/main" id="{2B2C7BAD-50F1-43C2-9C7F-E0750760EB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2C713E-B010-485F-A56B-AF3287CDE431}"/>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6727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F157D-2F0C-4C8E-9313-718981BFEEAC}"/>
              </a:ext>
            </a:extLst>
          </p:cNvPr>
          <p:cNvSpPr>
            <a:spLocks noGrp="1"/>
          </p:cNvSpPr>
          <p:nvPr>
            <p:ph type="dt" sz="half" idx="10"/>
          </p:nvPr>
        </p:nvSpPr>
        <p:spPr/>
        <p:txBody>
          <a:bodyPr/>
          <a:lstStyle/>
          <a:p>
            <a:fld id="{CB9C7175-54D9-4F3E-A899-3E0E6A19D225}" type="datetimeFigureOut">
              <a:rPr lang="en-US" smtClean="0"/>
              <a:t>7/29/2018</a:t>
            </a:fld>
            <a:endParaRPr lang="en-US"/>
          </a:p>
        </p:txBody>
      </p:sp>
      <p:sp>
        <p:nvSpPr>
          <p:cNvPr id="3" name="Footer Placeholder 2">
            <a:extLst>
              <a:ext uri="{FF2B5EF4-FFF2-40B4-BE49-F238E27FC236}">
                <a16:creationId xmlns:a16="http://schemas.microsoft.com/office/drawing/2014/main" id="{D8A65603-4C39-4476-BE1F-B055B5F53F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D062F9-6CD3-4449-8BF0-834962F7F36B}"/>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0255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4E62-850D-423B-8A89-C7ACAE735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5649A9-9708-4C4A-8FF6-10052580B9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E8462A-17A3-4B4C-ACC8-419280DAE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7CE627-5CF9-406C-82DF-6999E08FDA43}"/>
              </a:ext>
            </a:extLst>
          </p:cNvPr>
          <p:cNvSpPr>
            <a:spLocks noGrp="1"/>
          </p:cNvSpPr>
          <p:nvPr>
            <p:ph type="dt" sz="half" idx="10"/>
          </p:nvPr>
        </p:nvSpPr>
        <p:spPr/>
        <p:txBody>
          <a:bodyPr/>
          <a:lstStyle/>
          <a:p>
            <a:fld id="{CB9C7175-54D9-4F3E-A899-3E0E6A19D225}" type="datetimeFigureOut">
              <a:rPr lang="en-US" smtClean="0"/>
              <a:t>7/29/2018</a:t>
            </a:fld>
            <a:endParaRPr lang="en-US"/>
          </a:p>
        </p:txBody>
      </p:sp>
      <p:sp>
        <p:nvSpPr>
          <p:cNvPr id="6" name="Footer Placeholder 5">
            <a:extLst>
              <a:ext uri="{FF2B5EF4-FFF2-40B4-BE49-F238E27FC236}">
                <a16:creationId xmlns:a16="http://schemas.microsoft.com/office/drawing/2014/main" id="{99D8B525-1009-4A95-B2AF-342D9C128A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3AF35C-19CD-4616-AF32-AA28C2DD0A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48744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B8CD-86A0-4D02-A768-D5B45E2CB7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9A32CE-2350-4AB9-8529-0F92C8980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B8D1C4-8038-42F3-9DD6-6A53EC15B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E0DA64-E594-4768-BDD2-45114C561DDD}"/>
              </a:ext>
            </a:extLst>
          </p:cNvPr>
          <p:cNvSpPr>
            <a:spLocks noGrp="1"/>
          </p:cNvSpPr>
          <p:nvPr>
            <p:ph type="dt" sz="half" idx="10"/>
          </p:nvPr>
        </p:nvSpPr>
        <p:spPr/>
        <p:txBody>
          <a:bodyPr/>
          <a:lstStyle/>
          <a:p>
            <a:fld id="{CB9C7175-54D9-4F3E-A899-3E0E6A19D225}" type="datetimeFigureOut">
              <a:rPr lang="en-US" smtClean="0"/>
              <a:t>7/29/2018</a:t>
            </a:fld>
            <a:endParaRPr lang="en-US"/>
          </a:p>
        </p:txBody>
      </p:sp>
      <p:sp>
        <p:nvSpPr>
          <p:cNvPr id="6" name="Footer Placeholder 5">
            <a:extLst>
              <a:ext uri="{FF2B5EF4-FFF2-40B4-BE49-F238E27FC236}">
                <a16:creationId xmlns:a16="http://schemas.microsoft.com/office/drawing/2014/main" id="{AF507B08-3BAB-422D-BFFA-F57A22142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F118F-1065-4C6C-A227-DC152DBDA16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90295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F5CC17-B0BB-4110-B797-ACEDDD3A16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5150FD-4570-4B8E-B715-DA7A615B14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1A380-E1FB-414E-AE3F-3E801BD490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C7175-54D9-4F3E-A899-3E0E6A19D225}" type="datetimeFigureOut">
              <a:rPr lang="en-US" smtClean="0"/>
              <a:t>7/29/2018</a:t>
            </a:fld>
            <a:endParaRPr lang="en-US"/>
          </a:p>
        </p:txBody>
      </p:sp>
      <p:sp>
        <p:nvSpPr>
          <p:cNvPr id="5" name="Footer Placeholder 4">
            <a:extLst>
              <a:ext uri="{FF2B5EF4-FFF2-40B4-BE49-F238E27FC236}">
                <a16:creationId xmlns:a16="http://schemas.microsoft.com/office/drawing/2014/main" id="{00FA5332-2FAD-40D8-AC23-5B389D80F3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B581DD-EF16-4E56-8F48-4C517833F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650BB-3FDA-4B35-9717-CF46DB3C749B}" type="slidenum">
              <a:rPr lang="en-US" smtClean="0"/>
              <a:t>‹#›</a:t>
            </a:fld>
            <a:endParaRPr lang="en-US"/>
          </a:p>
        </p:txBody>
      </p:sp>
    </p:spTree>
    <p:extLst>
      <p:ext uri="{BB962C8B-B14F-4D97-AF65-F5344CB8AC3E}">
        <p14:creationId xmlns:p14="http://schemas.microsoft.com/office/powerpoint/2010/main" val="93871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C3B86C-34F6-4706-9E9F-D368FC0AFE60}"/>
              </a:ext>
            </a:extLst>
          </p:cNvPr>
          <p:cNvPicPr>
            <a:picLocks noChangeAspect="1"/>
          </p:cNvPicPr>
          <p:nvPr/>
        </p:nvPicPr>
        <p:blipFill>
          <a:blip r:embed="rId2"/>
          <a:stretch>
            <a:fillRect/>
          </a:stretch>
        </p:blipFill>
        <p:spPr>
          <a:xfrm>
            <a:off x="0" y="685800"/>
            <a:ext cx="12210824" cy="5486400"/>
          </a:xfrm>
          <a:prstGeom prst="rect">
            <a:avLst/>
          </a:prstGeom>
        </p:spPr>
      </p:pic>
    </p:spTree>
    <p:extLst>
      <p:ext uri="{BB962C8B-B14F-4D97-AF65-F5344CB8AC3E}">
        <p14:creationId xmlns:p14="http://schemas.microsoft.com/office/powerpoint/2010/main" val="1674726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4DE43AC-7C24-7E49-B5FD-A44110F19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937B0C02-BD26-014E-9A3B-E1F169544570}"/>
              </a:ext>
            </a:extLst>
          </p:cNvPr>
          <p:cNvSpPr/>
          <p:nvPr/>
        </p:nvSpPr>
        <p:spPr>
          <a:xfrm>
            <a:off x="13249" y="0"/>
            <a:ext cx="12192000"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 name="TextBox 8">
            <a:extLst>
              <a:ext uri="{FF2B5EF4-FFF2-40B4-BE49-F238E27FC236}">
                <a16:creationId xmlns:a16="http://schemas.microsoft.com/office/drawing/2014/main" id="{9D9F0C43-42D2-4338-89C9-468AE39B2FE1}"/>
              </a:ext>
            </a:extLst>
          </p:cNvPr>
          <p:cNvSpPr txBox="1"/>
          <p:nvPr/>
        </p:nvSpPr>
        <p:spPr>
          <a:xfrm>
            <a:off x="0" y="777851"/>
            <a:ext cx="12192000" cy="1107996"/>
          </a:xfrm>
          <a:prstGeom prst="rect">
            <a:avLst/>
          </a:prstGeom>
          <a:solidFill>
            <a:srgbClr val="002060"/>
          </a:solidFill>
          <a:effectLst>
            <a:outerShdw blurRad="50800" dist="38100" dir="2700000" algn="tl" rotWithShape="0">
              <a:prstClr val="black">
                <a:alpha val="79000"/>
              </a:prstClr>
            </a:outerShdw>
          </a:effectLst>
        </p:spPr>
        <p:txBody>
          <a:bodyPr wrap="square" rtlCol="0">
            <a:spAutoFit/>
          </a:bodyPr>
          <a:lstStyle/>
          <a:p>
            <a:pPr algn="ctr"/>
            <a:r>
              <a:rPr lang="en-US" sz="6600" b="1" dirty="0">
                <a:solidFill>
                  <a:schemeClr val="bg1"/>
                </a:solidFill>
                <a:effectLst>
                  <a:outerShdw blurRad="50800" dist="38100" dir="2700000" algn="tl" rotWithShape="0">
                    <a:prstClr val="black">
                      <a:alpha val="46000"/>
                    </a:prstClr>
                  </a:outerShdw>
                </a:effectLst>
              </a:rPr>
              <a:t>Stewards of God’s Gifts of Grace</a:t>
            </a:r>
          </a:p>
        </p:txBody>
      </p:sp>
      <p:sp>
        <p:nvSpPr>
          <p:cNvPr id="11" name="TextBox 10">
            <a:extLst>
              <a:ext uri="{FF2B5EF4-FFF2-40B4-BE49-F238E27FC236}">
                <a16:creationId xmlns:a16="http://schemas.microsoft.com/office/drawing/2014/main" id="{1BDA0F2C-A8CE-D046-B578-0F11841FD8B7}"/>
              </a:ext>
            </a:extLst>
          </p:cNvPr>
          <p:cNvSpPr txBox="1"/>
          <p:nvPr/>
        </p:nvSpPr>
        <p:spPr>
          <a:xfrm>
            <a:off x="594946" y="2353772"/>
            <a:ext cx="11002107" cy="4154984"/>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4400" b="1" dirty="0">
                <a:solidFill>
                  <a:srgbClr val="FFFF00"/>
                </a:solidFill>
                <a:effectLst>
                  <a:outerShdw blurRad="50800" dist="38100" dir="2700000" algn="tl" rotWithShape="0">
                    <a:prstClr val="black">
                      <a:alpha val="46000"/>
                    </a:prstClr>
                  </a:outerShdw>
                </a:effectLst>
              </a:rPr>
              <a:t>*</a:t>
            </a:r>
            <a:r>
              <a:rPr lang="en-US" sz="4400" b="1" dirty="0">
                <a:solidFill>
                  <a:schemeClr val="bg1"/>
                </a:solidFill>
                <a:effectLst>
                  <a:outerShdw blurRad="50800" dist="38100" dir="2700000" algn="tl" rotWithShape="0">
                    <a:prstClr val="black">
                      <a:alpha val="46000"/>
                    </a:prstClr>
                  </a:outerShdw>
                </a:effectLst>
              </a:rPr>
              <a:t>Your spiritual gift is not for your benefit.  </a:t>
            </a:r>
          </a:p>
          <a:p>
            <a:r>
              <a:rPr lang="en-US" sz="4400" b="1" dirty="0">
                <a:solidFill>
                  <a:srgbClr val="FFFF00"/>
                </a:solidFill>
                <a:effectLst>
                  <a:outerShdw blurRad="50800" dist="38100" dir="2700000" algn="tl" rotWithShape="0">
                    <a:prstClr val="black">
                      <a:alpha val="46000"/>
                    </a:prstClr>
                  </a:outerShdw>
                </a:effectLst>
              </a:rPr>
              <a:t>*</a:t>
            </a:r>
            <a:r>
              <a:rPr lang="en-US" sz="4400" b="1" dirty="0">
                <a:solidFill>
                  <a:schemeClr val="bg1"/>
                </a:solidFill>
                <a:effectLst>
                  <a:outerShdw blurRad="50800" dist="38100" dir="2700000" algn="tl" rotWithShape="0">
                    <a:prstClr val="black">
                      <a:alpha val="46000"/>
                    </a:prstClr>
                  </a:outerShdw>
                </a:effectLst>
              </a:rPr>
              <a:t>It is for serving others in the church.  </a:t>
            </a:r>
          </a:p>
          <a:p>
            <a:r>
              <a:rPr lang="en-US" sz="4400" b="1" dirty="0">
                <a:solidFill>
                  <a:srgbClr val="FFFF00"/>
                </a:solidFill>
                <a:effectLst>
                  <a:outerShdw blurRad="50800" dist="38100" dir="2700000" algn="tl" rotWithShape="0">
                    <a:prstClr val="black">
                      <a:alpha val="46000"/>
                    </a:prstClr>
                  </a:outerShdw>
                </a:effectLst>
              </a:rPr>
              <a:t>*</a:t>
            </a:r>
            <a:r>
              <a:rPr lang="en-US" sz="4400" b="1" dirty="0">
                <a:solidFill>
                  <a:schemeClr val="bg1"/>
                </a:solidFill>
                <a:effectLst>
                  <a:outerShdw blurRad="50800" dist="38100" dir="2700000" algn="tl" rotWithShape="0">
                    <a:prstClr val="black">
                      <a:alpha val="46000"/>
                    </a:prstClr>
                  </a:outerShdw>
                </a:effectLst>
              </a:rPr>
              <a:t>It is one way you show your love for others in your church family.</a:t>
            </a:r>
          </a:p>
          <a:p>
            <a:r>
              <a:rPr lang="en-US" sz="4400" b="1" dirty="0">
                <a:solidFill>
                  <a:srgbClr val="FFFF00"/>
                </a:solidFill>
                <a:effectLst>
                  <a:outerShdw blurRad="50800" dist="38100" dir="2700000" algn="tl" rotWithShape="0">
                    <a:prstClr val="black">
                      <a:alpha val="46000"/>
                    </a:prstClr>
                  </a:outerShdw>
                </a:effectLst>
              </a:rPr>
              <a:t>*</a:t>
            </a:r>
            <a:r>
              <a:rPr lang="en-US" sz="4400" b="1" dirty="0">
                <a:solidFill>
                  <a:schemeClr val="bg1"/>
                </a:solidFill>
                <a:effectLst>
                  <a:outerShdw blurRad="50800" dist="38100" dir="2700000" algn="tl" rotWithShape="0">
                    <a:prstClr val="black">
                      <a:alpha val="46000"/>
                    </a:prstClr>
                  </a:outerShdw>
                </a:effectLst>
              </a:rPr>
              <a:t>To be using your gift(s) you need to be committed and involved in the local church</a:t>
            </a:r>
          </a:p>
        </p:txBody>
      </p:sp>
    </p:spTree>
    <p:extLst>
      <p:ext uri="{BB962C8B-B14F-4D97-AF65-F5344CB8AC3E}">
        <p14:creationId xmlns:p14="http://schemas.microsoft.com/office/powerpoint/2010/main" val="3639796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15BFB0-CE85-42F8-A34F-9746728F46B7}"/>
              </a:ext>
            </a:extLst>
          </p:cNvPr>
          <p:cNvSpPr/>
          <p:nvPr/>
        </p:nvSpPr>
        <p:spPr>
          <a:xfrm>
            <a:off x="0" y="0"/>
            <a:ext cx="12192000" cy="71833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477012" y="325315"/>
            <a:ext cx="4000006" cy="707886"/>
          </a:xfrm>
          <a:prstGeom prst="rect">
            <a:avLst/>
          </a:prstGeom>
          <a:noFill/>
        </p:spPr>
        <p:txBody>
          <a:bodyPr wrap="none" rtlCol="0">
            <a:spAutoFit/>
          </a:bodyPr>
          <a:lstStyle/>
          <a:p>
            <a:r>
              <a:rPr lang="en-US" sz="4000" dirty="0">
                <a:solidFill>
                  <a:srgbClr val="FFFF00"/>
                </a:solidFill>
              </a:rPr>
              <a:t>1 Peter 4:7-11 ESV</a:t>
            </a:r>
          </a:p>
        </p:txBody>
      </p:sp>
      <p:sp>
        <p:nvSpPr>
          <p:cNvPr id="9" name="TextBox 8">
            <a:extLst>
              <a:ext uri="{FF2B5EF4-FFF2-40B4-BE49-F238E27FC236}">
                <a16:creationId xmlns:a16="http://schemas.microsoft.com/office/drawing/2014/main" id="{1BEA2FBA-CA88-4247-B491-5FCCBAF46666}"/>
              </a:ext>
            </a:extLst>
          </p:cNvPr>
          <p:cNvSpPr txBox="1"/>
          <p:nvPr/>
        </p:nvSpPr>
        <p:spPr>
          <a:xfrm>
            <a:off x="477012" y="1187946"/>
            <a:ext cx="11237976" cy="5601533"/>
          </a:xfrm>
          <a:prstGeom prst="rect">
            <a:avLst/>
          </a:prstGeom>
          <a:noFill/>
        </p:spPr>
        <p:txBody>
          <a:bodyPr wrap="square" rtlCol="0">
            <a:spAutoFit/>
          </a:bodyPr>
          <a:lstStyle/>
          <a:p>
            <a:r>
              <a:rPr lang="en-US" sz="3000" dirty="0">
                <a:solidFill>
                  <a:srgbClr val="FFFF00"/>
                </a:solidFill>
              </a:rPr>
              <a:t>7</a:t>
            </a:r>
            <a:r>
              <a:rPr lang="en-US" sz="3000" dirty="0">
                <a:solidFill>
                  <a:schemeClr val="bg1"/>
                </a:solidFill>
              </a:rPr>
              <a:t> The end of all things is at hand; therefore be self-controlled and sober-minded for the sake of your prayers. </a:t>
            </a:r>
          </a:p>
          <a:p>
            <a:r>
              <a:rPr lang="en-US" sz="3000" dirty="0">
                <a:solidFill>
                  <a:srgbClr val="FFFF00"/>
                </a:solidFill>
              </a:rPr>
              <a:t>8</a:t>
            </a:r>
            <a:r>
              <a:rPr lang="en-US" sz="3000" dirty="0">
                <a:solidFill>
                  <a:schemeClr val="bg1"/>
                </a:solidFill>
              </a:rPr>
              <a:t> Above all, keep loving one another earnestly, since love covers a multitude of sins. </a:t>
            </a:r>
          </a:p>
          <a:p>
            <a:r>
              <a:rPr lang="en-US" sz="3000" dirty="0">
                <a:solidFill>
                  <a:srgbClr val="FFFF00"/>
                </a:solidFill>
              </a:rPr>
              <a:t>9</a:t>
            </a:r>
            <a:r>
              <a:rPr lang="en-US" sz="3000" dirty="0">
                <a:solidFill>
                  <a:schemeClr val="bg1"/>
                </a:solidFill>
              </a:rPr>
              <a:t> Show hospitality to one another without grumbling. </a:t>
            </a:r>
          </a:p>
          <a:p>
            <a:r>
              <a:rPr lang="en-US" sz="3000" dirty="0">
                <a:solidFill>
                  <a:srgbClr val="FFFF00"/>
                </a:solidFill>
              </a:rPr>
              <a:t>10</a:t>
            </a:r>
            <a:r>
              <a:rPr lang="en-US" sz="3000" dirty="0">
                <a:solidFill>
                  <a:schemeClr val="bg1"/>
                </a:solidFill>
              </a:rPr>
              <a:t> As each has received a gift, use it to serve one another, </a:t>
            </a:r>
            <a:r>
              <a:rPr lang="en-US" sz="4400" dirty="0">
                <a:highlight>
                  <a:srgbClr val="FFFF00"/>
                </a:highlight>
              </a:rPr>
              <a:t>as good stewards of God's varied grace</a:t>
            </a:r>
            <a:r>
              <a:rPr lang="en-US" sz="3000" dirty="0">
                <a:solidFill>
                  <a:schemeClr val="bg1"/>
                </a:solidFill>
              </a:rPr>
              <a:t>: </a:t>
            </a:r>
          </a:p>
          <a:p>
            <a:r>
              <a:rPr lang="en-US" sz="3000" dirty="0">
                <a:solidFill>
                  <a:srgbClr val="FFFF00"/>
                </a:solidFill>
              </a:rPr>
              <a:t>11</a:t>
            </a:r>
            <a:r>
              <a:rPr lang="en-US" sz="3000" dirty="0">
                <a:solidFill>
                  <a:schemeClr val="bg1"/>
                </a:solidFill>
              </a:rPr>
              <a:t> whoever speaks, as one who speaks oracles of God; whoever serves, as one who serves by the strength that God supplies—in order that in everything God may be glorified through Jesus Christ. To him belong glory and dominion forever and ever. Amen.</a:t>
            </a:r>
          </a:p>
        </p:txBody>
      </p:sp>
    </p:spTree>
    <p:extLst>
      <p:ext uri="{BB962C8B-B14F-4D97-AF65-F5344CB8AC3E}">
        <p14:creationId xmlns:p14="http://schemas.microsoft.com/office/powerpoint/2010/main" val="4264124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4DE43AC-7C24-7E49-B5FD-A44110F19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937B0C02-BD26-014E-9A3B-E1F169544570}"/>
              </a:ext>
            </a:extLst>
          </p:cNvPr>
          <p:cNvSpPr/>
          <p:nvPr/>
        </p:nvSpPr>
        <p:spPr>
          <a:xfrm>
            <a:off x="13249" y="0"/>
            <a:ext cx="12192000"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 name="TextBox 8">
            <a:extLst>
              <a:ext uri="{FF2B5EF4-FFF2-40B4-BE49-F238E27FC236}">
                <a16:creationId xmlns:a16="http://schemas.microsoft.com/office/drawing/2014/main" id="{9D9F0C43-42D2-4338-89C9-468AE39B2FE1}"/>
              </a:ext>
            </a:extLst>
          </p:cNvPr>
          <p:cNvSpPr txBox="1"/>
          <p:nvPr/>
        </p:nvSpPr>
        <p:spPr>
          <a:xfrm>
            <a:off x="0" y="777851"/>
            <a:ext cx="12192000" cy="1107996"/>
          </a:xfrm>
          <a:prstGeom prst="rect">
            <a:avLst/>
          </a:prstGeom>
          <a:solidFill>
            <a:srgbClr val="002060"/>
          </a:solidFill>
          <a:effectLst>
            <a:outerShdw blurRad="50800" dist="38100" dir="2700000" algn="tl" rotWithShape="0">
              <a:prstClr val="black">
                <a:alpha val="79000"/>
              </a:prstClr>
            </a:outerShdw>
          </a:effectLst>
        </p:spPr>
        <p:txBody>
          <a:bodyPr wrap="square" rtlCol="0">
            <a:spAutoFit/>
          </a:bodyPr>
          <a:lstStyle/>
          <a:p>
            <a:pPr algn="ctr"/>
            <a:r>
              <a:rPr lang="en-US" sz="6600" b="1" dirty="0">
                <a:solidFill>
                  <a:schemeClr val="bg1"/>
                </a:solidFill>
                <a:effectLst>
                  <a:outerShdw blurRad="50800" dist="38100" dir="2700000" algn="tl" rotWithShape="0">
                    <a:prstClr val="black">
                      <a:alpha val="46000"/>
                    </a:prstClr>
                  </a:outerShdw>
                </a:effectLst>
              </a:rPr>
              <a:t>Stewards of God’s Gifts of Grace</a:t>
            </a:r>
          </a:p>
        </p:txBody>
      </p:sp>
      <p:sp>
        <p:nvSpPr>
          <p:cNvPr id="11" name="TextBox 10">
            <a:extLst>
              <a:ext uri="{FF2B5EF4-FFF2-40B4-BE49-F238E27FC236}">
                <a16:creationId xmlns:a16="http://schemas.microsoft.com/office/drawing/2014/main" id="{1BDA0F2C-A8CE-D046-B578-0F11841FD8B7}"/>
              </a:ext>
            </a:extLst>
          </p:cNvPr>
          <p:cNvSpPr txBox="1"/>
          <p:nvPr/>
        </p:nvSpPr>
        <p:spPr>
          <a:xfrm>
            <a:off x="594946" y="2166203"/>
            <a:ext cx="11002107" cy="2800767"/>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4400" b="1" dirty="0">
                <a:solidFill>
                  <a:srgbClr val="FFFF00"/>
                </a:solidFill>
                <a:effectLst>
                  <a:outerShdw blurRad="50800" dist="38100" dir="2700000" algn="tl" rotWithShape="0">
                    <a:prstClr val="black">
                      <a:alpha val="46000"/>
                    </a:prstClr>
                  </a:outerShdw>
                </a:effectLst>
              </a:rPr>
              <a:t>*</a:t>
            </a:r>
            <a:r>
              <a:rPr lang="en-US" sz="4400" b="1" dirty="0">
                <a:solidFill>
                  <a:schemeClr val="bg1"/>
                </a:solidFill>
                <a:effectLst>
                  <a:outerShdw blurRad="50800" dist="38100" dir="2700000" algn="tl" rotWithShape="0">
                    <a:prstClr val="black">
                      <a:alpha val="46000"/>
                    </a:prstClr>
                  </a:outerShdw>
                </a:effectLst>
              </a:rPr>
              <a:t>Using your spiritual gift(s) within the church family is an issue of stewardship.</a:t>
            </a:r>
          </a:p>
          <a:p>
            <a:r>
              <a:rPr lang="en-US" sz="4400" b="1" dirty="0">
                <a:solidFill>
                  <a:srgbClr val="FFFF00"/>
                </a:solidFill>
                <a:effectLst>
                  <a:outerShdw blurRad="50800" dist="38100" dir="2700000" algn="tl" rotWithShape="0">
                    <a:prstClr val="black">
                      <a:alpha val="46000"/>
                    </a:prstClr>
                  </a:outerShdw>
                </a:effectLst>
              </a:rPr>
              <a:t>A Steward </a:t>
            </a:r>
            <a:r>
              <a:rPr lang="en-US" sz="4400" b="1" dirty="0">
                <a:solidFill>
                  <a:schemeClr val="bg1"/>
                </a:solidFill>
                <a:effectLst>
                  <a:outerShdw blurRad="50800" dist="38100" dir="2700000" algn="tl" rotWithShape="0">
                    <a:prstClr val="black">
                      <a:alpha val="46000"/>
                    </a:prstClr>
                  </a:outerShdw>
                </a:effectLst>
              </a:rPr>
              <a:t>= a person responsible to take care of something</a:t>
            </a:r>
          </a:p>
        </p:txBody>
      </p:sp>
    </p:spTree>
    <p:extLst>
      <p:ext uri="{BB962C8B-B14F-4D97-AF65-F5344CB8AC3E}">
        <p14:creationId xmlns:p14="http://schemas.microsoft.com/office/powerpoint/2010/main" val="3773758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15BFB0-CE85-42F8-A34F-9746728F46B7}"/>
              </a:ext>
            </a:extLst>
          </p:cNvPr>
          <p:cNvSpPr/>
          <p:nvPr/>
        </p:nvSpPr>
        <p:spPr>
          <a:xfrm>
            <a:off x="0" y="0"/>
            <a:ext cx="12192000" cy="71833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477012" y="325315"/>
            <a:ext cx="4259692" cy="707886"/>
          </a:xfrm>
          <a:prstGeom prst="rect">
            <a:avLst/>
          </a:prstGeom>
          <a:noFill/>
        </p:spPr>
        <p:txBody>
          <a:bodyPr wrap="none" rtlCol="0">
            <a:spAutoFit/>
          </a:bodyPr>
          <a:lstStyle/>
          <a:p>
            <a:r>
              <a:rPr lang="en-US" sz="4000" dirty="0">
                <a:solidFill>
                  <a:srgbClr val="FFFF00"/>
                </a:solidFill>
              </a:rPr>
              <a:t>1 Peter 4:10-11 ESV</a:t>
            </a:r>
          </a:p>
        </p:txBody>
      </p:sp>
      <p:sp>
        <p:nvSpPr>
          <p:cNvPr id="9" name="TextBox 8">
            <a:extLst>
              <a:ext uri="{FF2B5EF4-FFF2-40B4-BE49-F238E27FC236}">
                <a16:creationId xmlns:a16="http://schemas.microsoft.com/office/drawing/2014/main" id="{1BEA2FBA-CA88-4247-B491-5FCCBAF46666}"/>
              </a:ext>
            </a:extLst>
          </p:cNvPr>
          <p:cNvSpPr txBox="1"/>
          <p:nvPr/>
        </p:nvSpPr>
        <p:spPr>
          <a:xfrm>
            <a:off x="477012" y="1187946"/>
            <a:ext cx="11237976" cy="2954655"/>
          </a:xfrm>
          <a:prstGeom prst="rect">
            <a:avLst/>
          </a:prstGeom>
          <a:noFill/>
        </p:spPr>
        <p:txBody>
          <a:bodyPr wrap="square" rtlCol="0">
            <a:spAutoFit/>
          </a:bodyPr>
          <a:lstStyle/>
          <a:p>
            <a:r>
              <a:rPr lang="en-US" sz="3000" dirty="0">
                <a:solidFill>
                  <a:srgbClr val="FFFF00"/>
                </a:solidFill>
              </a:rPr>
              <a:t>10</a:t>
            </a:r>
            <a:r>
              <a:rPr lang="en-US" sz="3000" dirty="0">
                <a:solidFill>
                  <a:schemeClr val="bg1"/>
                </a:solidFill>
              </a:rPr>
              <a:t> As each has received a gift, use it to serve one another, as good stewards of God's varied grace: </a:t>
            </a:r>
          </a:p>
          <a:p>
            <a:r>
              <a:rPr lang="en-US" sz="3000" dirty="0">
                <a:solidFill>
                  <a:srgbClr val="FFFF00"/>
                </a:solidFill>
              </a:rPr>
              <a:t>11</a:t>
            </a:r>
            <a:r>
              <a:rPr lang="en-US" sz="3000" dirty="0">
                <a:solidFill>
                  <a:schemeClr val="bg1"/>
                </a:solidFill>
              </a:rPr>
              <a:t> whoever speaks, </a:t>
            </a:r>
            <a:r>
              <a:rPr lang="en-US" sz="3200" dirty="0">
                <a:highlight>
                  <a:srgbClr val="FFFF00"/>
                </a:highlight>
              </a:rPr>
              <a:t>as one who speaks oracles of God</a:t>
            </a:r>
            <a:r>
              <a:rPr lang="en-US" sz="3000" dirty="0">
                <a:solidFill>
                  <a:schemeClr val="bg1"/>
                </a:solidFill>
              </a:rPr>
              <a:t>; whoever serves, </a:t>
            </a:r>
            <a:r>
              <a:rPr lang="en-US" sz="3200" dirty="0">
                <a:highlight>
                  <a:srgbClr val="FFFF00"/>
                </a:highlight>
              </a:rPr>
              <a:t>as one who serves by the strength that God supplies</a:t>
            </a:r>
            <a:r>
              <a:rPr lang="en-US" sz="3000" dirty="0">
                <a:solidFill>
                  <a:schemeClr val="bg1"/>
                </a:solidFill>
              </a:rPr>
              <a:t>—</a:t>
            </a:r>
            <a:r>
              <a:rPr lang="en-US" sz="3200" dirty="0">
                <a:highlight>
                  <a:srgbClr val="FFFF00"/>
                </a:highlight>
              </a:rPr>
              <a:t>in order that in everything God may be glorified</a:t>
            </a:r>
            <a:r>
              <a:rPr lang="en-US" sz="3000" dirty="0">
                <a:solidFill>
                  <a:schemeClr val="bg1"/>
                </a:solidFill>
              </a:rPr>
              <a:t> through Jesus Christ. To him belong glory and dominion forever and ever. Amen.</a:t>
            </a:r>
          </a:p>
        </p:txBody>
      </p:sp>
    </p:spTree>
    <p:extLst>
      <p:ext uri="{BB962C8B-B14F-4D97-AF65-F5344CB8AC3E}">
        <p14:creationId xmlns:p14="http://schemas.microsoft.com/office/powerpoint/2010/main" val="3267243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4DE43AC-7C24-7E49-B5FD-A44110F19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937B0C02-BD26-014E-9A3B-E1F169544570}"/>
              </a:ext>
            </a:extLst>
          </p:cNvPr>
          <p:cNvSpPr/>
          <p:nvPr/>
        </p:nvSpPr>
        <p:spPr>
          <a:xfrm>
            <a:off x="13249" y="0"/>
            <a:ext cx="12192000"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 name="TextBox 8">
            <a:extLst>
              <a:ext uri="{FF2B5EF4-FFF2-40B4-BE49-F238E27FC236}">
                <a16:creationId xmlns:a16="http://schemas.microsoft.com/office/drawing/2014/main" id="{9D9F0C43-42D2-4338-89C9-468AE39B2FE1}"/>
              </a:ext>
            </a:extLst>
          </p:cNvPr>
          <p:cNvSpPr txBox="1"/>
          <p:nvPr/>
        </p:nvSpPr>
        <p:spPr>
          <a:xfrm>
            <a:off x="0" y="777851"/>
            <a:ext cx="12192000" cy="1107996"/>
          </a:xfrm>
          <a:prstGeom prst="rect">
            <a:avLst/>
          </a:prstGeom>
          <a:solidFill>
            <a:srgbClr val="002060"/>
          </a:solidFill>
          <a:effectLst>
            <a:outerShdw blurRad="50800" dist="38100" dir="2700000" algn="tl" rotWithShape="0">
              <a:prstClr val="black">
                <a:alpha val="79000"/>
              </a:prstClr>
            </a:outerShdw>
          </a:effectLst>
        </p:spPr>
        <p:txBody>
          <a:bodyPr wrap="square" rtlCol="0">
            <a:spAutoFit/>
          </a:bodyPr>
          <a:lstStyle/>
          <a:p>
            <a:pPr algn="ctr"/>
            <a:r>
              <a:rPr lang="en-US" sz="6600" b="1" dirty="0">
                <a:solidFill>
                  <a:schemeClr val="bg1"/>
                </a:solidFill>
                <a:effectLst>
                  <a:outerShdw blurRad="50800" dist="38100" dir="2700000" algn="tl" rotWithShape="0">
                    <a:prstClr val="black">
                      <a:alpha val="46000"/>
                    </a:prstClr>
                  </a:outerShdw>
                </a:effectLst>
              </a:rPr>
              <a:t>Stewards of God’s Gifts of Grace</a:t>
            </a:r>
          </a:p>
        </p:txBody>
      </p:sp>
      <p:sp>
        <p:nvSpPr>
          <p:cNvPr id="11" name="TextBox 10">
            <a:extLst>
              <a:ext uri="{FF2B5EF4-FFF2-40B4-BE49-F238E27FC236}">
                <a16:creationId xmlns:a16="http://schemas.microsoft.com/office/drawing/2014/main" id="{1BDA0F2C-A8CE-D046-B578-0F11841FD8B7}"/>
              </a:ext>
            </a:extLst>
          </p:cNvPr>
          <p:cNvSpPr txBox="1"/>
          <p:nvPr/>
        </p:nvSpPr>
        <p:spPr>
          <a:xfrm>
            <a:off x="594946" y="2166203"/>
            <a:ext cx="11002107" cy="4154984"/>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4400" b="1" dirty="0">
                <a:solidFill>
                  <a:srgbClr val="FFFF00"/>
                </a:solidFill>
                <a:effectLst>
                  <a:outerShdw blurRad="50800" dist="38100" dir="2700000" algn="tl" rotWithShape="0">
                    <a:prstClr val="black">
                      <a:alpha val="46000"/>
                    </a:prstClr>
                  </a:outerShdw>
                </a:effectLst>
              </a:rPr>
              <a:t>*</a:t>
            </a:r>
            <a:r>
              <a:rPr lang="en-US" sz="4400" b="1" dirty="0">
                <a:solidFill>
                  <a:schemeClr val="bg1"/>
                </a:solidFill>
                <a:effectLst>
                  <a:outerShdw blurRad="50800" dist="38100" dir="2700000" algn="tl" rotWithShape="0">
                    <a:prstClr val="black">
                      <a:alpha val="46000"/>
                    </a:prstClr>
                  </a:outerShdw>
                </a:effectLst>
              </a:rPr>
              <a:t>Those with speaking gifts should be careful to speak in accordance with God’s Word </a:t>
            </a:r>
          </a:p>
          <a:p>
            <a:r>
              <a:rPr lang="en-US" sz="4400" b="1" dirty="0">
                <a:solidFill>
                  <a:srgbClr val="FFFF00"/>
                </a:solidFill>
                <a:effectLst>
                  <a:outerShdw blurRad="50800" dist="38100" dir="2700000" algn="tl" rotWithShape="0">
                    <a:prstClr val="black">
                      <a:alpha val="46000"/>
                    </a:prstClr>
                  </a:outerShdw>
                </a:effectLst>
              </a:rPr>
              <a:t>*</a:t>
            </a:r>
            <a:r>
              <a:rPr lang="en-US" sz="4400" b="1" dirty="0">
                <a:solidFill>
                  <a:schemeClr val="bg1"/>
                </a:solidFill>
                <a:effectLst>
                  <a:outerShdw blurRad="50800" dist="38100" dir="2700000" algn="tl" rotWithShape="0">
                    <a:prstClr val="black">
                      <a:alpha val="46000"/>
                    </a:prstClr>
                  </a:outerShdw>
                </a:effectLst>
              </a:rPr>
              <a:t>Those with serving gifts should serve in God’s strength</a:t>
            </a:r>
          </a:p>
          <a:p>
            <a:r>
              <a:rPr lang="en-US" sz="4400" b="1" dirty="0">
                <a:solidFill>
                  <a:srgbClr val="FFFF00"/>
                </a:solidFill>
                <a:effectLst>
                  <a:outerShdw blurRad="50800" dist="38100" dir="2700000" algn="tl" rotWithShape="0">
                    <a:prstClr val="black">
                      <a:alpha val="46000"/>
                    </a:prstClr>
                  </a:outerShdw>
                </a:effectLst>
              </a:rPr>
              <a:t>*</a:t>
            </a:r>
            <a:r>
              <a:rPr lang="en-US" sz="4400" b="1" dirty="0">
                <a:solidFill>
                  <a:schemeClr val="bg1"/>
                </a:solidFill>
                <a:effectLst>
                  <a:outerShdw blurRad="50800" dist="38100" dir="2700000" algn="tl" rotWithShape="0">
                    <a:prstClr val="black">
                      <a:alpha val="46000"/>
                    </a:prstClr>
                  </a:outerShdw>
                </a:effectLst>
              </a:rPr>
              <a:t>When we use our gifts this way, God is glorified</a:t>
            </a:r>
          </a:p>
        </p:txBody>
      </p:sp>
    </p:spTree>
    <p:extLst>
      <p:ext uri="{BB962C8B-B14F-4D97-AF65-F5344CB8AC3E}">
        <p14:creationId xmlns:p14="http://schemas.microsoft.com/office/powerpoint/2010/main" val="4078129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8CA4D-87A9-0D47-AA51-7526B22D1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D375A3B6-7759-2641-AF42-CB34DEA5AFD7}"/>
              </a:ext>
            </a:extLst>
          </p:cNvPr>
          <p:cNvSpPr txBox="1"/>
          <p:nvPr/>
        </p:nvSpPr>
        <p:spPr>
          <a:xfrm>
            <a:off x="0" y="777851"/>
            <a:ext cx="12192000" cy="1107996"/>
          </a:xfrm>
          <a:prstGeom prst="rect">
            <a:avLst/>
          </a:prstGeom>
          <a:solidFill>
            <a:srgbClr val="002060"/>
          </a:solidFill>
          <a:effectLst>
            <a:outerShdw blurRad="50800" dist="38100" dir="2700000" algn="tl" rotWithShape="0">
              <a:prstClr val="black">
                <a:alpha val="79000"/>
              </a:prstClr>
            </a:outerShdw>
          </a:effectLst>
        </p:spPr>
        <p:txBody>
          <a:bodyPr wrap="square" rtlCol="0">
            <a:spAutoFit/>
          </a:bodyPr>
          <a:lstStyle/>
          <a:p>
            <a:pPr algn="ctr"/>
            <a:r>
              <a:rPr lang="en-US" sz="6600" b="1" dirty="0">
                <a:solidFill>
                  <a:schemeClr val="bg1"/>
                </a:solidFill>
                <a:effectLst>
                  <a:outerShdw blurRad="50800" dist="38100" dir="2700000" algn="tl" rotWithShape="0">
                    <a:prstClr val="black">
                      <a:alpha val="46000"/>
                    </a:prstClr>
                  </a:outerShdw>
                </a:effectLst>
              </a:rPr>
              <a:t>Stewards of God’s Gifts of Grace</a:t>
            </a:r>
          </a:p>
        </p:txBody>
      </p:sp>
      <p:sp>
        <p:nvSpPr>
          <p:cNvPr id="14" name="TextBox 13">
            <a:extLst>
              <a:ext uri="{FF2B5EF4-FFF2-40B4-BE49-F238E27FC236}">
                <a16:creationId xmlns:a16="http://schemas.microsoft.com/office/drawing/2014/main" id="{FBBB627B-0E1C-A644-8A96-31B8AB1692E9}"/>
              </a:ext>
            </a:extLst>
          </p:cNvPr>
          <p:cNvSpPr txBox="1"/>
          <p:nvPr/>
        </p:nvSpPr>
        <p:spPr>
          <a:xfrm>
            <a:off x="0" y="5537420"/>
            <a:ext cx="4044462" cy="769441"/>
          </a:xfrm>
          <a:prstGeom prst="rect">
            <a:avLst/>
          </a:prstGeom>
          <a:solidFill>
            <a:srgbClr val="002060"/>
          </a:solidFill>
          <a:effectLst>
            <a:outerShdw blurRad="50800" dist="38100" dir="2700000" algn="tl" rotWithShape="0">
              <a:prstClr val="black">
                <a:alpha val="79000"/>
              </a:prstClr>
            </a:outerShdw>
          </a:effectLst>
        </p:spPr>
        <p:txBody>
          <a:bodyPr wrap="square" rtlCol="0">
            <a:spAutoFit/>
          </a:bodyPr>
          <a:lstStyle/>
          <a:p>
            <a:r>
              <a:rPr lang="en-US" sz="4400" b="1" dirty="0">
                <a:solidFill>
                  <a:schemeClr val="bg1"/>
                </a:solidFill>
                <a:effectLst>
                  <a:outerShdw blurRad="50800" dist="38100" dir="2700000" algn="tl" rotWithShape="0">
                    <a:prstClr val="black">
                      <a:alpha val="46000"/>
                    </a:prstClr>
                  </a:outerShdw>
                </a:effectLst>
              </a:rPr>
              <a:t>  1 Peter 4:10-11</a:t>
            </a:r>
          </a:p>
        </p:txBody>
      </p:sp>
    </p:spTree>
    <p:extLst>
      <p:ext uri="{BB962C8B-B14F-4D97-AF65-F5344CB8AC3E}">
        <p14:creationId xmlns:p14="http://schemas.microsoft.com/office/powerpoint/2010/main" val="3879725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391008-7EF5-4875-90DC-91E0A3461E4E}"/>
              </a:ext>
            </a:extLst>
          </p:cNvPr>
          <p:cNvPicPr>
            <a:picLocks noChangeAspect="1"/>
          </p:cNvPicPr>
          <p:nvPr/>
        </p:nvPicPr>
        <p:blipFill>
          <a:blip r:embed="rId2"/>
          <a:stretch>
            <a:fillRect/>
          </a:stretch>
        </p:blipFill>
        <p:spPr>
          <a:xfrm>
            <a:off x="0" y="0"/>
            <a:ext cx="12192000" cy="7014794"/>
          </a:xfrm>
          <a:prstGeom prst="rect">
            <a:avLst/>
          </a:prstGeom>
        </p:spPr>
      </p:pic>
    </p:spTree>
    <p:extLst>
      <p:ext uri="{BB962C8B-B14F-4D97-AF65-F5344CB8AC3E}">
        <p14:creationId xmlns:p14="http://schemas.microsoft.com/office/powerpoint/2010/main" val="3488793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87E768-1AE8-461C-86E4-013FF5E3EECA}"/>
              </a:ext>
            </a:extLst>
          </p:cNvPr>
          <p:cNvPicPr>
            <a:picLocks noChangeAspect="1"/>
          </p:cNvPicPr>
          <p:nvPr/>
        </p:nvPicPr>
        <p:blipFill>
          <a:blip r:embed="rId2"/>
          <a:stretch>
            <a:fillRect/>
          </a:stretch>
        </p:blipFill>
        <p:spPr>
          <a:xfrm>
            <a:off x="0" y="273423"/>
            <a:ext cx="12189461" cy="6311153"/>
          </a:xfrm>
          <a:prstGeom prst="rect">
            <a:avLst/>
          </a:prstGeom>
        </p:spPr>
      </p:pic>
    </p:spTree>
    <p:extLst>
      <p:ext uri="{BB962C8B-B14F-4D97-AF65-F5344CB8AC3E}">
        <p14:creationId xmlns:p14="http://schemas.microsoft.com/office/powerpoint/2010/main" val="4050478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8CA4D-87A9-0D47-AA51-7526B22D1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D375A3B6-7759-2641-AF42-CB34DEA5AFD7}"/>
              </a:ext>
            </a:extLst>
          </p:cNvPr>
          <p:cNvSpPr txBox="1"/>
          <p:nvPr/>
        </p:nvSpPr>
        <p:spPr>
          <a:xfrm>
            <a:off x="0" y="777851"/>
            <a:ext cx="12192000" cy="1107996"/>
          </a:xfrm>
          <a:prstGeom prst="rect">
            <a:avLst/>
          </a:prstGeom>
          <a:solidFill>
            <a:srgbClr val="002060"/>
          </a:solidFill>
          <a:effectLst>
            <a:outerShdw blurRad="50800" dist="38100" dir="2700000" algn="tl" rotWithShape="0">
              <a:prstClr val="black">
                <a:alpha val="79000"/>
              </a:prstClr>
            </a:outerShdw>
          </a:effectLst>
        </p:spPr>
        <p:txBody>
          <a:bodyPr wrap="square" rtlCol="0">
            <a:spAutoFit/>
          </a:bodyPr>
          <a:lstStyle/>
          <a:p>
            <a:pPr algn="ctr"/>
            <a:r>
              <a:rPr lang="en-US" sz="6600" b="1" dirty="0">
                <a:solidFill>
                  <a:schemeClr val="bg1"/>
                </a:solidFill>
                <a:effectLst>
                  <a:outerShdw blurRad="50800" dist="38100" dir="2700000" algn="tl" rotWithShape="0">
                    <a:prstClr val="black">
                      <a:alpha val="46000"/>
                    </a:prstClr>
                  </a:outerShdw>
                </a:effectLst>
              </a:rPr>
              <a:t>Stewards of God’s Gifts of Grace</a:t>
            </a:r>
          </a:p>
        </p:txBody>
      </p:sp>
      <p:sp>
        <p:nvSpPr>
          <p:cNvPr id="14" name="TextBox 13">
            <a:extLst>
              <a:ext uri="{FF2B5EF4-FFF2-40B4-BE49-F238E27FC236}">
                <a16:creationId xmlns:a16="http://schemas.microsoft.com/office/drawing/2014/main" id="{FBBB627B-0E1C-A644-8A96-31B8AB1692E9}"/>
              </a:ext>
            </a:extLst>
          </p:cNvPr>
          <p:cNvSpPr txBox="1"/>
          <p:nvPr/>
        </p:nvSpPr>
        <p:spPr>
          <a:xfrm>
            <a:off x="0" y="5537420"/>
            <a:ext cx="4044462" cy="769441"/>
          </a:xfrm>
          <a:prstGeom prst="rect">
            <a:avLst/>
          </a:prstGeom>
          <a:solidFill>
            <a:srgbClr val="002060"/>
          </a:solidFill>
          <a:effectLst>
            <a:outerShdw blurRad="50800" dist="38100" dir="2700000" algn="tl" rotWithShape="0">
              <a:prstClr val="black">
                <a:alpha val="79000"/>
              </a:prstClr>
            </a:outerShdw>
          </a:effectLst>
        </p:spPr>
        <p:txBody>
          <a:bodyPr wrap="square" rtlCol="0">
            <a:spAutoFit/>
          </a:bodyPr>
          <a:lstStyle/>
          <a:p>
            <a:r>
              <a:rPr lang="en-US" sz="4400" b="1" dirty="0">
                <a:solidFill>
                  <a:schemeClr val="bg1"/>
                </a:solidFill>
                <a:effectLst>
                  <a:outerShdw blurRad="50800" dist="38100" dir="2700000" algn="tl" rotWithShape="0">
                    <a:prstClr val="black">
                      <a:alpha val="46000"/>
                    </a:prstClr>
                  </a:outerShdw>
                </a:effectLst>
              </a:rPr>
              <a:t>  1 Peter 4:10-11</a:t>
            </a:r>
          </a:p>
        </p:txBody>
      </p:sp>
    </p:spTree>
    <p:extLst>
      <p:ext uri="{BB962C8B-B14F-4D97-AF65-F5344CB8AC3E}">
        <p14:creationId xmlns:p14="http://schemas.microsoft.com/office/powerpoint/2010/main" val="2405215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15BFB0-CE85-42F8-A34F-9746728F46B7}"/>
              </a:ext>
            </a:extLst>
          </p:cNvPr>
          <p:cNvSpPr/>
          <p:nvPr/>
        </p:nvSpPr>
        <p:spPr>
          <a:xfrm>
            <a:off x="0" y="0"/>
            <a:ext cx="12192000" cy="71833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477012" y="325315"/>
            <a:ext cx="4000006" cy="707886"/>
          </a:xfrm>
          <a:prstGeom prst="rect">
            <a:avLst/>
          </a:prstGeom>
          <a:noFill/>
        </p:spPr>
        <p:txBody>
          <a:bodyPr wrap="none" rtlCol="0">
            <a:spAutoFit/>
          </a:bodyPr>
          <a:lstStyle/>
          <a:p>
            <a:r>
              <a:rPr lang="en-US" sz="4000" dirty="0">
                <a:solidFill>
                  <a:srgbClr val="FFFF00"/>
                </a:solidFill>
              </a:rPr>
              <a:t>1 Peter 4:7-11 ESV</a:t>
            </a:r>
          </a:p>
        </p:txBody>
      </p:sp>
      <p:sp>
        <p:nvSpPr>
          <p:cNvPr id="9" name="TextBox 8">
            <a:extLst>
              <a:ext uri="{FF2B5EF4-FFF2-40B4-BE49-F238E27FC236}">
                <a16:creationId xmlns:a16="http://schemas.microsoft.com/office/drawing/2014/main" id="{1BEA2FBA-CA88-4247-B491-5FCCBAF46666}"/>
              </a:ext>
            </a:extLst>
          </p:cNvPr>
          <p:cNvSpPr txBox="1"/>
          <p:nvPr/>
        </p:nvSpPr>
        <p:spPr>
          <a:xfrm>
            <a:off x="477012" y="1187946"/>
            <a:ext cx="11237976" cy="5170646"/>
          </a:xfrm>
          <a:prstGeom prst="rect">
            <a:avLst/>
          </a:prstGeom>
          <a:noFill/>
        </p:spPr>
        <p:txBody>
          <a:bodyPr wrap="square" rtlCol="0">
            <a:spAutoFit/>
          </a:bodyPr>
          <a:lstStyle/>
          <a:p>
            <a:r>
              <a:rPr lang="en-US" sz="3000" dirty="0">
                <a:solidFill>
                  <a:srgbClr val="FFFF00"/>
                </a:solidFill>
              </a:rPr>
              <a:t>7</a:t>
            </a:r>
            <a:r>
              <a:rPr lang="en-US" sz="3000" dirty="0">
                <a:solidFill>
                  <a:schemeClr val="bg1"/>
                </a:solidFill>
              </a:rPr>
              <a:t> The end of all things is at hand; therefore be self-controlled and sober-minded for the sake of your prayers. </a:t>
            </a:r>
          </a:p>
          <a:p>
            <a:r>
              <a:rPr lang="en-US" sz="3000" dirty="0">
                <a:solidFill>
                  <a:srgbClr val="FFFF00"/>
                </a:solidFill>
              </a:rPr>
              <a:t>8</a:t>
            </a:r>
            <a:r>
              <a:rPr lang="en-US" sz="3000" dirty="0">
                <a:solidFill>
                  <a:schemeClr val="bg1"/>
                </a:solidFill>
              </a:rPr>
              <a:t> Above all, keep loving one another earnestly, since love covers a multitude of sins. </a:t>
            </a:r>
          </a:p>
          <a:p>
            <a:r>
              <a:rPr lang="en-US" sz="3000" dirty="0">
                <a:solidFill>
                  <a:srgbClr val="FFFF00"/>
                </a:solidFill>
              </a:rPr>
              <a:t>9</a:t>
            </a:r>
            <a:r>
              <a:rPr lang="en-US" sz="3000" dirty="0">
                <a:solidFill>
                  <a:schemeClr val="bg1"/>
                </a:solidFill>
              </a:rPr>
              <a:t> Show hospitality to one another without grumbling. </a:t>
            </a:r>
          </a:p>
          <a:p>
            <a:r>
              <a:rPr lang="en-US" sz="3000" dirty="0">
                <a:solidFill>
                  <a:srgbClr val="FFFF00"/>
                </a:solidFill>
              </a:rPr>
              <a:t>10</a:t>
            </a:r>
            <a:r>
              <a:rPr lang="en-US" sz="3000" dirty="0">
                <a:solidFill>
                  <a:schemeClr val="bg1"/>
                </a:solidFill>
              </a:rPr>
              <a:t> As each has received a gift, use it to serve one another, as good stewards of God's varied grace: </a:t>
            </a:r>
          </a:p>
          <a:p>
            <a:r>
              <a:rPr lang="en-US" sz="3000" dirty="0">
                <a:solidFill>
                  <a:srgbClr val="FFFF00"/>
                </a:solidFill>
              </a:rPr>
              <a:t>11</a:t>
            </a:r>
            <a:r>
              <a:rPr lang="en-US" sz="3000" dirty="0">
                <a:solidFill>
                  <a:schemeClr val="bg1"/>
                </a:solidFill>
              </a:rPr>
              <a:t> whoever speaks, as one who speaks oracles of God; whoever serves, as one who serves by the strength that God supplies—in order that in everything God may be glorified through Jesus Christ. To him belong glory and dominion forever and ever. Amen.</a:t>
            </a:r>
          </a:p>
        </p:txBody>
      </p:sp>
    </p:spTree>
    <p:extLst>
      <p:ext uri="{BB962C8B-B14F-4D97-AF65-F5344CB8AC3E}">
        <p14:creationId xmlns:p14="http://schemas.microsoft.com/office/powerpoint/2010/main" val="692803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15BFB0-CE85-42F8-A34F-9746728F46B7}"/>
              </a:ext>
            </a:extLst>
          </p:cNvPr>
          <p:cNvSpPr/>
          <p:nvPr/>
        </p:nvSpPr>
        <p:spPr>
          <a:xfrm>
            <a:off x="0" y="0"/>
            <a:ext cx="12192000" cy="71833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477012" y="325315"/>
            <a:ext cx="4000006" cy="707886"/>
          </a:xfrm>
          <a:prstGeom prst="rect">
            <a:avLst/>
          </a:prstGeom>
          <a:noFill/>
        </p:spPr>
        <p:txBody>
          <a:bodyPr wrap="none" rtlCol="0">
            <a:spAutoFit/>
          </a:bodyPr>
          <a:lstStyle/>
          <a:p>
            <a:r>
              <a:rPr lang="en-US" sz="4000" dirty="0">
                <a:solidFill>
                  <a:srgbClr val="FFFF00"/>
                </a:solidFill>
              </a:rPr>
              <a:t>1 Peter 4:7-11 ESV</a:t>
            </a:r>
          </a:p>
        </p:txBody>
      </p:sp>
      <p:sp>
        <p:nvSpPr>
          <p:cNvPr id="9" name="TextBox 8">
            <a:extLst>
              <a:ext uri="{FF2B5EF4-FFF2-40B4-BE49-F238E27FC236}">
                <a16:creationId xmlns:a16="http://schemas.microsoft.com/office/drawing/2014/main" id="{1BEA2FBA-CA88-4247-B491-5FCCBAF46666}"/>
              </a:ext>
            </a:extLst>
          </p:cNvPr>
          <p:cNvSpPr txBox="1"/>
          <p:nvPr/>
        </p:nvSpPr>
        <p:spPr>
          <a:xfrm>
            <a:off x="477012" y="1187946"/>
            <a:ext cx="11237976" cy="5386090"/>
          </a:xfrm>
          <a:prstGeom prst="rect">
            <a:avLst/>
          </a:prstGeom>
          <a:noFill/>
        </p:spPr>
        <p:txBody>
          <a:bodyPr wrap="square" rtlCol="0">
            <a:spAutoFit/>
          </a:bodyPr>
          <a:lstStyle/>
          <a:p>
            <a:r>
              <a:rPr lang="en-US" sz="3000" dirty="0">
                <a:solidFill>
                  <a:srgbClr val="FFFF00"/>
                </a:solidFill>
              </a:rPr>
              <a:t>7</a:t>
            </a:r>
            <a:r>
              <a:rPr lang="en-US" sz="3000" dirty="0">
                <a:solidFill>
                  <a:schemeClr val="bg1"/>
                </a:solidFill>
              </a:rPr>
              <a:t> The end of all things is at hand; therefore be self-controlled and sober-minded for the sake of your prayers. </a:t>
            </a:r>
          </a:p>
          <a:p>
            <a:r>
              <a:rPr lang="en-US" sz="3000" dirty="0">
                <a:solidFill>
                  <a:srgbClr val="FFFF00"/>
                </a:solidFill>
              </a:rPr>
              <a:t>8</a:t>
            </a:r>
            <a:r>
              <a:rPr lang="en-US" sz="3000" dirty="0">
                <a:solidFill>
                  <a:schemeClr val="bg1"/>
                </a:solidFill>
              </a:rPr>
              <a:t> Above all, keep loving one another earnestly, since love covers a multitude of sins. </a:t>
            </a:r>
          </a:p>
          <a:p>
            <a:r>
              <a:rPr lang="en-US" sz="3000" dirty="0">
                <a:solidFill>
                  <a:srgbClr val="FFFF00"/>
                </a:solidFill>
              </a:rPr>
              <a:t>9</a:t>
            </a:r>
            <a:r>
              <a:rPr lang="en-US" sz="3000" dirty="0">
                <a:solidFill>
                  <a:schemeClr val="bg1"/>
                </a:solidFill>
              </a:rPr>
              <a:t> Show hospitality to one another without grumbling. </a:t>
            </a:r>
          </a:p>
          <a:p>
            <a:r>
              <a:rPr lang="en-US" sz="3000" dirty="0">
                <a:solidFill>
                  <a:srgbClr val="FFFF00"/>
                </a:solidFill>
              </a:rPr>
              <a:t>10</a:t>
            </a:r>
            <a:r>
              <a:rPr lang="en-US" sz="3000" dirty="0">
                <a:solidFill>
                  <a:schemeClr val="bg1"/>
                </a:solidFill>
              </a:rPr>
              <a:t> </a:t>
            </a:r>
            <a:r>
              <a:rPr lang="en-US" sz="4400" dirty="0">
                <a:highlight>
                  <a:srgbClr val="FFFF00"/>
                </a:highlight>
              </a:rPr>
              <a:t>As each has received a gift</a:t>
            </a:r>
            <a:r>
              <a:rPr lang="en-US" sz="3000" dirty="0">
                <a:solidFill>
                  <a:schemeClr val="bg1"/>
                </a:solidFill>
              </a:rPr>
              <a:t>, use it to serve one another, as good stewards of God's varied grace: </a:t>
            </a:r>
          </a:p>
          <a:p>
            <a:r>
              <a:rPr lang="en-US" sz="3000" dirty="0">
                <a:solidFill>
                  <a:srgbClr val="FFFF00"/>
                </a:solidFill>
              </a:rPr>
              <a:t>11</a:t>
            </a:r>
            <a:r>
              <a:rPr lang="en-US" sz="3000" dirty="0">
                <a:solidFill>
                  <a:schemeClr val="bg1"/>
                </a:solidFill>
              </a:rPr>
              <a:t> whoever speaks, as one who speaks oracles of God; whoever serves, as one who serves by the strength that God supplies—in order that in everything God may be glorified through Jesus Christ. To him belong glory and dominion forever and ever. Amen.</a:t>
            </a:r>
          </a:p>
        </p:txBody>
      </p:sp>
    </p:spTree>
    <p:extLst>
      <p:ext uri="{BB962C8B-B14F-4D97-AF65-F5344CB8AC3E}">
        <p14:creationId xmlns:p14="http://schemas.microsoft.com/office/powerpoint/2010/main" val="365508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4DE43AC-7C24-7E49-B5FD-A44110F19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937B0C02-BD26-014E-9A3B-E1F169544570}"/>
              </a:ext>
            </a:extLst>
          </p:cNvPr>
          <p:cNvSpPr/>
          <p:nvPr/>
        </p:nvSpPr>
        <p:spPr>
          <a:xfrm>
            <a:off x="13249" y="0"/>
            <a:ext cx="12192000"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 name="TextBox 8">
            <a:extLst>
              <a:ext uri="{FF2B5EF4-FFF2-40B4-BE49-F238E27FC236}">
                <a16:creationId xmlns:a16="http://schemas.microsoft.com/office/drawing/2014/main" id="{9D9F0C43-42D2-4338-89C9-468AE39B2FE1}"/>
              </a:ext>
            </a:extLst>
          </p:cNvPr>
          <p:cNvSpPr txBox="1"/>
          <p:nvPr/>
        </p:nvSpPr>
        <p:spPr>
          <a:xfrm>
            <a:off x="0" y="777851"/>
            <a:ext cx="12192000" cy="1107996"/>
          </a:xfrm>
          <a:prstGeom prst="rect">
            <a:avLst/>
          </a:prstGeom>
          <a:solidFill>
            <a:srgbClr val="002060"/>
          </a:solidFill>
          <a:effectLst>
            <a:outerShdw blurRad="50800" dist="38100" dir="2700000" algn="tl" rotWithShape="0">
              <a:prstClr val="black">
                <a:alpha val="79000"/>
              </a:prstClr>
            </a:outerShdw>
          </a:effectLst>
        </p:spPr>
        <p:txBody>
          <a:bodyPr wrap="square" rtlCol="0">
            <a:spAutoFit/>
          </a:bodyPr>
          <a:lstStyle/>
          <a:p>
            <a:pPr algn="ctr"/>
            <a:r>
              <a:rPr lang="en-US" sz="6600" b="1" dirty="0">
                <a:solidFill>
                  <a:schemeClr val="bg1"/>
                </a:solidFill>
                <a:effectLst>
                  <a:outerShdw blurRad="50800" dist="38100" dir="2700000" algn="tl" rotWithShape="0">
                    <a:prstClr val="black">
                      <a:alpha val="46000"/>
                    </a:prstClr>
                  </a:outerShdw>
                </a:effectLst>
              </a:rPr>
              <a:t>Stewards of God’s Gifts of Grace</a:t>
            </a:r>
          </a:p>
        </p:txBody>
      </p:sp>
      <p:sp>
        <p:nvSpPr>
          <p:cNvPr id="11" name="TextBox 10">
            <a:extLst>
              <a:ext uri="{FF2B5EF4-FFF2-40B4-BE49-F238E27FC236}">
                <a16:creationId xmlns:a16="http://schemas.microsoft.com/office/drawing/2014/main" id="{1BDA0F2C-A8CE-D046-B578-0F11841FD8B7}"/>
              </a:ext>
            </a:extLst>
          </p:cNvPr>
          <p:cNvSpPr txBox="1"/>
          <p:nvPr/>
        </p:nvSpPr>
        <p:spPr>
          <a:xfrm>
            <a:off x="814754" y="2459504"/>
            <a:ext cx="10562491" cy="1754326"/>
          </a:xfrm>
          <a:prstGeom prst="rect">
            <a:avLst/>
          </a:prstGeom>
          <a:noFill/>
          <a:effectLst>
            <a:outerShdw blurRad="50800" dist="38100" dir="2700000" algn="tl" rotWithShape="0">
              <a:prstClr val="black">
                <a:alpha val="79000"/>
              </a:prstClr>
            </a:outerShdw>
          </a:effectLst>
        </p:spPr>
        <p:txBody>
          <a:bodyPr wrap="square" rtlCol="0">
            <a:spAutoFit/>
          </a:bodyPr>
          <a:lstStyle/>
          <a:p>
            <a:pPr algn="ctr"/>
            <a:r>
              <a:rPr lang="en-US" sz="5400" b="1" dirty="0">
                <a:solidFill>
                  <a:srgbClr val="FFFF00"/>
                </a:solidFill>
                <a:effectLst>
                  <a:outerShdw blurRad="50800" dist="38100" dir="2700000" algn="tl" rotWithShape="0">
                    <a:prstClr val="black">
                      <a:alpha val="46000"/>
                    </a:prstClr>
                  </a:outerShdw>
                </a:effectLst>
              </a:rPr>
              <a:t>Spiritual Gift: </a:t>
            </a:r>
            <a:r>
              <a:rPr lang="en-US" sz="5400" b="1" dirty="0">
                <a:solidFill>
                  <a:schemeClr val="bg1"/>
                </a:solidFill>
                <a:effectLst>
                  <a:outerShdw blurRad="50800" dist="38100" dir="2700000" algn="tl" rotWithShape="0">
                    <a:prstClr val="black">
                      <a:alpha val="46000"/>
                    </a:prstClr>
                  </a:outerShdw>
                </a:effectLst>
              </a:rPr>
              <a:t>Any gift or ability empowered by the Holy Spirit</a:t>
            </a:r>
            <a:endParaRPr lang="en-US" sz="5400" b="1" u="sng" dirty="0">
              <a:solidFill>
                <a:schemeClr val="bg1"/>
              </a:solidFill>
              <a:effectLst>
                <a:outerShdw blurRad="50800" dist="38100" dir="2700000" algn="tl" rotWithShape="0">
                  <a:prstClr val="black">
                    <a:alpha val="46000"/>
                  </a:prstClr>
                </a:outerShdw>
              </a:effectLst>
            </a:endParaRPr>
          </a:p>
        </p:txBody>
      </p:sp>
    </p:spTree>
    <p:extLst>
      <p:ext uri="{BB962C8B-B14F-4D97-AF65-F5344CB8AC3E}">
        <p14:creationId xmlns:p14="http://schemas.microsoft.com/office/powerpoint/2010/main" val="2834106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4DE43AC-7C24-7E49-B5FD-A44110F19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937B0C02-BD26-014E-9A3B-E1F169544570}"/>
              </a:ext>
            </a:extLst>
          </p:cNvPr>
          <p:cNvSpPr/>
          <p:nvPr/>
        </p:nvSpPr>
        <p:spPr>
          <a:xfrm>
            <a:off x="13249" y="0"/>
            <a:ext cx="12192000"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 name="TextBox 8">
            <a:extLst>
              <a:ext uri="{FF2B5EF4-FFF2-40B4-BE49-F238E27FC236}">
                <a16:creationId xmlns:a16="http://schemas.microsoft.com/office/drawing/2014/main" id="{9D9F0C43-42D2-4338-89C9-468AE39B2FE1}"/>
              </a:ext>
            </a:extLst>
          </p:cNvPr>
          <p:cNvSpPr txBox="1"/>
          <p:nvPr/>
        </p:nvSpPr>
        <p:spPr>
          <a:xfrm>
            <a:off x="0" y="777851"/>
            <a:ext cx="12192000" cy="1107996"/>
          </a:xfrm>
          <a:prstGeom prst="rect">
            <a:avLst/>
          </a:prstGeom>
          <a:solidFill>
            <a:srgbClr val="002060"/>
          </a:solidFill>
          <a:effectLst>
            <a:outerShdw blurRad="50800" dist="38100" dir="2700000" algn="tl" rotWithShape="0">
              <a:prstClr val="black">
                <a:alpha val="79000"/>
              </a:prstClr>
            </a:outerShdw>
          </a:effectLst>
        </p:spPr>
        <p:txBody>
          <a:bodyPr wrap="square" rtlCol="0">
            <a:spAutoFit/>
          </a:bodyPr>
          <a:lstStyle/>
          <a:p>
            <a:pPr algn="ctr"/>
            <a:r>
              <a:rPr lang="en-US" sz="6600" b="1" dirty="0">
                <a:solidFill>
                  <a:schemeClr val="bg1"/>
                </a:solidFill>
                <a:effectLst>
                  <a:outerShdw blurRad="50800" dist="38100" dir="2700000" algn="tl" rotWithShape="0">
                    <a:prstClr val="black">
                      <a:alpha val="46000"/>
                    </a:prstClr>
                  </a:outerShdw>
                </a:effectLst>
              </a:rPr>
              <a:t>Stewards of God’s Gifts of Grace</a:t>
            </a:r>
          </a:p>
        </p:txBody>
      </p:sp>
      <p:sp>
        <p:nvSpPr>
          <p:cNvPr id="11" name="TextBox 10">
            <a:extLst>
              <a:ext uri="{FF2B5EF4-FFF2-40B4-BE49-F238E27FC236}">
                <a16:creationId xmlns:a16="http://schemas.microsoft.com/office/drawing/2014/main" id="{1BDA0F2C-A8CE-D046-B578-0F11841FD8B7}"/>
              </a:ext>
            </a:extLst>
          </p:cNvPr>
          <p:cNvSpPr txBox="1"/>
          <p:nvPr/>
        </p:nvSpPr>
        <p:spPr>
          <a:xfrm>
            <a:off x="814754" y="2166427"/>
            <a:ext cx="10562491" cy="4154984"/>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5400" b="1" dirty="0">
                <a:solidFill>
                  <a:srgbClr val="FFFF00"/>
                </a:solidFill>
                <a:effectLst>
                  <a:outerShdw blurRad="50800" dist="38100" dir="2700000" algn="tl" rotWithShape="0">
                    <a:prstClr val="black">
                      <a:alpha val="46000"/>
                    </a:prstClr>
                  </a:outerShdw>
                </a:effectLst>
              </a:rPr>
              <a:t>Spiritual Gift: </a:t>
            </a:r>
            <a:r>
              <a:rPr lang="en-US" sz="5400" b="1" dirty="0">
                <a:solidFill>
                  <a:schemeClr val="bg1"/>
                </a:solidFill>
                <a:effectLst>
                  <a:outerShdw blurRad="50800" dist="38100" dir="2700000" algn="tl" rotWithShape="0">
                    <a:prstClr val="black">
                      <a:alpha val="46000"/>
                    </a:prstClr>
                  </a:outerShdw>
                </a:effectLst>
              </a:rPr>
              <a:t>Every believer has at least one.</a:t>
            </a:r>
          </a:p>
          <a:p>
            <a:endParaRPr lang="en-US" sz="2400" b="1" dirty="0">
              <a:solidFill>
                <a:schemeClr val="bg1"/>
              </a:solidFill>
              <a:effectLst>
                <a:outerShdw blurRad="50800" dist="38100" dir="2700000" algn="tl" rotWithShape="0">
                  <a:prstClr val="black">
                    <a:alpha val="46000"/>
                  </a:prstClr>
                </a:outerShdw>
              </a:effectLst>
            </a:endParaRPr>
          </a:p>
          <a:p>
            <a:r>
              <a:rPr lang="en-US" sz="4400" b="1" dirty="0">
                <a:solidFill>
                  <a:schemeClr val="bg1"/>
                </a:solidFill>
                <a:effectLst>
                  <a:outerShdw blurRad="50800" dist="38100" dir="2700000" algn="tl" rotWithShape="0">
                    <a:prstClr val="black">
                      <a:alpha val="46000"/>
                    </a:prstClr>
                  </a:outerShdw>
                </a:effectLst>
              </a:rPr>
              <a:t>There are 5 lists of gifts…none are identical</a:t>
            </a:r>
          </a:p>
          <a:p>
            <a:r>
              <a:rPr lang="en-US" sz="4400" b="1" dirty="0">
                <a:solidFill>
                  <a:schemeClr val="bg1"/>
                </a:solidFill>
                <a:effectLst>
                  <a:outerShdw blurRad="50800" dist="38100" dir="2700000" algn="tl" rotWithShape="0">
                    <a:prstClr val="black">
                      <a:alpha val="46000"/>
                    </a:prstClr>
                  </a:outerShdw>
                </a:effectLst>
              </a:rPr>
              <a:t>(Romans 12:6-8; 1 Cor 12:7-11; 28-30; </a:t>
            </a:r>
          </a:p>
          <a:p>
            <a:r>
              <a:rPr lang="en-US" sz="4400" b="1" dirty="0" err="1">
                <a:solidFill>
                  <a:schemeClr val="bg1"/>
                </a:solidFill>
                <a:effectLst>
                  <a:outerShdw blurRad="50800" dist="38100" dir="2700000" algn="tl" rotWithShape="0">
                    <a:prstClr val="black">
                      <a:alpha val="46000"/>
                    </a:prstClr>
                  </a:outerShdw>
                </a:effectLst>
              </a:rPr>
              <a:t>Eph</a:t>
            </a:r>
            <a:r>
              <a:rPr lang="en-US" sz="4400" b="1" dirty="0">
                <a:solidFill>
                  <a:schemeClr val="bg1"/>
                </a:solidFill>
                <a:effectLst>
                  <a:outerShdw blurRad="50800" dist="38100" dir="2700000" algn="tl" rotWithShape="0">
                    <a:prstClr val="black">
                      <a:alpha val="46000"/>
                    </a:prstClr>
                  </a:outerShdw>
                </a:effectLst>
              </a:rPr>
              <a:t> 4:11; 1 Peter 4:10)</a:t>
            </a:r>
          </a:p>
        </p:txBody>
      </p:sp>
    </p:spTree>
    <p:extLst>
      <p:ext uri="{BB962C8B-B14F-4D97-AF65-F5344CB8AC3E}">
        <p14:creationId xmlns:p14="http://schemas.microsoft.com/office/powerpoint/2010/main" val="3488237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15BFB0-CE85-42F8-A34F-9746728F46B7}"/>
              </a:ext>
            </a:extLst>
          </p:cNvPr>
          <p:cNvSpPr/>
          <p:nvPr/>
        </p:nvSpPr>
        <p:spPr>
          <a:xfrm>
            <a:off x="0" y="0"/>
            <a:ext cx="12192000" cy="71833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477012" y="325315"/>
            <a:ext cx="4000006" cy="707886"/>
          </a:xfrm>
          <a:prstGeom prst="rect">
            <a:avLst/>
          </a:prstGeom>
          <a:noFill/>
        </p:spPr>
        <p:txBody>
          <a:bodyPr wrap="none" rtlCol="0">
            <a:spAutoFit/>
          </a:bodyPr>
          <a:lstStyle/>
          <a:p>
            <a:r>
              <a:rPr lang="en-US" sz="4000" dirty="0">
                <a:solidFill>
                  <a:srgbClr val="FFFF00"/>
                </a:solidFill>
              </a:rPr>
              <a:t>1 Peter 4:7-11 ESV</a:t>
            </a:r>
          </a:p>
        </p:txBody>
      </p:sp>
      <p:sp>
        <p:nvSpPr>
          <p:cNvPr id="9" name="TextBox 8">
            <a:extLst>
              <a:ext uri="{FF2B5EF4-FFF2-40B4-BE49-F238E27FC236}">
                <a16:creationId xmlns:a16="http://schemas.microsoft.com/office/drawing/2014/main" id="{1BEA2FBA-CA88-4247-B491-5FCCBAF46666}"/>
              </a:ext>
            </a:extLst>
          </p:cNvPr>
          <p:cNvSpPr txBox="1"/>
          <p:nvPr/>
        </p:nvSpPr>
        <p:spPr>
          <a:xfrm>
            <a:off x="477012" y="1187946"/>
            <a:ext cx="11237976" cy="5663089"/>
          </a:xfrm>
          <a:prstGeom prst="rect">
            <a:avLst/>
          </a:prstGeom>
          <a:noFill/>
        </p:spPr>
        <p:txBody>
          <a:bodyPr wrap="square" rtlCol="0">
            <a:spAutoFit/>
          </a:bodyPr>
          <a:lstStyle/>
          <a:p>
            <a:r>
              <a:rPr lang="en-US" sz="3000" dirty="0">
                <a:solidFill>
                  <a:srgbClr val="FFFF00"/>
                </a:solidFill>
              </a:rPr>
              <a:t>7</a:t>
            </a:r>
            <a:r>
              <a:rPr lang="en-US" sz="3000" dirty="0">
                <a:solidFill>
                  <a:schemeClr val="bg1"/>
                </a:solidFill>
              </a:rPr>
              <a:t> The end of all things is at hand; therefore be self-controlled and sober-minded for the sake of your prayers. </a:t>
            </a:r>
          </a:p>
          <a:p>
            <a:r>
              <a:rPr lang="en-US" sz="3000" dirty="0">
                <a:solidFill>
                  <a:srgbClr val="FFFF00"/>
                </a:solidFill>
              </a:rPr>
              <a:t>8</a:t>
            </a:r>
            <a:r>
              <a:rPr lang="en-US" sz="3000" dirty="0">
                <a:solidFill>
                  <a:schemeClr val="bg1"/>
                </a:solidFill>
              </a:rPr>
              <a:t> Above all, </a:t>
            </a:r>
            <a:r>
              <a:rPr lang="en-US" sz="4400" dirty="0">
                <a:highlight>
                  <a:srgbClr val="FFFF00"/>
                </a:highlight>
              </a:rPr>
              <a:t>keep loving one another earnestly</a:t>
            </a:r>
            <a:r>
              <a:rPr lang="en-US" sz="3000" dirty="0">
                <a:solidFill>
                  <a:schemeClr val="bg1"/>
                </a:solidFill>
              </a:rPr>
              <a:t>, since love covers a multitude of sins. </a:t>
            </a:r>
          </a:p>
          <a:p>
            <a:r>
              <a:rPr lang="en-US" sz="3000" dirty="0">
                <a:solidFill>
                  <a:srgbClr val="FFFF00"/>
                </a:solidFill>
              </a:rPr>
              <a:t>9</a:t>
            </a:r>
            <a:r>
              <a:rPr lang="en-US" sz="3000" dirty="0">
                <a:solidFill>
                  <a:schemeClr val="bg1"/>
                </a:solidFill>
              </a:rPr>
              <a:t> Show hospitality to one another without grumbling. </a:t>
            </a:r>
          </a:p>
          <a:p>
            <a:r>
              <a:rPr lang="en-US" sz="3000" dirty="0">
                <a:solidFill>
                  <a:srgbClr val="FFFF00"/>
                </a:solidFill>
              </a:rPr>
              <a:t>10</a:t>
            </a:r>
            <a:r>
              <a:rPr lang="en-US" sz="3000" dirty="0">
                <a:solidFill>
                  <a:schemeClr val="bg1"/>
                </a:solidFill>
              </a:rPr>
              <a:t> As each has received a gift, </a:t>
            </a:r>
            <a:r>
              <a:rPr lang="en-US" sz="4400" dirty="0">
                <a:highlight>
                  <a:srgbClr val="FFFF00"/>
                </a:highlight>
              </a:rPr>
              <a:t>use it to serve one another</a:t>
            </a:r>
            <a:r>
              <a:rPr lang="en-US" sz="3000" dirty="0">
                <a:solidFill>
                  <a:schemeClr val="bg1"/>
                </a:solidFill>
              </a:rPr>
              <a:t>, as good stewards of God's varied grace: </a:t>
            </a:r>
          </a:p>
          <a:p>
            <a:r>
              <a:rPr lang="en-US" sz="3000" dirty="0">
                <a:solidFill>
                  <a:srgbClr val="FFFF00"/>
                </a:solidFill>
              </a:rPr>
              <a:t>11</a:t>
            </a:r>
            <a:r>
              <a:rPr lang="en-US" sz="3000" dirty="0">
                <a:solidFill>
                  <a:schemeClr val="bg1"/>
                </a:solidFill>
              </a:rPr>
              <a:t> whoever speaks, as one who speaks oracles of God; whoever serves, as one who serves by the strength that God supplies—in order that in everything God may be glorified through Jesus Christ. To him belong glory and dominion forever and ever. Amen.</a:t>
            </a:r>
          </a:p>
        </p:txBody>
      </p:sp>
    </p:spTree>
    <p:extLst>
      <p:ext uri="{BB962C8B-B14F-4D97-AF65-F5344CB8AC3E}">
        <p14:creationId xmlns:p14="http://schemas.microsoft.com/office/powerpoint/2010/main" val="1368283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4551</TotalTime>
  <Words>807</Words>
  <Application>Microsoft Office PowerPoint</Application>
  <PresentationFormat>Widescreen</PresentationFormat>
  <Paragraphs>51</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Burlile</dc:creator>
  <cp:lastModifiedBy>Video Computer in Sanctuary</cp:lastModifiedBy>
  <cp:revision>323</cp:revision>
  <cp:lastPrinted>2018-07-08T12:45:22Z</cp:lastPrinted>
  <dcterms:created xsi:type="dcterms:W3CDTF">2017-07-09T10:25:06Z</dcterms:created>
  <dcterms:modified xsi:type="dcterms:W3CDTF">2018-07-29T12:27:14Z</dcterms:modified>
</cp:coreProperties>
</file>