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75" r:id="rId2"/>
    <p:sldId id="446" r:id="rId3"/>
    <p:sldId id="309" r:id="rId4"/>
    <p:sldId id="462" r:id="rId5"/>
    <p:sldId id="466" r:id="rId6"/>
    <p:sldId id="467" r:id="rId7"/>
    <p:sldId id="469" r:id="rId8"/>
    <p:sldId id="468" r:id="rId9"/>
    <p:sldId id="300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67A"/>
    <a:srgbClr val="EB0A31"/>
    <a:srgbClr val="77019A"/>
    <a:srgbClr val="9B01CB"/>
    <a:srgbClr val="83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5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7183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4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28:16-20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16</a:t>
            </a:r>
            <a:r>
              <a:rPr lang="en-US" sz="3000" dirty="0">
                <a:solidFill>
                  <a:schemeClr val="bg1"/>
                </a:solidFill>
              </a:rPr>
              <a:t> Now the eleven disciples went to Galilee, to the mountain to which Jesus had directed them.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17</a:t>
            </a:r>
            <a:r>
              <a:rPr lang="en-US" sz="3000" dirty="0">
                <a:solidFill>
                  <a:schemeClr val="bg1"/>
                </a:solidFill>
              </a:rPr>
              <a:t> And when they saw him they worshiped him, but some doubted.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18</a:t>
            </a:r>
            <a:r>
              <a:rPr lang="en-US" sz="3000" dirty="0">
                <a:solidFill>
                  <a:schemeClr val="bg1"/>
                </a:solidFill>
              </a:rPr>
              <a:t> And Jesus came and said to them, "All authority in heaven and on earth has been given to me.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19</a:t>
            </a:r>
            <a:r>
              <a:rPr lang="en-US" sz="3000" dirty="0">
                <a:solidFill>
                  <a:schemeClr val="bg1"/>
                </a:solidFill>
              </a:rPr>
              <a:t> Go therefore and make disciples of all nations, baptizing them in the name of the Father and of the Son and of the Holy Spirit,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20</a:t>
            </a:r>
            <a:r>
              <a:rPr lang="en-US" sz="3000" dirty="0">
                <a:solidFill>
                  <a:schemeClr val="bg1"/>
                </a:solidFill>
              </a:rPr>
              <a:t> teaching them to observe all that I have commanded you. And behold, I am with you always, to the end of the age."</a:t>
            </a:r>
          </a:p>
        </p:txBody>
      </p:sp>
    </p:spTree>
    <p:extLst>
      <p:ext uri="{BB962C8B-B14F-4D97-AF65-F5344CB8AC3E}">
        <p14:creationId xmlns:p14="http://schemas.microsoft.com/office/powerpoint/2010/main" val="69280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480060"/>
            <a:ext cx="12218503" cy="4982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0" y="777851"/>
            <a:ext cx="12192000" cy="1107996"/>
          </a:xfrm>
          <a:prstGeom prst="rect">
            <a:avLst/>
          </a:prstGeom>
          <a:solidFill>
            <a:srgbClr val="86167A"/>
          </a:solidFill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Mission Orders from the 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A0F2C-A8CE-D046-B578-0F11841FD8B7}"/>
              </a:ext>
            </a:extLst>
          </p:cNvPr>
          <p:cNvSpPr txBox="1"/>
          <p:nvPr/>
        </p:nvSpPr>
        <p:spPr>
          <a:xfrm>
            <a:off x="4200079" y="2243239"/>
            <a:ext cx="3818343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Authority</a:t>
            </a:r>
          </a:p>
          <a:p>
            <a:pPr algn="ctr"/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Activity</a:t>
            </a:r>
          </a:p>
          <a:p>
            <a:pPr algn="ctr"/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Ability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480060"/>
            <a:ext cx="12218503" cy="51587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A0F2C-A8CE-D046-B578-0F11841FD8B7}"/>
              </a:ext>
            </a:extLst>
          </p:cNvPr>
          <p:cNvSpPr txBox="1"/>
          <p:nvPr/>
        </p:nvSpPr>
        <p:spPr>
          <a:xfrm>
            <a:off x="1699846" y="2324487"/>
            <a:ext cx="879230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AUTHORITY: Jesus has all authority over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everyone and everything everywhere</a:t>
            </a:r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(vs 18)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3B0B7-8B97-7B44-AFEF-CAC6C559336E}"/>
              </a:ext>
            </a:extLst>
          </p:cNvPr>
          <p:cNvSpPr txBox="1"/>
          <p:nvPr/>
        </p:nvSpPr>
        <p:spPr>
          <a:xfrm>
            <a:off x="0" y="777851"/>
            <a:ext cx="12192000" cy="1107996"/>
          </a:xfrm>
          <a:prstGeom prst="rect">
            <a:avLst/>
          </a:prstGeom>
          <a:solidFill>
            <a:srgbClr val="86167A"/>
          </a:solidFill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Mission Orders from the King</a:t>
            </a:r>
          </a:p>
        </p:txBody>
      </p:sp>
    </p:spTree>
    <p:extLst>
      <p:ext uri="{BB962C8B-B14F-4D97-AF65-F5344CB8AC3E}">
        <p14:creationId xmlns:p14="http://schemas.microsoft.com/office/powerpoint/2010/main" val="394598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480060"/>
            <a:ext cx="12218503" cy="4713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A0F2C-A8CE-D046-B578-0F11841FD8B7}"/>
              </a:ext>
            </a:extLst>
          </p:cNvPr>
          <p:cNvSpPr txBox="1"/>
          <p:nvPr/>
        </p:nvSpPr>
        <p:spPr>
          <a:xfrm>
            <a:off x="1699846" y="2275971"/>
            <a:ext cx="879230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ACTIVITY: Jesus commands us to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make disciples of all nations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</a:t>
            </a:r>
            <a:r>
              <a:rPr lang="en-US" sz="6000" b="1" dirty="0" err="1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vss</a:t>
            </a:r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19-20)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6BFC9-B038-DE4F-9A58-5FFBC6427E95}"/>
              </a:ext>
            </a:extLst>
          </p:cNvPr>
          <p:cNvSpPr txBox="1"/>
          <p:nvPr/>
        </p:nvSpPr>
        <p:spPr>
          <a:xfrm>
            <a:off x="0" y="777851"/>
            <a:ext cx="12192000" cy="1107996"/>
          </a:xfrm>
          <a:prstGeom prst="rect">
            <a:avLst/>
          </a:prstGeom>
          <a:solidFill>
            <a:srgbClr val="86167A"/>
          </a:solidFill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Mission Orders from the King</a:t>
            </a:r>
          </a:p>
        </p:txBody>
      </p:sp>
    </p:spTree>
    <p:extLst>
      <p:ext uri="{BB962C8B-B14F-4D97-AF65-F5344CB8AC3E}">
        <p14:creationId xmlns:p14="http://schemas.microsoft.com/office/powerpoint/2010/main" val="394438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480060"/>
            <a:ext cx="12218503" cy="4713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A0F2C-A8CE-D046-B578-0F11841FD8B7}"/>
              </a:ext>
            </a:extLst>
          </p:cNvPr>
          <p:cNvSpPr txBox="1"/>
          <p:nvPr/>
        </p:nvSpPr>
        <p:spPr>
          <a:xfrm>
            <a:off x="1713097" y="2108424"/>
            <a:ext cx="879230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Share the Word</a:t>
            </a:r>
          </a:p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Show the Word (baptism)</a:t>
            </a:r>
          </a:p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Teach the Word (learn &amp; do)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6BFC9-B038-DE4F-9A58-5FFBC6427E95}"/>
              </a:ext>
            </a:extLst>
          </p:cNvPr>
          <p:cNvSpPr txBox="1"/>
          <p:nvPr/>
        </p:nvSpPr>
        <p:spPr>
          <a:xfrm>
            <a:off x="0" y="777851"/>
            <a:ext cx="12192000" cy="1107996"/>
          </a:xfrm>
          <a:prstGeom prst="rect">
            <a:avLst/>
          </a:prstGeom>
          <a:solidFill>
            <a:srgbClr val="86167A"/>
          </a:solidFill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Mission Orders from the King</a:t>
            </a:r>
          </a:p>
        </p:txBody>
      </p:sp>
    </p:spTree>
    <p:extLst>
      <p:ext uri="{BB962C8B-B14F-4D97-AF65-F5344CB8AC3E}">
        <p14:creationId xmlns:p14="http://schemas.microsoft.com/office/powerpoint/2010/main" val="22299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480060"/>
            <a:ext cx="12218503" cy="49242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A0F2C-A8CE-D046-B578-0F11841FD8B7}"/>
              </a:ext>
            </a:extLst>
          </p:cNvPr>
          <p:cNvSpPr txBox="1"/>
          <p:nvPr/>
        </p:nvSpPr>
        <p:spPr>
          <a:xfrm>
            <a:off x="1699846" y="2213931"/>
            <a:ext cx="8792307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ABILITY: Jesus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promises His presence</a:t>
            </a:r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as we carry out the mission (vs 20)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093BC-57F1-614A-8E43-C80996528E88}"/>
              </a:ext>
            </a:extLst>
          </p:cNvPr>
          <p:cNvSpPr txBox="1"/>
          <p:nvPr/>
        </p:nvSpPr>
        <p:spPr>
          <a:xfrm>
            <a:off x="0" y="777851"/>
            <a:ext cx="12192000" cy="1107996"/>
          </a:xfrm>
          <a:prstGeom prst="rect">
            <a:avLst/>
          </a:prstGeom>
          <a:solidFill>
            <a:srgbClr val="86167A"/>
          </a:solidFill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Mission Orders from the King</a:t>
            </a:r>
          </a:p>
        </p:txBody>
      </p:sp>
    </p:spTree>
    <p:extLst>
      <p:ext uri="{BB962C8B-B14F-4D97-AF65-F5344CB8AC3E}">
        <p14:creationId xmlns:p14="http://schemas.microsoft.com/office/powerpoint/2010/main" val="359026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206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304</cp:revision>
  <cp:lastPrinted>2018-07-08T12:45:22Z</cp:lastPrinted>
  <dcterms:created xsi:type="dcterms:W3CDTF">2017-07-09T10:25:06Z</dcterms:created>
  <dcterms:modified xsi:type="dcterms:W3CDTF">2018-07-15T13:12:16Z</dcterms:modified>
</cp:coreProperties>
</file>