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7"/>
  </p:notesMasterIdLst>
  <p:sldIdLst>
    <p:sldId id="2562" r:id="rId3"/>
    <p:sldId id="2623" r:id="rId4"/>
    <p:sldId id="2563" r:id="rId5"/>
    <p:sldId id="2564" r:id="rId6"/>
    <p:sldId id="2565" r:id="rId7"/>
    <p:sldId id="2566" r:id="rId8"/>
    <p:sldId id="2567" r:id="rId9"/>
    <p:sldId id="2568" r:id="rId10"/>
    <p:sldId id="2569" r:id="rId11"/>
    <p:sldId id="2570" r:id="rId12"/>
    <p:sldId id="2571" r:id="rId13"/>
    <p:sldId id="2572" r:id="rId14"/>
    <p:sldId id="2625" r:id="rId15"/>
    <p:sldId id="2615" r:id="rId16"/>
    <p:sldId id="2616" r:id="rId17"/>
    <p:sldId id="2617" r:id="rId18"/>
    <p:sldId id="2618" r:id="rId19"/>
    <p:sldId id="2619" r:id="rId20"/>
    <p:sldId id="2620" r:id="rId21"/>
    <p:sldId id="2621" r:id="rId22"/>
    <p:sldId id="2622" r:id="rId23"/>
    <p:sldId id="2626" r:id="rId24"/>
    <p:sldId id="2591" r:id="rId25"/>
    <p:sldId id="2592" r:id="rId26"/>
    <p:sldId id="2593" r:id="rId27"/>
    <p:sldId id="2594" r:id="rId28"/>
    <p:sldId id="2595" r:id="rId29"/>
    <p:sldId id="2596" r:id="rId30"/>
    <p:sldId id="2597" r:id="rId31"/>
    <p:sldId id="2598" r:id="rId32"/>
    <p:sldId id="2599" r:id="rId33"/>
    <p:sldId id="2600" r:id="rId34"/>
    <p:sldId id="2627" r:id="rId35"/>
    <p:sldId id="257" r:id="rId36"/>
    <p:sldId id="258" r:id="rId37"/>
    <p:sldId id="259" r:id="rId38"/>
    <p:sldId id="260" r:id="rId39"/>
    <p:sldId id="261" r:id="rId40"/>
    <p:sldId id="262" r:id="rId41"/>
    <p:sldId id="263" r:id="rId42"/>
    <p:sldId id="264" r:id="rId43"/>
    <p:sldId id="265" r:id="rId44"/>
    <p:sldId id="266" r:id="rId45"/>
    <p:sldId id="267" r:id="rId46"/>
    <p:sldId id="268" r:id="rId47"/>
    <p:sldId id="269" r:id="rId48"/>
    <p:sldId id="2624" r:id="rId49"/>
    <p:sldId id="2253" r:id="rId50"/>
    <p:sldId id="2254" r:id="rId51"/>
    <p:sldId id="2255" r:id="rId52"/>
    <p:sldId id="2256" r:id="rId53"/>
    <p:sldId id="2257" r:id="rId54"/>
    <p:sldId id="2258" r:id="rId55"/>
    <p:sldId id="2628"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68" autoAdjust="0"/>
    <p:restoredTop sz="94660"/>
  </p:normalViewPr>
  <p:slideViewPr>
    <p:cSldViewPr snapToGrid="0">
      <p:cViewPr varScale="1">
        <p:scale>
          <a:sx n="70" d="100"/>
          <a:sy n="70" d="100"/>
        </p:scale>
        <p:origin x="552" y="6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2B97EB-AA94-4304-8AE0-CD18B82D493C}" type="datetimeFigureOut">
              <a:rPr lang="en-US" smtClean="0"/>
              <a:t>6/2/2018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9728DF0-B398-4F46-AEF0-7D8B255699C7}" type="slidenum">
              <a:rPr lang="en-US" smtClean="0"/>
              <a:t>‹#›</a:t>
            </a:fld>
            <a:endParaRPr lang="en-US"/>
          </a:p>
        </p:txBody>
      </p:sp>
    </p:spTree>
    <p:extLst>
      <p:ext uri="{BB962C8B-B14F-4D97-AF65-F5344CB8AC3E}">
        <p14:creationId xmlns:p14="http://schemas.microsoft.com/office/powerpoint/2010/main" val="28125804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6434"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239FD340-637B-4E51-B90A-486D452FAB87}" type="slidenum">
              <a:rPr lang="en-US" altLang="en-US" sz="1200">
                <a:solidFill>
                  <a:prstClr val="black"/>
                </a:solidFill>
                <a:latin typeface="Times New Roman" pitchFamily="18" charset="0"/>
              </a:rPr>
              <a:pPr eaLnBrk="1" hangingPunct="1"/>
              <a:t>34</a:t>
            </a:fld>
            <a:endParaRPr lang="en-US" altLang="en-US" sz="1200">
              <a:solidFill>
                <a:prstClr val="black"/>
              </a:solidFill>
              <a:latin typeface="Times New Roman" pitchFamily="18" charset="0"/>
            </a:endParaRPr>
          </a:p>
        </p:txBody>
      </p:sp>
      <p:sp>
        <p:nvSpPr>
          <p:cNvPr id="1426435" name="Rectangle 2"/>
          <p:cNvSpPr>
            <a:spLocks noGrp="1" noRot="1" noChangeAspect="1" noChangeArrowheads="1" noTextEdit="1"/>
          </p:cNvSpPr>
          <p:nvPr>
            <p:ph type="sldImg"/>
          </p:nvPr>
        </p:nvSpPr>
        <p:spPr>
          <a:ln/>
        </p:spPr>
      </p:sp>
      <p:sp>
        <p:nvSpPr>
          <p:cNvPr id="142643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78105664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5650"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8B6372E4-FD9B-4033-9E13-56366474DE7F}" type="slidenum">
              <a:rPr lang="en-US" altLang="en-US" sz="1200">
                <a:solidFill>
                  <a:prstClr val="black"/>
                </a:solidFill>
                <a:latin typeface="Times New Roman" pitchFamily="18" charset="0"/>
              </a:rPr>
              <a:pPr eaLnBrk="1" hangingPunct="1"/>
              <a:t>43</a:t>
            </a:fld>
            <a:endParaRPr lang="en-US" altLang="en-US" sz="1200">
              <a:solidFill>
                <a:prstClr val="black"/>
              </a:solidFill>
              <a:latin typeface="Times New Roman" pitchFamily="18" charset="0"/>
            </a:endParaRPr>
          </a:p>
        </p:txBody>
      </p:sp>
      <p:sp>
        <p:nvSpPr>
          <p:cNvPr id="1435651" name="Rectangle 2"/>
          <p:cNvSpPr>
            <a:spLocks noGrp="1" noRot="1" noChangeAspect="1" noChangeArrowheads="1" noTextEdit="1"/>
          </p:cNvSpPr>
          <p:nvPr>
            <p:ph type="sldImg"/>
          </p:nvPr>
        </p:nvSpPr>
        <p:spPr>
          <a:ln/>
        </p:spPr>
      </p:sp>
      <p:sp>
        <p:nvSpPr>
          <p:cNvPr id="143565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4438279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6674"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3323D7E1-7717-40E6-A0A0-B334B28E53D8}" type="slidenum">
              <a:rPr lang="en-US" altLang="en-US" sz="1200">
                <a:solidFill>
                  <a:prstClr val="black"/>
                </a:solidFill>
                <a:latin typeface="Times New Roman" pitchFamily="18" charset="0"/>
              </a:rPr>
              <a:pPr eaLnBrk="1" hangingPunct="1"/>
              <a:t>44</a:t>
            </a:fld>
            <a:endParaRPr lang="en-US" altLang="en-US" sz="1200">
              <a:solidFill>
                <a:prstClr val="black"/>
              </a:solidFill>
              <a:latin typeface="Times New Roman" pitchFamily="18" charset="0"/>
            </a:endParaRPr>
          </a:p>
        </p:txBody>
      </p:sp>
      <p:sp>
        <p:nvSpPr>
          <p:cNvPr id="1436675" name="Rectangle 2"/>
          <p:cNvSpPr>
            <a:spLocks noGrp="1" noRot="1" noChangeAspect="1" noChangeArrowheads="1" noTextEdit="1"/>
          </p:cNvSpPr>
          <p:nvPr>
            <p:ph type="sldImg"/>
          </p:nvPr>
        </p:nvSpPr>
        <p:spPr>
          <a:ln/>
        </p:spPr>
      </p:sp>
      <p:sp>
        <p:nvSpPr>
          <p:cNvPr id="143667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069498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7698"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C09FCAD2-F5B2-4D3F-B62B-A0BAE453475A}" type="slidenum">
              <a:rPr lang="en-US" altLang="en-US" sz="1200">
                <a:solidFill>
                  <a:prstClr val="black"/>
                </a:solidFill>
                <a:latin typeface="Times New Roman" pitchFamily="18" charset="0"/>
              </a:rPr>
              <a:pPr eaLnBrk="1" hangingPunct="1"/>
              <a:t>45</a:t>
            </a:fld>
            <a:endParaRPr lang="en-US" altLang="en-US" sz="1200">
              <a:solidFill>
                <a:prstClr val="black"/>
              </a:solidFill>
              <a:latin typeface="Times New Roman" pitchFamily="18" charset="0"/>
            </a:endParaRPr>
          </a:p>
        </p:txBody>
      </p:sp>
      <p:sp>
        <p:nvSpPr>
          <p:cNvPr id="1437699" name="Rectangle 2"/>
          <p:cNvSpPr>
            <a:spLocks noGrp="1" noRot="1" noChangeAspect="1" noChangeArrowheads="1" noTextEdit="1"/>
          </p:cNvSpPr>
          <p:nvPr>
            <p:ph type="sldImg"/>
          </p:nvPr>
        </p:nvSpPr>
        <p:spPr>
          <a:ln/>
        </p:spPr>
      </p:sp>
      <p:sp>
        <p:nvSpPr>
          <p:cNvPr id="143770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605408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8722"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DB82780A-78E6-4120-B189-877C58D7D793}" type="slidenum">
              <a:rPr lang="en-US" altLang="en-US" sz="1200">
                <a:solidFill>
                  <a:prstClr val="black"/>
                </a:solidFill>
                <a:latin typeface="Times New Roman" pitchFamily="18" charset="0"/>
              </a:rPr>
              <a:pPr eaLnBrk="1" hangingPunct="1"/>
              <a:t>46</a:t>
            </a:fld>
            <a:endParaRPr lang="en-US" altLang="en-US" sz="1200">
              <a:solidFill>
                <a:prstClr val="black"/>
              </a:solidFill>
              <a:latin typeface="Times New Roman" pitchFamily="18" charset="0"/>
            </a:endParaRPr>
          </a:p>
        </p:txBody>
      </p:sp>
      <p:sp>
        <p:nvSpPr>
          <p:cNvPr id="1438723" name="Rectangle 2"/>
          <p:cNvSpPr>
            <a:spLocks noGrp="1" noRot="1" noChangeAspect="1" noChangeArrowheads="1" noTextEdit="1"/>
          </p:cNvSpPr>
          <p:nvPr>
            <p:ph type="sldImg"/>
          </p:nvPr>
        </p:nvSpPr>
        <p:spPr>
          <a:ln/>
        </p:spPr>
      </p:sp>
      <p:sp>
        <p:nvSpPr>
          <p:cNvPr id="143872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1567259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7458"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6DD113F0-4FAB-4616-81C8-F037B36C3780}" type="slidenum">
              <a:rPr lang="en-US" altLang="en-US" sz="1200">
                <a:solidFill>
                  <a:prstClr val="black"/>
                </a:solidFill>
                <a:latin typeface="Times New Roman" pitchFamily="18" charset="0"/>
              </a:rPr>
              <a:pPr eaLnBrk="1" hangingPunct="1"/>
              <a:t>35</a:t>
            </a:fld>
            <a:endParaRPr lang="en-US" altLang="en-US" sz="1200">
              <a:solidFill>
                <a:prstClr val="black"/>
              </a:solidFill>
              <a:latin typeface="Times New Roman" pitchFamily="18" charset="0"/>
            </a:endParaRPr>
          </a:p>
        </p:txBody>
      </p:sp>
      <p:sp>
        <p:nvSpPr>
          <p:cNvPr id="1427459" name="Rectangle 2"/>
          <p:cNvSpPr>
            <a:spLocks noGrp="1" noRot="1" noChangeAspect="1" noChangeArrowheads="1" noTextEdit="1"/>
          </p:cNvSpPr>
          <p:nvPr>
            <p:ph type="sldImg"/>
          </p:nvPr>
        </p:nvSpPr>
        <p:spPr>
          <a:ln/>
        </p:spPr>
      </p:sp>
      <p:sp>
        <p:nvSpPr>
          <p:cNvPr id="142746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2622533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8482"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B426061D-38AC-4E6A-974B-131BBC72FFC6}" type="slidenum">
              <a:rPr lang="en-US" altLang="en-US" sz="1200">
                <a:solidFill>
                  <a:prstClr val="black"/>
                </a:solidFill>
                <a:latin typeface="Times New Roman" pitchFamily="18" charset="0"/>
              </a:rPr>
              <a:pPr eaLnBrk="1" hangingPunct="1"/>
              <a:t>36</a:t>
            </a:fld>
            <a:endParaRPr lang="en-US" altLang="en-US" sz="1200">
              <a:solidFill>
                <a:prstClr val="black"/>
              </a:solidFill>
              <a:latin typeface="Times New Roman" pitchFamily="18" charset="0"/>
            </a:endParaRPr>
          </a:p>
        </p:txBody>
      </p:sp>
      <p:sp>
        <p:nvSpPr>
          <p:cNvPr id="1428483" name="Rectangle 2"/>
          <p:cNvSpPr>
            <a:spLocks noGrp="1" noRot="1" noChangeAspect="1" noChangeArrowheads="1" noTextEdit="1"/>
          </p:cNvSpPr>
          <p:nvPr>
            <p:ph type="sldImg"/>
          </p:nvPr>
        </p:nvSpPr>
        <p:spPr>
          <a:ln/>
        </p:spPr>
      </p:sp>
      <p:sp>
        <p:nvSpPr>
          <p:cNvPr id="142848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733976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9506"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EB10D282-4206-491D-B527-5EF4CD2A29AC}" type="slidenum">
              <a:rPr lang="en-US" altLang="en-US" sz="1200">
                <a:solidFill>
                  <a:prstClr val="black"/>
                </a:solidFill>
                <a:latin typeface="Times New Roman" pitchFamily="18" charset="0"/>
              </a:rPr>
              <a:pPr eaLnBrk="1" hangingPunct="1"/>
              <a:t>37</a:t>
            </a:fld>
            <a:endParaRPr lang="en-US" altLang="en-US" sz="1200">
              <a:solidFill>
                <a:prstClr val="black"/>
              </a:solidFill>
              <a:latin typeface="Times New Roman" pitchFamily="18" charset="0"/>
            </a:endParaRPr>
          </a:p>
        </p:txBody>
      </p:sp>
      <p:sp>
        <p:nvSpPr>
          <p:cNvPr id="1429507" name="Rectangle 2"/>
          <p:cNvSpPr>
            <a:spLocks noGrp="1" noRot="1" noChangeAspect="1" noChangeArrowheads="1" noTextEdit="1"/>
          </p:cNvSpPr>
          <p:nvPr>
            <p:ph type="sldImg"/>
          </p:nvPr>
        </p:nvSpPr>
        <p:spPr>
          <a:ln/>
        </p:spPr>
      </p:sp>
      <p:sp>
        <p:nvSpPr>
          <p:cNvPr id="142950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311910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0530"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BEE6BC87-9077-4B9B-A5AF-CDCCA7A29749}" type="slidenum">
              <a:rPr lang="en-US" altLang="en-US" sz="1200">
                <a:solidFill>
                  <a:prstClr val="black"/>
                </a:solidFill>
                <a:latin typeface="Times New Roman" pitchFamily="18" charset="0"/>
              </a:rPr>
              <a:pPr eaLnBrk="1" hangingPunct="1"/>
              <a:t>38</a:t>
            </a:fld>
            <a:endParaRPr lang="en-US" altLang="en-US" sz="1200">
              <a:solidFill>
                <a:prstClr val="black"/>
              </a:solidFill>
              <a:latin typeface="Times New Roman" pitchFamily="18" charset="0"/>
            </a:endParaRPr>
          </a:p>
        </p:txBody>
      </p:sp>
      <p:sp>
        <p:nvSpPr>
          <p:cNvPr id="1430531" name="Rectangle 2"/>
          <p:cNvSpPr>
            <a:spLocks noGrp="1" noRot="1" noChangeAspect="1" noChangeArrowheads="1" noTextEdit="1"/>
          </p:cNvSpPr>
          <p:nvPr>
            <p:ph type="sldImg"/>
          </p:nvPr>
        </p:nvSpPr>
        <p:spPr>
          <a:ln/>
        </p:spPr>
      </p:sp>
      <p:sp>
        <p:nvSpPr>
          <p:cNvPr id="1430532"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281792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1554"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19FA6CB9-C435-4C59-B28C-1D44D8E45C64}" type="slidenum">
              <a:rPr lang="en-US" altLang="en-US" sz="1200">
                <a:solidFill>
                  <a:prstClr val="black"/>
                </a:solidFill>
                <a:latin typeface="Times New Roman" pitchFamily="18" charset="0"/>
              </a:rPr>
              <a:pPr eaLnBrk="1" hangingPunct="1"/>
              <a:t>39</a:t>
            </a:fld>
            <a:endParaRPr lang="en-US" altLang="en-US" sz="1200">
              <a:solidFill>
                <a:prstClr val="black"/>
              </a:solidFill>
              <a:latin typeface="Times New Roman" pitchFamily="18" charset="0"/>
            </a:endParaRPr>
          </a:p>
        </p:txBody>
      </p:sp>
      <p:sp>
        <p:nvSpPr>
          <p:cNvPr id="1431555" name="Rectangle 2"/>
          <p:cNvSpPr>
            <a:spLocks noGrp="1" noRot="1" noChangeAspect="1" noChangeArrowheads="1" noTextEdit="1"/>
          </p:cNvSpPr>
          <p:nvPr>
            <p:ph type="sldImg"/>
          </p:nvPr>
        </p:nvSpPr>
        <p:spPr>
          <a:ln/>
        </p:spPr>
      </p:sp>
      <p:sp>
        <p:nvSpPr>
          <p:cNvPr id="1431556"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1174307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2578"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4E7A6EE4-199D-4623-943B-EE458603804A}" type="slidenum">
              <a:rPr lang="en-US" altLang="en-US" sz="1200">
                <a:solidFill>
                  <a:prstClr val="black"/>
                </a:solidFill>
                <a:latin typeface="Times New Roman" pitchFamily="18" charset="0"/>
              </a:rPr>
              <a:pPr eaLnBrk="1" hangingPunct="1"/>
              <a:t>40</a:t>
            </a:fld>
            <a:endParaRPr lang="en-US" altLang="en-US" sz="1200">
              <a:solidFill>
                <a:prstClr val="black"/>
              </a:solidFill>
              <a:latin typeface="Times New Roman" pitchFamily="18" charset="0"/>
            </a:endParaRPr>
          </a:p>
        </p:txBody>
      </p:sp>
      <p:sp>
        <p:nvSpPr>
          <p:cNvPr id="1432579" name="Rectangle 2"/>
          <p:cNvSpPr>
            <a:spLocks noGrp="1" noRot="1" noChangeAspect="1" noChangeArrowheads="1" noTextEdit="1"/>
          </p:cNvSpPr>
          <p:nvPr>
            <p:ph type="sldImg"/>
          </p:nvPr>
        </p:nvSpPr>
        <p:spPr>
          <a:ln/>
        </p:spPr>
      </p:sp>
      <p:sp>
        <p:nvSpPr>
          <p:cNvPr id="1432580"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824806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02"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9586BCAF-CA22-4A80-A3F9-BBC28590C757}" type="slidenum">
              <a:rPr lang="en-US" altLang="en-US" sz="1200">
                <a:solidFill>
                  <a:prstClr val="black"/>
                </a:solidFill>
                <a:latin typeface="Times New Roman" pitchFamily="18" charset="0"/>
              </a:rPr>
              <a:pPr eaLnBrk="1" hangingPunct="1"/>
              <a:t>41</a:t>
            </a:fld>
            <a:endParaRPr lang="en-US" altLang="en-US" sz="1200">
              <a:solidFill>
                <a:prstClr val="black"/>
              </a:solidFill>
              <a:latin typeface="Times New Roman" pitchFamily="18" charset="0"/>
            </a:endParaRPr>
          </a:p>
        </p:txBody>
      </p:sp>
      <p:sp>
        <p:nvSpPr>
          <p:cNvPr id="1433603" name="Rectangle 2"/>
          <p:cNvSpPr>
            <a:spLocks noGrp="1" noRot="1" noChangeAspect="1" noChangeArrowheads="1" noTextEdit="1"/>
          </p:cNvSpPr>
          <p:nvPr>
            <p:ph type="sldImg"/>
          </p:nvPr>
        </p:nvSpPr>
        <p:spPr>
          <a:ln/>
        </p:spPr>
      </p:sp>
      <p:sp>
        <p:nvSpPr>
          <p:cNvPr id="1433604"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2844238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626" name="Rectangle 7"/>
          <p:cNvSpPr>
            <a:spLocks noGrp="1" noChangeArrowheads="1"/>
          </p:cNvSpPr>
          <p:nvPr>
            <p:ph type="sldNum" sz="quarter" idx="5"/>
          </p:nvPr>
        </p:nvSpPr>
        <p:spPr>
          <a:noFill/>
        </p:spPr>
        <p:txBody>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eaLnBrk="1" hangingPunct="1"/>
            <a:fld id="{8656E9CC-0E19-4006-A1AC-E27F777A0CDF}" type="slidenum">
              <a:rPr lang="en-US" altLang="en-US" sz="1200">
                <a:solidFill>
                  <a:prstClr val="black"/>
                </a:solidFill>
                <a:latin typeface="Times New Roman" pitchFamily="18" charset="0"/>
              </a:rPr>
              <a:pPr eaLnBrk="1" hangingPunct="1"/>
              <a:t>42</a:t>
            </a:fld>
            <a:endParaRPr lang="en-US" altLang="en-US" sz="1200">
              <a:solidFill>
                <a:prstClr val="black"/>
              </a:solidFill>
              <a:latin typeface="Times New Roman" pitchFamily="18" charset="0"/>
            </a:endParaRPr>
          </a:p>
        </p:txBody>
      </p:sp>
      <p:sp>
        <p:nvSpPr>
          <p:cNvPr id="1434627" name="Rectangle 2"/>
          <p:cNvSpPr>
            <a:spLocks noGrp="1" noRot="1" noChangeAspect="1" noChangeArrowheads="1" noTextEdit="1"/>
          </p:cNvSpPr>
          <p:nvPr>
            <p:ph type="sldImg"/>
          </p:nvPr>
        </p:nvSpPr>
        <p:spPr>
          <a:ln/>
        </p:spPr>
      </p:sp>
      <p:sp>
        <p:nvSpPr>
          <p:cNvPr id="1434628" name="Rectangle 3"/>
          <p:cNvSpPr>
            <a:spLocks noGrp="1" noChangeArrowheads="1"/>
          </p:cNvSpPr>
          <p:nvPr>
            <p:ph type="body" idx="1"/>
          </p:nvPr>
        </p:nvSpPr>
        <p:spPr>
          <a:noFill/>
        </p:spPr>
        <p:txBody>
          <a:bodyPr/>
          <a:lstStyle/>
          <a:p>
            <a:pPr eaLnBrk="1" hangingPunct="1"/>
            <a:endParaRPr lang="en-US" altLang="en-US"/>
          </a:p>
        </p:txBody>
      </p:sp>
    </p:spTree>
    <p:extLst>
      <p:ext uri="{BB962C8B-B14F-4D97-AF65-F5344CB8AC3E}">
        <p14:creationId xmlns:p14="http://schemas.microsoft.com/office/powerpoint/2010/main" val="42667985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E8CF242-D610-4EED-9EC8-7CFC54A7393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E39E108-9DAF-4DA0-9876-F2DCA06FD00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6281CDD-34DD-4A36-8B98-DE328E27D8C2}"/>
              </a:ext>
            </a:extLst>
          </p:cNvPr>
          <p:cNvSpPr>
            <a:spLocks noGrp="1" noChangeArrowheads="1"/>
          </p:cNvSpPr>
          <p:nvPr>
            <p:ph type="sldNum" sz="quarter" idx="12"/>
          </p:nvPr>
        </p:nvSpPr>
        <p:spPr>
          <a:ln/>
        </p:spPr>
        <p:txBody>
          <a:bodyPr/>
          <a:lstStyle>
            <a:lvl1pPr>
              <a:defRPr/>
            </a:lvl1pPr>
          </a:lstStyle>
          <a:p>
            <a:pPr>
              <a:defRPr/>
            </a:pPr>
            <a:fld id="{B3072983-A902-4348-95C3-7DC808475A93}" type="slidenum">
              <a:rPr lang="en-US" altLang="en-US"/>
              <a:pPr>
                <a:defRPr/>
              </a:pPr>
              <a:t>‹#›</a:t>
            </a:fld>
            <a:endParaRPr lang="en-US" altLang="en-US"/>
          </a:p>
        </p:txBody>
      </p:sp>
    </p:spTree>
    <p:extLst>
      <p:ext uri="{BB962C8B-B14F-4D97-AF65-F5344CB8AC3E}">
        <p14:creationId xmlns:p14="http://schemas.microsoft.com/office/powerpoint/2010/main" val="3240101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17581C6-7ECF-47C6-93DA-1C07AED29EA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B1640B3-6540-43DB-B8CB-8EA0B5A0CFE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5E71049-A251-4F71-98A2-3011D9F9C17D}"/>
              </a:ext>
            </a:extLst>
          </p:cNvPr>
          <p:cNvSpPr>
            <a:spLocks noGrp="1" noChangeArrowheads="1"/>
          </p:cNvSpPr>
          <p:nvPr>
            <p:ph type="sldNum" sz="quarter" idx="12"/>
          </p:nvPr>
        </p:nvSpPr>
        <p:spPr>
          <a:ln/>
        </p:spPr>
        <p:txBody>
          <a:bodyPr/>
          <a:lstStyle>
            <a:lvl1pPr>
              <a:defRPr/>
            </a:lvl1pPr>
          </a:lstStyle>
          <a:p>
            <a:pPr>
              <a:defRPr/>
            </a:pPr>
            <a:fld id="{DDE5C1E5-2780-497A-AF4B-91CD43FC1D65}" type="slidenum">
              <a:rPr lang="en-US" altLang="en-US"/>
              <a:pPr>
                <a:defRPr/>
              </a:pPr>
              <a:t>‹#›</a:t>
            </a:fld>
            <a:endParaRPr lang="en-US" altLang="en-US"/>
          </a:p>
        </p:txBody>
      </p:sp>
    </p:spTree>
    <p:extLst>
      <p:ext uri="{BB962C8B-B14F-4D97-AF65-F5344CB8AC3E}">
        <p14:creationId xmlns:p14="http://schemas.microsoft.com/office/powerpoint/2010/main" val="2330512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8B494EA-634C-4482-B249-0006A645B4E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7CD42CAA-D898-41B9-84CE-18F770151A9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FCB55F59-A427-45A7-91A7-2C2C06A6F9CE}"/>
              </a:ext>
            </a:extLst>
          </p:cNvPr>
          <p:cNvSpPr>
            <a:spLocks noGrp="1" noChangeArrowheads="1"/>
          </p:cNvSpPr>
          <p:nvPr>
            <p:ph type="sldNum" sz="quarter" idx="12"/>
          </p:nvPr>
        </p:nvSpPr>
        <p:spPr>
          <a:ln/>
        </p:spPr>
        <p:txBody>
          <a:bodyPr/>
          <a:lstStyle>
            <a:lvl1pPr>
              <a:defRPr/>
            </a:lvl1pPr>
          </a:lstStyle>
          <a:p>
            <a:pPr>
              <a:defRPr/>
            </a:pPr>
            <a:fld id="{4143CB70-8472-4001-AA39-683AEF46E970}" type="slidenum">
              <a:rPr lang="en-US" altLang="en-US"/>
              <a:pPr>
                <a:defRPr/>
              </a:pPr>
              <a:t>‹#›</a:t>
            </a:fld>
            <a:endParaRPr lang="en-US" altLang="en-US"/>
          </a:p>
        </p:txBody>
      </p:sp>
    </p:spTree>
    <p:extLst>
      <p:ext uri="{BB962C8B-B14F-4D97-AF65-F5344CB8AC3E}">
        <p14:creationId xmlns:p14="http://schemas.microsoft.com/office/powerpoint/2010/main" val="36912873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56BDAFA-5DFB-453B-A303-ECD34BE1F074}"/>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15EC3AD5-E284-4883-BFE4-0FC0BEFF1D2F}" type="datetimeFigureOut">
              <a:rPr lang="en-US"/>
              <a:pPr>
                <a:defRPr/>
              </a:pPr>
              <a:t>6/2/2018</a:t>
            </a:fld>
            <a:endParaRPr lang="en-US"/>
          </a:p>
        </p:txBody>
      </p:sp>
      <p:sp>
        <p:nvSpPr>
          <p:cNvPr id="5" name="Footer Placeholder 4">
            <a:extLst>
              <a:ext uri="{FF2B5EF4-FFF2-40B4-BE49-F238E27FC236}">
                <a16:creationId xmlns:a16="http://schemas.microsoft.com/office/drawing/2014/main" id="{9FC9FBC0-4058-4389-B074-D5C0DFBB6FFB}"/>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ABB07790-174E-414B-924C-BC65DBE57F98}"/>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4C33B9CD-E109-4773-B50B-7812E26F33A0}" type="slidenum">
              <a:rPr lang="en-US"/>
              <a:pPr>
                <a:defRPr/>
              </a:pPr>
              <a:t>‹#›</a:t>
            </a:fld>
            <a:endParaRPr lang="en-US"/>
          </a:p>
        </p:txBody>
      </p:sp>
    </p:spTree>
    <p:extLst>
      <p:ext uri="{BB962C8B-B14F-4D97-AF65-F5344CB8AC3E}">
        <p14:creationId xmlns:p14="http://schemas.microsoft.com/office/powerpoint/2010/main" val="31244184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F71144-28BD-4077-97CC-83F0B5660235}"/>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60491B28-5B5B-4ED7-89AB-98C7B17EDCDB}" type="datetimeFigureOut">
              <a:rPr lang="en-US"/>
              <a:pPr>
                <a:defRPr/>
              </a:pPr>
              <a:t>6/2/2018</a:t>
            </a:fld>
            <a:endParaRPr lang="en-US"/>
          </a:p>
        </p:txBody>
      </p:sp>
      <p:sp>
        <p:nvSpPr>
          <p:cNvPr id="5" name="Footer Placeholder 4">
            <a:extLst>
              <a:ext uri="{FF2B5EF4-FFF2-40B4-BE49-F238E27FC236}">
                <a16:creationId xmlns:a16="http://schemas.microsoft.com/office/drawing/2014/main" id="{078FACB8-33D7-4A4E-91BE-30AD4F5C127C}"/>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BC18313E-619B-469F-A077-60B42C5DC097}"/>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9A44BC0C-22EF-4E59-B8C2-1AF2847284A5}" type="slidenum">
              <a:rPr lang="en-US"/>
              <a:pPr>
                <a:defRPr/>
              </a:pPr>
              <a:t>‹#›</a:t>
            </a:fld>
            <a:endParaRPr lang="en-US"/>
          </a:p>
        </p:txBody>
      </p:sp>
    </p:spTree>
    <p:extLst>
      <p:ext uri="{BB962C8B-B14F-4D97-AF65-F5344CB8AC3E}">
        <p14:creationId xmlns:p14="http://schemas.microsoft.com/office/powerpoint/2010/main" val="3051583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752429E-3FCF-4E4E-8697-37E8773B1CBB}"/>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4F0A4FAF-37D6-425E-AC98-E03570719C57}" type="datetimeFigureOut">
              <a:rPr lang="en-US"/>
              <a:pPr>
                <a:defRPr/>
              </a:pPr>
              <a:t>6/2/2018</a:t>
            </a:fld>
            <a:endParaRPr lang="en-US"/>
          </a:p>
        </p:txBody>
      </p:sp>
      <p:sp>
        <p:nvSpPr>
          <p:cNvPr id="5" name="Footer Placeholder 4">
            <a:extLst>
              <a:ext uri="{FF2B5EF4-FFF2-40B4-BE49-F238E27FC236}">
                <a16:creationId xmlns:a16="http://schemas.microsoft.com/office/drawing/2014/main" id="{C0BA5195-666E-4CE4-B155-04C88557D2E1}"/>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3FE66DC9-B84E-4C3F-9BE7-9EA26A7E758C}"/>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99CA4C6A-8DDA-4C53-8C32-4ADD00F9456B}" type="slidenum">
              <a:rPr lang="en-US"/>
              <a:pPr>
                <a:defRPr/>
              </a:pPr>
              <a:t>‹#›</a:t>
            </a:fld>
            <a:endParaRPr lang="en-US"/>
          </a:p>
        </p:txBody>
      </p:sp>
    </p:spTree>
    <p:extLst>
      <p:ext uri="{BB962C8B-B14F-4D97-AF65-F5344CB8AC3E}">
        <p14:creationId xmlns:p14="http://schemas.microsoft.com/office/powerpoint/2010/main" val="15626305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47CB737-3057-49B6-861F-8DCAAD4D15A6}"/>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08C230A5-B991-4742-9E20-D495D45C9777}" type="datetimeFigureOut">
              <a:rPr lang="en-US"/>
              <a:pPr>
                <a:defRPr/>
              </a:pPr>
              <a:t>6/2/2018</a:t>
            </a:fld>
            <a:endParaRPr lang="en-US"/>
          </a:p>
        </p:txBody>
      </p:sp>
      <p:sp>
        <p:nvSpPr>
          <p:cNvPr id="6" name="Footer Placeholder 5">
            <a:extLst>
              <a:ext uri="{FF2B5EF4-FFF2-40B4-BE49-F238E27FC236}">
                <a16:creationId xmlns:a16="http://schemas.microsoft.com/office/drawing/2014/main" id="{8CA0CBEE-7649-41ED-B49D-F548EC23FBC5}"/>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9A7D486B-9482-42D5-9BE9-E6F8F848E1C9}"/>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518DF884-E8D7-4826-BA48-705BC3F6DBB2}" type="slidenum">
              <a:rPr lang="en-US"/>
              <a:pPr>
                <a:defRPr/>
              </a:pPr>
              <a:t>‹#›</a:t>
            </a:fld>
            <a:endParaRPr lang="en-US"/>
          </a:p>
        </p:txBody>
      </p:sp>
    </p:spTree>
    <p:extLst>
      <p:ext uri="{BB962C8B-B14F-4D97-AF65-F5344CB8AC3E}">
        <p14:creationId xmlns:p14="http://schemas.microsoft.com/office/powerpoint/2010/main" val="35562706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378D750-8220-40AB-8A82-86712BB4B86F}"/>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13602486-C413-4DF2-90F6-A35AE032D9D6}" type="datetimeFigureOut">
              <a:rPr lang="en-US"/>
              <a:pPr>
                <a:defRPr/>
              </a:pPr>
              <a:t>6/2/2018</a:t>
            </a:fld>
            <a:endParaRPr lang="en-US"/>
          </a:p>
        </p:txBody>
      </p:sp>
      <p:sp>
        <p:nvSpPr>
          <p:cNvPr id="8" name="Footer Placeholder 7">
            <a:extLst>
              <a:ext uri="{FF2B5EF4-FFF2-40B4-BE49-F238E27FC236}">
                <a16:creationId xmlns:a16="http://schemas.microsoft.com/office/drawing/2014/main" id="{F8B672C7-811E-4760-AA2F-E3E79EB2BDFE}"/>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9" name="Slide Number Placeholder 8">
            <a:extLst>
              <a:ext uri="{FF2B5EF4-FFF2-40B4-BE49-F238E27FC236}">
                <a16:creationId xmlns:a16="http://schemas.microsoft.com/office/drawing/2014/main" id="{24FE50F1-1DF3-4658-ABE6-DE25E2803A2A}"/>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E777EB8D-2F25-4DAE-AAB8-692C679A4BA9}" type="slidenum">
              <a:rPr lang="en-US"/>
              <a:pPr>
                <a:defRPr/>
              </a:pPr>
              <a:t>‹#›</a:t>
            </a:fld>
            <a:endParaRPr lang="en-US"/>
          </a:p>
        </p:txBody>
      </p:sp>
    </p:spTree>
    <p:extLst>
      <p:ext uri="{BB962C8B-B14F-4D97-AF65-F5344CB8AC3E}">
        <p14:creationId xmlns:p14="http://schemas.microsoft.com/office/powerpoint/2010/main" val="1459068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42607A1-2C0C-4AAA-BCB2-0185938D86CB}"/>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EA44CF77-FF06-4B71-B533-77100FA6F19E}" type="datetimeFigureOut">
              <a:rPr lang="en-US"/>
              <a:pPr>
                <a:defRPr/>
              </a:pPr>
              <a:t>6/2/2018</a:t>
            </a:fld>
            <a:endParaRPr lang="en-US"/>
          </a:p>
        </p:txBody>
      </p:sp>
      <p:sp>
        <p:nvSpPr>
          <p:cNvPr id="4" name="Footer Placeholder 3">
            <a:extLst>
              <a:ext uri="{FF2B5EF4-FFF2-40B4-BE49-F238E27FC236}">
                <a16:creationId xmlns:a16="http://schemas.microsoft.com/office/drawing/2014/main" id="{7DA392DD-B541-4EB9-8E9E-21DA006DC971}"/>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5" name="Slide Number Placeholder 4">
            <a:extLst>
              <a:ext uri="{FF2B5EF4-FFF2-40B4-BE49-F238E27FC236}">
                <a16:creationId xmlns:a16="http://schemas.microsoft.com/office/drawing/2014/main" id="{3FDC4870-84EC-4BAB-9AB4-A4F8C63F78C1}"/>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82C96C64-C377-4703-8357-5F3511C3DA61}" type="slidenum">
              <a:rPr lang="en-US"/>
              <a:pPr>
                <a:defRPr/>
              </a:pPr>
              <a:t>‹#›</a:t>
            </a:fld>
            <a:endParaRPr lang="en-US"/>
          </a:p>
        </p:txBody>
      </p:sp>
    </p:spTree>
    <p:extLst>
      <p:ext uri="{BB962C8B-B14F-4D97-AF65-F5344CB8AC3E}">
        <p14:creationId xmlns:p14="http://schemas.microsoft.com/office/powerpoint/2010/main" val="33328872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728183-80D8-4DAD-9849-F8E1BA730C72}"/>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97F89B34-03AD-4D6C-83FB-FFDC2AA54201}" type="datetimeFigureOut">
              <a:rPr lang="en-US"/>
              <a:pPr>
                <a:defRPr/>
              </a:pPr>
              <a:t>6/2/2018</a:t>
            </a:fld>
            <a:endParaRPr lang="en-US"/>
          </a:p>
        </p:txBody>
      </p:sp>
      <p:sp>
        <p:nvSpPr>
          <p:cNvPr id="3" name="Footer Placeholder 2">
            <a:extLst>
              <a:ext uri="{FF2B5EF4-FFF2-40B4-BE49-F238E27FC236}">
                <a16:creationId xmlns:a16="http://schemas.microsoft.com/office/drawing/2014/main" id="{2F577DB9-8BC2-476F-844D-91A28A420324}"/>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4" name="Slide Number Placeholder 3">
            <a:extLst>
              <a:ext uri="{FF2B5EF4-FFF2-40B4-BE49-F238E27FC236}">
                <a16:creationId xmlns:a16="http://schemas.microsoft.com/office/drawing/2014/main" id="{E1AD3C89-16E3-45D2-A9F7-6B7D6E2F4DB3}"/>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F1B15B9E-603C-43C7-902C-39BE30E0165D}" type="slidenum">
              <a:rPr lang="en-US"/>
              <a:pPr>
                <a:defRPr/>
              </a:pPr>
              <a:t>‹#›</a:t>
            </a:fld>
            <a:endParaRPr lang="en-US"/>
          </a:p>
        </p:txBody>
      </p:sp>
    </p:spTree>
    <p:extLst>
      <p:ext uri="{BB962C8B-B14F-4D97-AF65-F5344CB8AC3E}">
        <p14:creationId xmlns:p14="http://schemas.microsoft.com/office/powerpoint/2010/main" val="35175803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B109D57-5614-4E01-92B0-4E1C4501285F}"/>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8B0BFC26-D959-4ACB-AFF7-88E308A4628E}" type="datetimeFigureOut">
              <a:rPr lang="en-US"/>
              <a:pPr>
                <a:defRPr/>
              </a:pPr>
              <a:t>6/2/2018</a:t>
            </a:fld>
            <a:endParaRPr lang="en-US"/>
          </a:p>
        </p:txBody>
      </p:sp>
      <p:sp>
        <p:nvSpPr>
          <p:cNvPr id="6" name="Footer Placeholder 5">
            <a:extLst>
              <a:ext uri="{FF2B5EF4-FFF2-40B4-BE49-F238E27FC236}">
                <a16:creationId xmlns:a16="http://schemas.microsoft.com/office/drawing/2014/main" id="{1AA3577E-371A-41A9-BAD3-5DD3AB3BCBDF}"/>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F7329532-504F-409B-9C5A-63A820E96D4C}"/>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C2266EBA-78CE-4B76-B756-244E9EF6725E}" type="slidenum">
              <a:rPr lang="en-US"/>
              <a:pPr>
                <a:defRPr/>
              </a:pPr>
              <a:t>‹#›</a:t>
            </a:fld>
            <a:endParaRPr lang="en-US"/>
          </a:p>
        </p:txBody>
      </p:sp>
    </p:spTree>
    <p:extLst>
      <p:ext uri="{BB962C8B-B14F-4D97-AF65-F5344CB8AC3E}">
        <p14:creationId xmlns:p14="http://schemas.microsoft.com/office/powerpoint/2010/main" val="289498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09B9ED4-0F89-4B23-AD21-1B096BE91AC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584BE20-9DDE-4D54-AA43-367BE73D46A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F8968F9-147B-4360-93A4-61A380859EE2}"/>
              </a:ext>
            </a:extLst>
          </p:cNvPr>
          <p:cNvSpPr>
            <a:spLocks noGrp="1" noChangeArrowheads="1"/>
          </p:cNvSpPr>
          <p:nvPr>
            <p:ph type="sldNum" sz="quarter" idx="12"/>
          </p:nvPr>
        </p:nvSpPr>
        <p:spPr>
          <a:ln/>
        </p:spPr>
        <p:txBody>
          <a:bodyPr/>
          <a:lstStyle>
            <a:lvl1pPr>
              <a:defRPr/>
            </a:lvl1pPr>
          </a:lstStyle>
          <a:p>
            <a:pPr>
              <a:defRPr/>
            </a:pPr>
            <a:fld id="{F97EB33C-75B3-416D-BB4F-F4213B77D41B}" type="slidenum">
              <a:rPr lang="en-US" altLang="en-US"/>
              <a:pPr>
                <a:defRPr/>
              </a:pPr>
              <a:t>‹#›</a:t>
            </a:fld>
            <a:endParaRPr lang="en-US" altLang="en-US"/>
          </a:p>
        </p:txBody>
      </p:sp>
    </p:spTree>
    <p:extLst>
      <p:ext uri="{BB962C8B-B14F-4D97-AF65-F5344CB8AC3E}">
        <p14:creationId xmlns:p14="http://schemas.microsoft.com/office/powerpoint/2010/main" val="18453813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1D80E237-C66D-40BB-99D6-D9F5F656E0C4}"/>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FD233085-D872-495F-B982-6E146572F98C}" type="datetimeFigureOut">
              <a:rPr lang="en-US"/>
              <a:pPr>
                <a:defRPr/>
              </a:pPr>
              <a:t>6/2/2018</a:t>
            </a:fld>
            <a:endParaRPr lang="en-US"/>
          </a:p>
        </p:txBody>
      </p:sp>
      <p:sp>
        <p:nvSpPr>
          <p:cNvPr id="6" name="Footer Placeholder 5">
            <a:extLst>
              <a:ext uri="{FF2B5EF4-FFF2-40B4-BE49-F238E27FC236}">
                <a16:creationId xmlns:a16="http://schemas.microsoft.com/office/drawing/2014/main" id="{2BC25FF4-EA1C-4637-822F-8BAA28B2F5B0}"/>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7" name="Slide Number Placeholder 6">
            <a:extLst>
              <a:ext uri="{FF2B5EF4-FFF2-40B4-BE49-F238E27FC236}">
                <a16:creationId xmlns:a16="http://schemas.microsoft.com/office/drawing/2014/main" id="{67C75867-2260-4BA0-B8F4-DA469203811A}"/>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2848388D-44DE-41A2-816F-E31115595DC8}" type="slidenum">
              <a:rPr lang="en-US"/>
              <a:pPr>
                <a:defRPr/>
              </a:pPr>
              <a:t>‹#›</a:t>
            </a:fld>
            <a:endParaRPr lang="en-US"/>
          </a:p>
        </p:txBody>
      </p:sp>
    </p:spTree>
    <p:extLst>
      <p:ext uri="{BB962C8B-B14F-4D97-AF65-F5344CB8AC3E}">
        <p14:creationId xmlns:p14="http://schemas.microsoft.com/office/powerpoint/2010/main" val="3866007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D1FBB2A-8EEE-4548-8C4B-90A288804CB8}"/>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30F0F87F-1DFC-43E5-8D47-EC77CC2B898F}" type="datetimeFigureOut">
              <a:rPr lang="en-US"/>
              <a:pPr>
                <a:defRPr/>
              </a:pPr>
              <a:t>6/2/2018</a:t>
            </a:fld>
            <a:endParaRPr lang="en-US"/>
          </a:p>
        </p:txBody>
      </p:sp>
      <p:sp>
        <p:nvSpPr>
          <p:cNvPr id="5" name="Footer Placeholder 4">
            <a:extLst>
              <a:ext uri="{FF2B5EF4-FFF2-40B4-BE49-F238E27FC236}">
                <a16:creationId xmlns:a16="http://schemas.microsoft.com/office/drawing/2014/main" id="{24623C89-05A2-4CD5-A92E-1C8246E175BD}"/>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DF673278-90D7-4115-83C2-4B288C05145E}"/>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0F321DBF-13E4-4557-BCA7-FA2151413469}" type="slidenum">
              <a:rPr lang="en-US"/>
              <a:pPr>
                <a:defRPr/>
              </a:pPr>
              <a:t>‹#›</a:t>
            </a:fld>
            <a:endParaRPr lang="en-US"/>
          </a:p>
        </p:txBody>
      </p:sp>
    </p:spTree>
    <p:extLst>
      <p:ext uri="{BB962C8B-B14F-4D97-AF65-F5344CB8AC3E}">
        <p14:creationId xmlns:p14="http://schemas.microsoft.com/office/powerpoint/2010/main" val="23244328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0286E9-E357-4B31-A541-C11CCF615411}"/>
              </a:ext>
            </a:extLst>
          </p:cNvPr>
          <p:cNvSpPr>
            <a:spLocks noGrp="1"/>
          </p:cNvSpPr>
          <p:nvPr>
            <p:ph type="dt" sz="half" idx="10"/>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4FB1511D-B01F-453E-A403-1F0DAA006882}" type="datetimeFigureOut">
              <a:rPr lang="en-US"/>
              <a:pPr>
                <a:defRPr/>
              </a:pPr>
              <a:t>6/2/2018</a:t>
            </a:fld>
            <a:endParaRPr lang="en-US"/>
          </a:p>
        </p:txBody>
      </p:sp>
      <p:sp>
        <p:nvSpPr>
          <p:cNvPr id="5" name="Footer Placeholder 4">
            <a:extLst>
              <a:ext uri="{FF2B5EF4-FFF2-40B4-BE49-F238E27FC236}">
                <a16:creationId xmlns:a16="http://schemas.microsoft.com/office/drawing/2014/main" id="{EFB319E5-AEB8-4D07-BF9E-7B601586213B}"/>
              </a:ext>
            </a:extLst>
          </p:cNvPr>
          <p:cNvSpPr>
            <a:spLocks noGrp="1"/>
          </p:cNvSpPr>
          <p:nvPr>
            <p:ph type="ftr" sz="quarter" idx="11"/>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endParaRPr lang="en-US"/>
          </a:p>
        </p:txBody>
      </p:sp>
      <p:sp>
        <p:nvSpPr>
          <p:cNvPr id="6" name="Slide Number Placeholder 5">
            <a:extLst>
              <a:ext uri="{FF2B5EF4-FFF2-40B4-BE49-F238E27FC236}">
                <a16:creationId xmlns:a16="http://schemas.microsoft.com/office/drawing/2014/main" id="{6B392E01-1834-4EFC-B9E8-F02A9AEF8B72}"/>
              </a:ext>
            </a:extLst>
          </p:cNvPr>
          <p:cNvSpPr>
            <a:spLocks noGrp="1"/>
          </p:cNvSpPr>
          <p:nvPr>
            <p:ph type="sldNum" sz="quarter" idx="12"/>
          </p:nvPr>
        </p:nvSpPr>
        <p:spPr/>
        <p:txBody>
          <a:bodyPr/>
          <a:lstStyle>
            <a:lvl1pPr eaLnBrk="0" fontAlgn="base" hangingPunct="0">
              <a:spcBef>
                <a:spcPct val="0"/>
              </a:spcBef>
              <a:spcAft>
                <a:spcPct val="0"/>
              </a:spcAft>
              <a:defRPr>
                <a:latin typeface="Berlin Sans FB" panose="020E0602020502020306" pitchFamily="34" charset="0"/>
              </a:defRPr>
            </a:lvl1pPr>
          </a:lstStyle>
          <a:p>
            <a:pPr>
              <a:defRPr/>
            </a:pPr>
            <a:fld id="{4FB40B23-109C-4C37-AA57-BCE9882EBD9A}" type="slidenum">
              <a:rPr lang="en-US"/>
              <a:pPr>
                <a:defRPr/>
              </a:pPr>
              <a:t>‹#›</a:t>
            </a:fld>
            <a:endParaRPr lang="en-US"/>
          </a:p>
        </p:txBody>
      </p:sp>
    </p:spTree>
    <p:extLst>
      <p:ext uri="{BB962C8B-B14F-4D97-AF65-F5344CB8AC3E}">
        <p14:creationId xmlns:p14="http://schemas.microsoft.com/office/powerpoint/2010/main" val="39171681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C060335F-BC2C-4EF4-AA75-729102902A3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09E2B59-0072-4D34-BFCC-038848718CC9}"/>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B9D7978-B21B-4D76-8950-D84B8CEFB85C}"/>
              </a:ext>
            </a:extLst>
          </p:cNvPr>
          <p:cNvSpPr>
            <a:spLocks noGrp="1" noChangeArrowheads="1"/>
          </p:cNvSpPr>
          <p:nvPr>
            <p:ph type="sldNum" sz="quarter" idx="12"/>
          </p:nvPr>
        </p:nvSpPr>
        <p:spPr>
          <a:ln/>
        </p:spPr>
        <p:txBody>
          <a:bodyPr/>
          <a:lstStyle>
            <a:lvl1pPr>
              <a:defRPr/>
            </a:lvl1pPr>
          </a:lstStyle>
          <a:p>
            <a:pPr>
              <a:defRPr/>
            </a:pPr>
            <a:fld id="{690DC9C0-1A6A-4893-8CED-02700F2E1729}" type="slidenum">
              <a:rPr lang="en-US" altLang="en-US"/>
              <a:pPr>
                <a:defRPr/>
              </a:pPr>
              <a:t>‹#›</a:t>
            </a:fld>
            <a:endParaRPr lang="en-US" altLang="en-US"/>
          </a:p>
        </p:txBody>
      </p:sp>
    </p:spTree>
    <p:extLst>
      <p:ext uri="{BB962C8B-B14F-4D97-AF65-F5344CB8AC3E}">
        <p14:creationId xmlns:p14="http://schemas.microsoft.com/office/powerpoint/2010/main" val="1624124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F09AC92-1699-4695-8A60-EBF9EFFE23B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569CA0B-DC96-4060-B68E-963607D398B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E48A720B-B5F4-4084-A360-60B3E1F4F9D4}"/>
              </a:ext>
            </a:extLst>
          </p:cNvPr>
          <p:cNvSpPr>
            <a:spLocks noGrp="1" noChangeArrowheads="1"/>
          </p:cNvSpPr>
          <p:nvPr>
            <p:ph type="sldNum" sz="quarter" idx="12"/>
          </p:nvPr>
        </p:nvSpPr>
        <p:spPr>
          <a:ln/>
        </p:spPr>
        <p:txBody>
          <a:bodyPr/>
          <a:lstStyle>
            <a:lvl1pPr>
              <a:defRPr/>
            </a:lvl1pPr>
          </a:lstStyle>
          <a:p>
            <a:pPr>
              <a:defRPr/>
            </a:pPr>
            <a:fld id="{7DED5A72-A684-4B90-8324-22287C207158}" type="slidenum">
              <a:rPr lang="en-US" altLang="en-US"/>
              <a:pPr>
                <a:defRPr/>
              </a:pPr>
              <a:t>‹#›</a:t>
            </a:fld>
            <a:endParaRPr lang="en-US" altLang="en-US"/>
          </a:p>
        </p:txBody>
      </p:sp>
    </p:spTree>
    <p:extLst>
      <p:ext uri="{BB962C8B-B14F-4D97-AF65-F5344CB8AC3E}">
        <p14:creationId xmlns:p14="http://schemas.microsoft.com/office/powerpoint/2010/main" val="42948431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1E4401C-4D33-494F-BAF9-A95FB26E22F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A6D8F182-9C0D-44E9-965B-3CF13C45808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06E1E5CB-2EE3-4A02-9C33-848D62AC4080}"/>
              </a:ext>
            </a:extLst>
          </p:cNvPr>
          <p:cNvSpPr>
            <a:spLocks noGrp="1" noChangeArrowheads="1"/>
          </p:cNvSpPr>
          <p:nvPr>
            <p:ph type="sldNum" sz="quarter" idx="12"/>
          </p:nvPr>
        </p:nvSpPr>
        <p:spPr>
          <a:ln/>
        </p:spPr>
        <p:txBody>
          <a:bodyPr/>
          <a:lstStyle>
            <a:lvl1pPr>
              <a:defRPr/>
            </a:lvl1pPr>
          </a:lstStyle>
          <a:p>
            <a:pPr>
              <a:defRPr/>
            </a:pPr>
            <a:fld id="{E781BF12-5836-477C-9E48-3583C08800DB}" type="slidenum">
              <a:rPr lang="en-US" altLang="en-US"/>
              <a:pPr>
                <a:defRPr/>
              </a:pPr>
              <a:t>‹#›</a:t>
            </a:fld>
            <a:endParaRPr lang="en-US" altLang="en-US"/>
          </a:p>
        </p:txBody>
      </p:sp>
    </p:spTree>
    <p:extLst>
      <p:ext uri="{BB962C8B-B14F-4D97-AF65-F5344CB8AC3E}">
        <p14:creationId xmlns:p14="http://schemas.microsoft.com/office/powerpoint/2010/main" val="3046715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E37D8A9-E29B-40CD-B60A-B79E452994D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ED9112BA-405B-490B-AC1F-CC38AAC82A5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CE438BA1-F9C8-49C3-83BB-8BFEA56E33DD}"/>
              </a:ext>
            </a:extLst>
          </p:cNvPr>
          <p:cNvSpPr>
            <a:spLocks noGrp="1" noChangeArrowheads="1"/>
          </p:cNvSpPr>
          <p:nvPr>
            <p:ph type="sldNum" sz="quarter" idx="12"/>
          </p:nvPr>
        </p:nvSpPr>
        <p:spPr>
          <a:ln/>
        </p:spPr>
        <p:txBody>
          <a:bodyPr/>
          <a:lstStyle>
            <a:lvl1pPr>
              <a:defRPr/>
            </a:lvl1pPr>
          </a:lstStyle>
          <a:p>
            <a:pPr>
              <a:defRPr/>
            </a:pPr>
            <a:fld id="{DAC70C64-F16D-4A21-9FDC-7C21CEDA4B1D}" type="slidenum">
              <a:rPr lang="en-US" altLang="en-US"/>
              <a:pPr>
                <a:defRPr/>
              </a:pPr>
              <a:t>‹#›</a:t>
            </a:fld>
            <a:endParaRPr lang="en-US" altLang="en-US"/>
          </a:p>
        </p:txBody>
      </p:sp>
    </p:spTree>
    <p:extLst>
      <p:ext uri="{BB962C8B-B14F-4D97-AF65-F5344CB8AC3E}">
        <p14:creationId xmlns:p14="http://schemas.microsoft.com/office/powerpoint/2010/main" val="3528480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6C90B9B8-14F9-491E-8B18-C81652E4677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E229ECF0-DC8E-43C6-AD4A-CD873C1E420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E0AFB9F7-9FB1-44AD-B874-AF476A6B399B}"/>
              </a:ext>
            </a:extLst>
          </p:cNvPr>
          <p:cNvSpPr>
            <a:spLocks noGrp="1" noChangeArrowheads="1"/>
          </p:cNvSpPr>
          <p:nvPr>
            <p:ph type="sldNum" sz="quarter" idx="12"/>
          </p:nvPr>
        </p:nvSpPr>
        <p:spPr>
          <a:ln/>
        </p:spPr>
        <p:txBody>
          <a:bodyPr/>
          <a:lstStyle>
            <a:lvl1pPr>
              <a:defRPr/>
            </a:lvl1pPr>
          </a:lstStyle>
          <a:p>
            <a:pPr>
              <a:defRPr/>
            </a:pPr>
            <a:fld id="{AEE833DE-DE72-4104-AD04-98A9D1E0F57E}" type="slidenum">
              <a:rPr lang="en-US" altLang="en-US"/>
              <a:pPr>
                <a:defRPr/>
              </a:pPr>
              <a:t>‹#›</a:t>
            </a:fld>
            <a:endParaRPr lang="en-US" altLang="en-US"/>
          </a:p>
        </p:txBody>
      </p:sp>
    </p:spTree>
    <p:extLst>
      <p:ext uri="{BB962C8B-B14F-4D97-AF65-F5344CB8AC3E}">
        <p14:creationId xmlns:p14="http://schemas.microsoft.com/office/powerpoint/2010/main" val="2442777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AB4F600-9C3A-4281-8626-B0A1FA65263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4C930633-ACBA-4C29-BB6F-A1AD6DD48C6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AC81CCF-D594-42F0-8C77-A184AA8C319E}"/>
              </a:ext>
            </a:extLst>
          </p:cNvPr>
          <p:cNvSpPr>
            <a:spLocks noGrp="1" noChangeArrowheads="1"/>
          </p:cNvSpPr>
          <p:nvPr>
            <p:ph type="sldNum" sz="quarter" idx="12"/>
          </p:nvPr>
        </p:nvSpPr>
        <p:spPr>
          <a:ln/>
        </p:spPr>
        <p:txBody>
          <a:bodyPr/>
          <a:lstStyle>
            <a:lvl1pPr>
              <a:defRPr/>
            </a:lvl1pPr>
          </a:lstStyle>
          <a:p>
            <a:pPr>
              <a:defRPr/>
            </a:pPr>
            <a:fld id="{0C233724-B6F8-412D-9AB3-057C30D923C7}" type="slidenum">
              <a:rPr lang="en-US" altLang="en-US"/>
              <a:pPr>
                <a:defRPr/>
              </a:pPr>
              <a:t>‹#›</a:t>
            </a:fld>
            <a:endParaRPr lang="en-US" altLang="en-US"/>
          </a:p>
        </p:txBody>
      </p:sp>
    </p:spTree>
    <p:extLst>
      <p:ext uri="{BB962C8B-B14F-4D97-AF65-F5344CB8AC3E}">
        <p14:creationId xmlns:p14="http://schemas.microsoft.com/office/powerpoint/2010/main" val="2244256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C40F7F1D-C15B-481B-9780-0141FDA5E61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5B7C9DF-FFA9-4EB6-AFE0-DB7087A302F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3C7156D0-1111-4D25-9879-44A2404A51A8}"/>
              </a:ext>
            </a:extLst>
          </p:cNvPr>
          <p:cNvSpPr>
            <a:spLocks noGrp="1" noChangeArrowheads="1"/>
          </p:cNvSpPr>
          <p:nvPr>
            <p:ph type="sldNum" sz="quarter" idx="12"/>
          </p:nvPr>
        </p:nvSpPr>
        <p:spPr>
          <a:ln/>
        </p:spPr>
        <p:txBody>
          <a:bodyPr/>
          <a:lstStyle>
            <a:lvl1pPr>
              <a:defRPr/>
            </a:lvl1pPr>
          </a:lstStyle>
          <a:p>
            <a:pPr>
              <a:defRPr/>
            </a:pPr>
            <a:fld id="{87EA20CB-95CF-407C-A86A-E2BF448270F3}" type="slidenum">
              <a:rPr lang="en-US" altLang="en-US"/>
              <a:pPr>
                <a:defRPr/>
              </a:pPr>
              <a:t>‹#›</a:t>
            </a:fld>
            <a:endParaRPr lang="en-US" altLang="en-US"/>
          </a:p>
        </p:txBody>
      </p:sp>
    </p:spTree>
    <p:extLst>
      <p:ext uri="{BB962C8B-B14F-4D97-AF65-F5344CB8AC3E}">
        <p14:creationId xmlns:p14="http://schemas.microsoft.com/office/powerpoint/2010/main" val="3640813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254179B-A1BF-4382-8E37-A6EE789425DC}"/>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3309A72E-F4A7-4E60-B4D9-FA18DD2C5933}"/>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CB95FA73-F61E-4225-932D-9DE0559C7B13}"/>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latin typeface="+mn-lt"/>
              </a:defRPr>
            </a:lvl1pPr>
          </a:lstStyle>
          <a:p>
            <a:pPr>
              <a:defRPr/>
            </a:pPr>
            <a:endParaRPr lang="en-US" altLang="en-US"/>
          </a:p>
        </p:txBody>
      </p:sp>
      <p:sp>
        <p:nvSpPr>
          <p:cNvPr id="1029" name="Rectangle 5">
            <a:extLst>
              <a:ext uri="{FF2B5EF4-FFF2-40B4-BE49-F238E27FC236}">
                <a16:creationId xmlns:a16="http://schemas.microsoft.com/office/drawing/2014/main" id="{96F67FDA-CAD3-44C0-AD8E-237769B0376E}"/>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mn-lt"/>
              </a:defRPr>
            </a:lvl1pPr>
          </a:lstStyle>
          <a:p>
            <a:pPr>
              <a:defRPr/>
            </a:pPr>
            <a:endParaRPr lang="en-US" altLang="en-US"/>
          </a:p>
        </p:txBody>
      </p:sp>
      <p:sp>
        <p:nvSpPr>
          <p:cNvPr id="1030" name="Rectangle 6">
            <a:extLst>
              <a:ext uri="{FF2B5EF4-FFF2-40B4-BE49-F238E27FC236}">
                <a16:creationId xmlns:a16="http://schemas.microsoft.com/office/drawing/2014/main" id="{B32AD006-9B58-4B2A-A967-4F6FEB2D8EB0}"/>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Times New Roman" panose="02020603050405020304" pitchFamily="18" charset="0"/>
              </a:defRPr>
            </a:lvl1pPr>
          </a:lstStyle>
          <a:p>
            <a:pPr>
              <a:defRPr/>
            </a:pPr>
            <a:fld id="{0C6E9A99-CF59-4608-B8CE-05B8399DD29A}" type="slidenum">
              <a:rPr lang="en-US" altLang="en-US"/>
              <a:pPr>
                <a:defRPr/>
              </a:pPr>
              <a:t>‹#›</a:t>
            </a:fld>
            <a:endParaRPr lang="en-US" altLang="en-US"/>
          </a:p>
        </p:txBody>
      </p:sp>
    </p:spTree>
    <p:extLst>
      <p:ext uri="{BB962C8B-B14F-4D97-AF65-F5344CB8AC3E}">
        <p14:creationId xmlns:p14="http://schemas.microsoft.com/office/powerpoint/2010/main" val="102105487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7170" name="Title Placeholder 1">
            <a:extLst>
              <a:ext uri="{FF2B5EF4-FFF2-40B4-BE49-F238E27FC236}">
                <a16:creationId xmlns:a16="http://schemas.microsoft.com/office/drawing/2014/main" id="{07B78B90-033D-421A-8ACD-D808B7191D20}"/>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a:extLst>
              <a:ext uri="{FF2B5EF4-FFF2-40B4-BE49-F238E27FC236}">
                <a16:creationId xmlns:a16="http://schemas.microsoft.com/office/drawing/2014/main" id="{59378450-65CC-467B-A878-362215F55018}"/>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8E2EC6BE-0ECF-4E5C-91C9-9F4258091468}"/>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Calibri"/>
              </a:defRPr>
            </a:lvl1pPr>
          </a:lstStyle>
          <a:p>
            <a:pPr>
              <a:defRPr/>
            </a:pPr>
            <a:fld id="{7B523B11-4A89-40D7-8C4E-D958BEE4E128}" type="datetimeFigureOut">
              <a:rPr lang="en-US"/>
              <a:pPr>
                <a:defRPr/>
              </a:pPr>
              <a:t>6/2/2018</a:t>
            </a:fld>
            <a:endParaRPr lang="en-US"/>
          </a:p>
        </p:txBody>
      </p:sp>
      <p:sp>
        <p:nvSpPr>
          <p:cNvPr id="5" name="Footer Placeholder 4">
            <a:extLst>
              <a:ext uri="{FF2B5EF4-FFF2-40B4-BE49-F238E27FC236}">
                <a16:creationId xmlns:a16="http://schemas.microsoft.com/office/drawing/2014/main" id="{183F46D3-0247-4137-A2E6-4F2643449747}"/>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Calibri"/>
              </a:defRPr>
            </a:lvl1pPr>
          </a:lstStyle>
          <a:p>
            <a:pPr>
              <a:defRPr/>
            </a:pPr>
            <a:endParaRPr lang="en-US"/>
          </a:p>
        </p:txBody>
      </p:sp>
      <p:sp>
        <p:nvSpPr>
          <p:cNvPr id="6" name="Slide Number Placeholder 5">
            <a:extLst>
              <a:ext uri="{FF2B5EF4-FFF2-40B4-BE49-F238E27FC236}">
                <a16:creationId xmlns:a16="http://schemas.microsoft.com/office/drawing/2014/main" id="{AEDB811D-A22C-47BC-8F18-F4F4FAF38AEA}"/>
              </a:ext>
            </a:extLst>
          </p:cNvPr>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prstClr val="black">
                    <a:tint val="75000"/>
                  </a:prstClr>
                </a:solidFill>
                <a:latin typeface="Calibri"/>
              </a:defRPr>
            </a:lvl1pPr>
          </a:lstStyle>
          <a:p>
            <a:pPr>
              <a:defRPr/>
            </a:pPr>
            <a:fld id="{96BE256A-3C04-478E-9F2F-E2A3E4F9578B}" type="slidenum">
              <a:rPr lang="en-US"/>
              <a:pPr>
                <a:defRPr/>
              </a:pPr>
              <a:t>‹#›</a:t>
            </a:fld>
            <a:endParaRPr lang="en-US"/>
          </a:p>
        </p:txBody>
      </p:sp>
    </p:spTree>
    <p:extLst>
      <p:ext uri="{BB962C8B-B14F-4D97-AF65-F5344CB8AC3E}">
        <p14:creationId xmlns:p14="http://schemas.microsoft.com/office/powerpoint/2010/main" val="404418682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686F5-B27C-4BA0-95F5-793343078087}"/>
              </a:ext>
            </a:extLst>
          </p:cNvPr>
          <p:cNvSpPr txBox="1"/>
          <p:nvPr/>
        </p:nvSpPr>
        <p:spPr>
          <a:xfrm>
            <a:off x="152400" y="1298822"/>
            <a:ext cx="8839200" cy="2677656"/>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9600" b="0"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Welcome</a:t>
            </a:r>
            <a:r>
              <a:rPr kumimoji="0" lang="en-US" sz="4400" b="0"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To </a:t>
            </a:r>
            <a:r>
              <a:rPr lang="en-US" sz="3600" dirty="0">
                <a:solidFill>
                  <a:srgbClr val="FFFFFF"/>
                </a:solidFill>
                <a:effectLst>
                  <a:outerShdw blurRad="38100" dist="38100" dir="2700000" algn="tl">
                    <a:srgbClr val="000000">
                      <a:alpha val="43137"/>
                    </a:srgbClr>
                  </a:outerShdw>
                </a:effectLst>
                <a:latin typeface="Berlin Sans FB" panose="020E0602020502020306" pitchFamily="34" charset="0"/>
              </a:rPr>
              <a:t>Darby Creek Church</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Thanks for joining us!</a:t>
            </a:r>
          </a:p>
        </p:txBody>
      </p:sp>
    </p:spTree>
    <p:extLst>
      <p:ext uri="{BB962C8B-B14F-4D97-AF65-F5344CB8AC3E}">
        <p14:creationId xmlns:p14="http://schemas.microsoft.com/office/powerpoint/2010/main" val="8896595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E5BCEFD-DD08-4997-8A25-FA50E39CE1F7}"/>
              </a:ext>
            </a:extLst>
          </p:cNvPr>
          <p:cNvSpPr txBox="1"/>
          <p:nvPr/>
        </p:nvSpPr>
        <p:spPr>
          <a:xfrm>
            <a:off x="0" y="303213"/>
            <a:ext cx="9144000" cy="3786187"/>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all the earth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Will shout Your praise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hearts will cry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These bones will sing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p:txBody>
      </p:sp>
      <p:sp>
        <p:nvSpPr>
          <p:cNvPr id="3" name="Text Box 2">
            <a:extLst>
              <a:ext uri="{FF2B5EF4-FFF2-40B4-BE49-F238E27FC236}">
                <a16:creationId xmlns:a16="http://schemas.microsoft.com/office/drawing/2014/main" id="{37D969C4-028B-4E46-8A6A-5EC8E3AF2952}"/>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GAYL-9/11</a:t>
            </a:r>
          </a:p>
        </p:txBody>
      </p:sp>
    </p:spTree>
    <p:extLst>
      <p:ext uri="{BB962C8B-B14F-4D97-AF65-F5344CB8AC3E}">
        <p14:creationId xmlns:p14="http://schemas.microsoft.com/office/powerpoint/2010/main" val="181888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6EA81C-D614-41B2-9B53-5A6F8711E6C5}"/>
              </a:ext>
            </a:extLst>
          </p:cNvPr>
          <p:cNvSpPr txBox="1"/>
          <p:nvPr/>
        </p:nvSpPr>
        <p:spPr>
          <a:xfrm>
            <a:off x="152400" y="185738"/>
            <a:ext cx="8839200" cy="3170237"/>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 to You only</a:t>
            </a:r>
          </a:p>
        </p:txBody>
      </p:sp>
      <p:sp>
        <p:nvSpPr>
          <p:cNvPr id="3" name="Text Box 2">
            <a:extLst>
              <a:ext uri="{FF2B5EF4-FFF2-40B4-BE49-F238E27FC236}">
                <a16:creationId xmlns:a16="http://schemas.microsoft.com/office/drawing/2014/main" id="{4E18792A-5EAC-44E8-8BEA-F1DB1E247109}"/>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GAYL-10/11</a:t>
            </a:r>
          </a:p>
        </p:txBody>
      </p:sp>
    </p:spTree>
    <p:extLst>
      <p:ext uri="{BB962C8B-B14F-4D97-AF65-F5344CB8AC3E}">
        <p14:creationId xmlns:p14="http://schemas.microsoft.com/office/powerpoint/2010/main" val="29006754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0A167BF-EB24-4375-8CE1-BCA0DE78734B}"/>
              </a:ext>
            </a:extLst>
          </p:cNvPr>
          <p:cNvSpPr txBox="1"/>
          <p:nvPr/>
        </p:nvSpPr>
        <p:spPr>
          <a:xfrm>
            <a:off x="152400" y="261938"/>
            <a:ext cx="8839200" cy="3170237"/>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 to You only</a:t>
            </a:r>
          </a:p>
        </p:txBody>
      </p:sp>
      <p:sp>
        <p:nvSpPr>
          <p:cNvPr id="3" name="TextBox 1">
            <a:extLst>
              <a:ext uri="{FF2B5EF4-FFF2-40B4-BE49-F238E27FC236}">
                <a16:creationId xmlns:a16="http://schemas.microsoft.com/office/drawing/2014/main" id="{0E1A77A7-7B81-4247-A910-287CD19EB516}"/>
              </a:ext>
            </a:extLst>
          </p:cNvPr>
          <p:cNvSpPr txBox="1">
            <a:spLocks noChangeArrowheads="1"/>
          </p:cNvSpPr>
          <p:nvPr/>
        </p:nvSpPr>
        <p:spPr bwMode="auto">
          <a:xfrm>
            <a:off x="152400" y="4953000"/>
            <a:ext cx="88392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“Great Are You Lord” by David Leonard, Jason Ingram, &amp; Leslie Jordan.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©2012 Integrity's Alleluia! </a:t>
            </a:r>
            <a:r>
              <a:rPr kumimoji="0" lang="en-US" altLang="en-US" sz="18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Music.This</a:t>
            </a: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version by All Sons &amp; Daughters on “Live”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All Rights Reserved. International Copyright Secured. Used by Permission.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CCLI License # 686155.</a:t>
            </a:r>
          </a:p>
        </p:txBody>
      </p:sp>
      <p:sp>
        <p:nvSpPr>
          <p:cNvPr id="5" name="Text Box 2">
            <a:extLst>
              <a:ext uri="{FF2B5EF4-FFF2-40B4-BE49-F238E27FC236}">
                <a16:creationId xmlns:a16="http://schemas.microsoft.com/office/drawing/2014/main" id="{09CB344B-190F-4847-A1A6-43AB38761DA8}"/>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GAYL-11/11</a:t>
            </a:r>
          </a:p>
        </p:txBody>
      </p:sp>
    </p:spTree>
    <p:extLst>
      <p:ext uri="{BB962C8B-B14F-4D97-AF65-F5344CB8AC3E}">
        <p14:creationId xmlns:p14="http://schemas.microsoft.com/office/powerpoint/2010/main" val="3041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503874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F4FA764-FE88-4E2A-BFCC-7D58817A5E35}"/>
              </a:ext>
            </a:extLst>
          </p:cNvPr>
          <p:cNvSpPr txBox="1"/>
          <p:nvPr/>
        </p:nvSpPr>
        <p:spPr>
          <a:xfrm>
            <a:off x="152400" y="0"/>
            <a:ext cx="8839200" cy="378618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sng"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Holy Spirit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There's nothing worth more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That could ever come close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No thing can compare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You’re our living Hope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a:t>
            </a:r>
          </a:p>
        </p:txBody>
      </p:sp>
      <p:sp>
        <p:nvSpPr>
          <p:cNvPr id="859139" name="TextBox 1">
            <a:extLst>
              <a:ext uri="{FF2B5EF4-FFF2-40B4-BE49-F238E27FC236}">
                <a16:creationId xmlns:a16="http://schemas.microsoft.com/office/drawing/2014/main" id="{D245DCC8-B648-4177-84EF-8F0FF9F745E5}"/>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HS-1/8</a:t>
            </a:r>
          </a:p>
        </p:txBody>
      </p:sp>
    </p:spTree>
    <p:extLst>
      <p:ext uri="{BB962C8B-B14F-4D97-AF65-F5344CB8AC3E}">
        <p14:creationId xmlns:p14="http://schemas.microsoft.com/office/powerpoint/2010/main" val="36836051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391B9DF-F2DA-4062-813A-133CCD683A73}"/>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I've tasted and seen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Of the sweetest of loves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Where my heart becomes free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my shame is undone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 </a:t>
            </a:r>
          </a:p>
        </p:txBody>
      </p:sp>
      <p:sp>
        <p:nvSpPr>
          <p:cNvPr id="860163" name="TextBox 1">
            <a:extLst>
              <a:ext uri="{FF2B5EF4-FFF2-40B4-BE49-F238E27FC236}">
                <a16:creationId xmlns:a16="http://schemas.microsoft.com/office/drawing/2014/main" id="{04B64F1A-267A-4698-B8B9-9D1F166EBCD9}"/>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HS-2/8</a:t>
            </a:r>
          </a:p>
        </p:txBody>
      </p:sp>
    </p:spTree>
    <p:extLst>
      <p:ext uri="{BB962C8B-B14F-4D97-AF65-F5344CB8AC3E}">
        <p14:creationId xmlns:p14="http://schemas.microsoft.com/office/powerpoint/2010/main" val="23773851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59CAD26-73E5-4DEA-94A1-77B583786CA6}"/>
              </a:ext>
            </a:extLst>
          </p:cNvPr>
          <p:cNvSpPr txBox="1"/>
          <p:nvPr/>
        </p:nvSpPr>
        <p:spPr>
          <a:xfrm>
            <a:off x="0" y="152400"/>
            <a:ext cx="9144000" cy="2940050"/>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Holy Spirit You are welcome 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Come flood this place and fill the atmosphere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glory God is what our hearts long for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To be overcome by Your presence Lord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a:t>
            </a:r>
          </a:p>
        </p:txBody>
      </p:sp>
      <p:sp>
        <p:nvSpPr>
          <p:cNvPr id="861187" name="TextBox 1">
            <a:extLst>
              <a:ext uri="{FF2B5EF4-FFF2-40B4-BE49-F238E27FC236}">
                <a16:creationId xmlns:a16="http://schemas.microsoft.com/office/drawing/2014/main" id="{AD0FA992-B1AA-464A-91F7-7798FDD568AC}"/>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HS-3/8</a:t>
            </a:r>
          </a:p>
        </p:txBody>
      </p:sp>
    </p:spTree>
    <p:extLst>
      <p:ext uri="{BB962C8B-B14F-4D97-AF65-F5344CB8AC3E}">
        <p14:creationId xmlns:p14="http://schemas.microsoft.com/office/powerpoint/2010/main" val="1292490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41690D-FC78-41FB-8508-F134FDE5D68B}"/>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There's nothing worth more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That could ever come close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No thing can compare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You’re our living Hope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a:t>
            </a:r>
          </a:p>
        </p:txBody>
      </p:sp>
      <p:sp>
        <p:nvSpPr>
          <p:cNvPr id="862211" name="TextBox 1">
            <a:extLst>
              <a:ext uri="{FF2B5EF4-FFF2-40B4-BE49-F238E27FC236}">
                <a16:creationId xmlns:a16="http://schemas.microsoft.com/office/drawing/2014/main" id="{4D3EF362-955D-47A9-BFE1-8451F7607D8D}"/>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HS-4/8</a:t>
            </a:r>
          </a:p>
        </p:txBody>
      </p:sp>
    </p:spTree>
    <p:extLst>
      <p:ext uri="{BB962C8B-B14F-4D97-AF65-F5344CB8AC3E}">
        <p14:creationId xmlns:p14="http://schemas.microsoft.com/office/powerpoint/2010/main" val="4068256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751FECC-7536-4E58-A797-509EA1989D73}"/>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I've tasted and seen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Of the sweetest of loves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Where my heart becomes free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my shame is undone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a:t>
            </a:r>
          </a:p>
        </p:txBody>
      </p:sp>
      <p:sp>
        <p:nvSpPr>
          <p:cNvPr id="863235" name="TextBox 1">
            <a:extLst>
              <a:ext uri="{FF2B5EF4-FFF2-40B4-BE49-F238E27FC236}">
                <a16:creationId xmlns:a16="http://schemas.microsoft.com/office/drawing/2014/main" id="{076AD7A9-3A19-4C03-8228-327FA4A48BEF}"/>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HS-5/8</a:t>
            </a:r>
          </a:p>
        </p:txBody>
      </p:sp>
    </p:spTree>
    <p:extLst>
      <p:ext uri="{BB962C8B-B14F-4D97-AF65-F5344CB8AC3E}">
        <p14:creationId xmlns:p14="http://schemas.microsoft.com/office/powerpoint/2010/main" val="35997159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5B5A27D-E896-4AC7-99E9-995EBB2BB053}"/>
              </a:ext>
            </a:extLst>
          </p:cNvPr>
          <p:cNvSpPr txBox="1"/>
          <p:nvPr/>
        </p:nvSpPr>
        <p:spPr>
          <a:xfrm>
            <a:off x="0" y="152400"/>
            <a:ext cx="9144000" cy="2940050"/>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Holy Spirit You are welcome 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Come flood this place and fill the atmosphere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glory God is what our hearts long for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To be overcome by Your presence Lord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presence Lord</a:t>
            </a:r>
          </a:p>
        </p:txBody>
      </p:sp>
      <p:sp>
        <p:nvSpPr>
          <p:cNvPr id="864259" name="TextBox 1">
            <a:extLst>
              <a:ext uri="{FF2B5EF4-FFF2-40B4-BE49-F238E27FC236}">
                <a16:creationId xmlns:a16="http://schemas.microsoft.com/office/drawing/2014/main" id="{48675587-3D63-4DA8-9898-2CC0D9A603D7}"/>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HS-6/8</a:t>
            </a:r>
          </a:p>
        </p:txBody>
      </p:sp>
    </p:spTree>
    <p:extLst>
      <p:ext uri="{BB962C8B-B14F-4D97-AF65-F5344CB8AC3E}">
        <p14:creationId xmlns:p14="http://schemas.microsoft.com/office/powerpoint/2010/main" val="1287056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686F5-B27C-4BA0-95F5-793343078087}"/>
              </a:ext>
            </a:extLst>
          </p:cNvPr>
          <p:cNvSpPr txBox="1"/>
          <p:nvPr/>
        </p:nvSpPr>
        <p:spPr>
          <a:xfrm>
            <a:off x="152400" y="152400"/>
            <a:ext cx="8839200" cy="378618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give life, You are love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bring light to the darkness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give hope, You restore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Every heart that is broken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p:txBody>
      </p:sp>
      <p:sp>
        <p:nvSpPr>
          <p:cNvPr id="3" name="Text Box 2">
            <a:extLst>
              <a:ext uri="{FF2B5EF4-FFF2-40B4-BE49-F238E27FC236}">
                <a16:creationId xmlns:a16="http://schemas.microsoft.com/office/drawing/2014/main" id="{ACFACE7F-BFEC-4C88-BCE2-756D5823EEF4}"/>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GAYL-1/11</a:t>
            </a:r>
          </a:p>
        </p:txBody>
      </p:sp>
    </p:spTree>
    <p:extLst>
      <p:ext uri="{BB962C8B-B14F-4D97-AF65-F5344CB8AC3E}">
        <p14:creationId xmlns:p14="http://schemas.microsoft.com/office/powerpoint/2010/main" val="7493538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EF453D7-32D5-4F0E-8BC4-1A348FF78D25}"/>
              </a:ext>
            </a:extLst>
          </p:cNvPr>
          <p:cNvSpPr txBox="1"/>
          <p:nvPr/>
        </p:nvSpPr>
        <p:spPr>
          <a:xfrm>
            <a:off x="152400" y="76200"/>
            <a:ext cx="8839200" cy="4708525"/>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become more aware of Your presence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experience the glory of Your goodness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become more aware of Your presence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experience the glory of Your goodness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become more aware of Your presence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4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experience the glory of Your goodness</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0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become more aware of Your presence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us experience the glory of Your goodness</a:t>
            </a:r>
          </a:p>
        </p:txBody>
      </p:sp>
      <p:sp>
        <p:nvSpPr>
          <p:cNvPr id="865283" name="TextBox 1">
            <a:extLst>
              <a:ext uri="{FF2B5EF4-FFF2-40B4-BE49-F238E27FC236}">
                <a16:creationId xmlns:a16="http://schemas.microsoft.com/office/drawing/2014/main" id="{CF3AA037-381E-4463-BCE3-352F9A988149}"/>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HS-7/8</a:t>
            </a:r>
          </a:p>
        </p:txBody>
      </p:sp>
    </p:spTree>
    <p:extLst>
      <p:ext uri="{BB962C8B-B14F-4D97-AF65-F5344CB8AC3E}">
        <p14:creationId xmlns:p14="http://schemas.microsoft.com/office/powerpoint/2010/main" val="41732013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090129E-CC59-4313-A4EA-FE9BFBD4052A}"/>
              </a:ext>
            </a:extLst>
          </p:cNvPr>
          <p:cNvSpPr txBox="1"/>
          <p:nvPr/>
        </p:nvSpPr>
        <p:spPr>
          <a:xfrm>
            <a:off x="0" y="152400"/>
            <a:ext cx="9144000" cy="23701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Holy Spirit You are welcome 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Come flood this place and fill the atmosphere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Your glory God is what our hearts long for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700" b="0"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To be overcome by Your presence Lord</a:t>
            </a:r>
          </a:p>
        </p:txBody>
      </p:sp>
      <p:sp>
        <p:nvSpPr>
          <p:cNvPr id="866307" name="TextBox 1">
            <a:extLst>
              <a:ext uri="{FF2B5EF4-FFF2-40B4-BE49-F238E27FC236}">
                <a16:creationId xmlns:a16="http://schemas.microsoft.com/office/drawing/2014/main" id="{DD56644B-C4BB-4E78-A4C8-D0432EA8F7AF}"/>
              </a:ext>
            </a:extLst>
          </p:cNvPr>
          <p:cNvSpPr txBox="1">
            <a:spLocks noChangeArrowheads="1"/>
          </p:cNvSpPr>
          <p:nvPr/>
        </p:nvSpPr>
        <p:spPr bwMode="auto">
          <a:xfrm>
            <a:off x="152400" y="5181600"/>
            <a:ext cx="86106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“Holy Spirit” by Bryan Torwalt &amp; Katie Torwalt. ©2011 Capitol CMG Genesis.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All Rights Reserved. International Copyright Secured. Used by Permission.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CCLI License # 686155.</a:t>
            </a:r>
          </a:p>
        </p:txBody>
      </p:sp>
      <p:sp>
        <p:nvSpPr>
          <p:cNvPr id="866308" name="TextBox 1">
            <a:extLst>
              <a:ext uri="{FF2B5EF4-FFF2-40B4-BE49-F238E27FC236}">
                <a16:creationId xmlns:a16="http://schemas.microsoft.com/office/drawing/2014/main" id="{4B93EF5B-64CC-45D8-A6F4-8003586F8FE3}"/>
              </a:ext>
            </a:extLst>
          </p:cNvPr>
          <p:cNvSpPr txBox="1">
            <a:spLocks noChangeArrowheads="1"/>
          </p:cNvSpPr>
          <p:nvPr/>
        </p:nvSpPr>
        <p:spPr bwMode="auto">
          <a:xfrm>
            <a:off x="0" y="6259513"/>
            <a:ext cx="9144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a:ln>
                  <a:noFill/>
                </a:ln>
                <a:solidFill>
                  <a:prstClr val="white"/>
                </a:solidFill>
                <a:effectLst>
                  <a:outerShdw blurRad="38100" dist="38100" dir="2700000" algn="tl">
                    <a:srgbClr val="000000">
                      <a:alpha val="43137"/>
                    </a:srgbClr>
                  </a:outerShdw>
                </a:effectLst>
                <a:uLnTx/>
                <a:uFillTx/>
                <a:latin typeface="Berlin Sans FB" panose="020E0602020502020306" pitchFamily="34" charset="0"/>
                <a:ea typeface="+mn-ea"/>
                <a:cs typeface="+mn-cs"/>
              </a:rPr>
              <a:t>HS-8/8</a:t>
            </a:r>
          </a:p>
        </p:txBody>
      </p:sp>
    </p:spTree>
    <p:extLst>
      <p:ext uri="{BB962C8B-B14F-4D97-AF65-F5344CB8AC3E}">
        <p14:creationId xmlns:p14="http://schemas.microsoft.com/office/powerpoint/2010/main" val="17747873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35125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161DF8F6-6615-4781-B9DF-C31FFC5F03A8}"/>
              </a:ext>
            </a:extLst>
          </p:cNvPr>
          <p:cNvSpPr txBox="1"/>
          <p:nvPr/>
        </p:nvSpPr>
        <p:spPr>
          <a:xfrm>
            <a:off x="152400" y="152400"/>
            <a:ext cx="8839200" cy="378618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Lion And The Lamb (Live)</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He's coming on the clouds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Kings and kingdoms will bow down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chain will break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As broken hearts declare His praise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For who can stop the Lord Almighty</a:t>
            </a:r>
          </a:p>
        </p:txBody>
      </p:sp>
      <p:sp>
        <p:nvSpPr>
          <p:cNvPr id="3" name="Text Box 2">
            <a:extLst>
              <a:ext uri="{FF2B5EF4-FFF2-40B4-BE49-F238E27FC236}">
                <a16:creationId xmlns:a16="http://schemas.microsoft.com/office/drawing/2014/main" id="{A3343AD3-74AB-4E5A-BD32-FDE6E630D915}"/>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LATL-1/10</a:t>
            </a:r>
          </a:p>
        </p:txBody>
      </p:sp>
    </p:spTree>
    <p:extLst>
      <p:ext uri="{BB962C8B-B14F-4D97-AF65-F5344CB8AC3E}">
        <p14:creationId xmlns:p14="http://schemas.microsoft.com/office/powerpoint/2010/main" val="2921756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6A3ACE9-C221-4D80-BA79-BD19F8937DFC}"/>
              </a:ext>
            </a:extLst>
          </p:cNvPr>
          <p:cNvSpPr txBox="1"/>
          <p:nvPr/>
        </p:nvSpPr>
        <p:spPr>
          <a:xfrm>
            <a:off x="152400" y="152400"/>
            <a:ext cx="8839200" cy="286226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of Judah</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He's roaring with power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fighting our battles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 Him</a:t>
            </a:r>
          </a:p>
        </p:txBody>
      </p:sp>
      <p:sp>
        <p:nvSpPr>
          <p:cNvPr id="3" name="Text Box 2">
            <a:extLst>
              <a:ext uri="{FF2B5EF4-FFF2-40B4-BE49-F238E27FC236}">
                <a16:creationId xmlns:a16="http://schemas.microsoft.com/office/drawing/2014/main" id="{6653619E-E176-49E8-9984-20FB7D58C5BB}"/>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LATL-2/10</a:t>
            </a:r>
          </a:p>
        </p:txBody>
      </p:sp>
    </p:spTree>
    <p:extLst>
      <p:ext uri="{BB962C8B-B14F-4D97-AF65-F5344CB8AC3E}">
        <p14:creationId xmlns:p14="http://schemas.microsoft.com/office/powerpoint/2010/main" val="36419026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6B2877F-0D6D-49CD-B7E7-2C740452B1A2}"/>
              </a:ext>
            </a:extLst>
          </p:cNvPr>
          <p:cNvSpPr txBox="1"/>
          <p:nvPr/>
        </p:nvSpPr>
        <p:spPr>
          <a:xfrm>
            <a:off x="152400" y="152400"/>
            <a:ext cx="8839200" cy="39703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Lamb that was slain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For the sins of the world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His blood breaks the chains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and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Every knee will bow before Him</a:t>
            </a:r>
          </a:p>
        </p:txBody>
      </p:sp>
      <p:sp>
        <p:nvSpPr>
          <p:cNvPr id="3" name="Text Box 2">
            <a:extLst>
              <a:ext uri="{FF2B5EF4-FFF2-40B4-BE49-F238E27FC236}">
                <a16:creationId xmlns:a16="http://schemas.microsoft.com/office/drawing/2014/main" id="{B0C89FF6-3BDF-4B65-BAE3-3D9395FF7BD4}"/>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LATL-3/10</a:t>
            </a:r>
          </a:p>
        </p:txBody>
      </p:sp>
    </p:spTree>
    <p:extLst>
      <p:ext uri="{BB962C8B-B14F-4D97-AF65-F5344CB8AC3E}">
        <p14:creationId xmlns:p14="http://schemas.microsoft.com/office/powerpoint/2010/main" val="14719042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4CE216F-0033-4B76-8834-504567CC8B04}"/>
              </a:ext>
            </a:extLst>
          </p:cNvPr>
          <p:cNvSpPr txBox="1"/>
          <p:nvPr/>
        </p:nvSpPr>
        <p:spPr>
          <a:xfrm>
            <a:off x="228600" y="152400"/>
            <a:ext cx="8686800" cy="369411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9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Revelation 5:5 (NLT)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9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One of the twenty-four elders said to me, “Stop weeping! Look, the Lion of the tribe of Judah, the heir to David’s throne, has won the victory. He is worthy to open the scroll and its seven seals.” </a:t>
            </a:r>
          </a:p>
        </p:txBody>
      </p:sp>
      <p:sp>
        <p:nvSpPr>
          <p:cNvPr id="3" name="Text Box 2">
            <a:extLst>
              <a:ext uri="{FF2B5EF4-FFF2-40B4-BE49-F238E27FC236}">
                <a16:creationId xmlns:a16="http://schemas.microsoft.com/office/drawing/2014/main" id="{88544D41-3D0C-4845-AF68-7A0A8240BC3F}"/>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LATL-4/10</a:t>
            </a:r>
          </a:p>
        </p:txBody>
      </p:sp>
    </p:spTree>
    <p:extLst>
      <p:ext uri="{BB962C8B-B14F-4D97-AF65-F5344CB8AC3E}">
        <p14:creationId xmlns:p14="http://schemas.microsoft.com/office/powerpoint/2010/main" val="17716877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25CB33E-C114-4D97-8288-2D39EA9F0518}"/>
              </a:ext>
            </a:extLst>
          </p:cNvPr>
          <p:cNvSpPr txBox="1"/>
          <p:nvPr/>
        </p:nvSpPr>
        <p:spPr>
          <a:xfrm>
            <a:off x="152400" y="152400"/>
            <a:ext cx="8839200" cy="286226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open up the gates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Make way before the King of kings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God who comes to save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Is here to set the captives free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For who can stop the Lord Almighty</a:t>
            </a:r>
          </a:p>
        </p:txBody>
      </p:sp>
      <p:sp>
        <p:nvSpPr>
          <p:cNvPr id="3" name="Text Box 2">
            <a:extLst>
              <a:ext uri="{FF2B5EF4-FFF2-40B4-BE49-F238E27FC236}">
                <a16:creationId xmlns:a16="http://schemas.microsoft.com/office/drawing/2014/main" id="{EC795B71-4544-4C5F-90EA-316BAEB29FCA}"/>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LATL-5/10</a:t>
            </a:r>
          </a:p>
        </p:txBody>
      </p:sp>
    </p:spTree>
    <p:extLst>
      <p:ext uri="{BB962C8B-B14F-4D97-AF65-F5344CB8AC3E}">
        <p14:creationId xmlns:p14="http://schemas.microsoft.com/office/powerpoint/2010/main" val="228039837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2DBC276-1167-4617-982B-0F477F72C61C}"/>
              </a:ext>
            </a:extLst>
          </p:cNvPr>
          <p:cNvSpPr txBox="1"/>
          <p:nvPr/>
        </p:nvSpPr>
        <p:spPr>
          <a:xfrm>
            <a:off x="152400" y="152400"/>
            <a:ext cx="8839200" cy="286226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of Judah</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He's roaring with power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fighting our battles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 Him</a:t>
            </a:r>
          </a:p>
        </p:txBody>
      </p:sp>
      <p:sp>
        <p:nvSpPr>
          <p:cNvPr id="3" name="Text Box 2">
            <a:extLst>
              <a:ext uri="{FF2B5EF4-FFF2-40B4-BE49-F238E27FC236}">
                <a16:creationId xmlns:a16="http://schemas.microsoft.com/office/drawing/2014/main" id="{2F8A8530-F2E0-4330-B34E-A160CB085226}"/>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LATL-6/10</a:t>
            </a:r>
          </a:p>
        </p:txBody>
      </p:sp>
    </p:spTree>
    <p:extLst>
      <p:ext uri="{BB962C8B-B14F-4D97-AF65-F5344CB8AC3E}">
        <p14:creationId xmlns:p14="http://schemas.microsoft.com/office/powerpoint/2010/main" val="5082631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F42595E-F721-4C0F-991C-96879AA1FB73}"/>
              </a:ext>
            </a:extLst>
          </p:cNvPr>
          <p:cNvSpPr txBox="1"/>
          <p:nvPr/>
        </p:nvSpPr>
        <p:spPr>
          <a:xfrm>
            <a:off x="152400" y="152400"/>
            <a:ext cx="8839200" cy="39703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Lamb that was slain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For the sins of the world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His blood breaks the chains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and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Every knee will bow before Him</a:t>
            </a:r>
          </a:p>
        </p:txBody>
      </p:sp>
      <p:sp>
        <p:nvSpPr>
          <p:cNvPr id="3" name="Text Box 2">
            <a:extLst>
              <a:ext uri="{FF2B5EF4-FFF2-40B4-BE49-F238E27FC236}">
                <a16:creationId xmlns:a16="http://schemas.microsoft.com/office/drawing/2014/main" id="{39812137-A7C6-4931-AC70-5B9C7DDAABF9}"/>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LATL-7/10</a:t>
            </a:r>
          </a:p>
        </p:txBody>
      </p:sp>
    </p:spTree>
    <p:extLst>
      <p:ext uri="{BB962C8B-B14F-4D97-AF65-F5344CB8AC3E}">
        <p14:creationId xmlns:p14="http://schemas.microsoft.com/office/powerpoint/2010/main" val="26836144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4E8DD484-3189-4041-8144-A9A923600D8F}"/>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 to You only</a:t>
            </a:r>
          </a:p>
        </p:txBody>
      </p:sp>
      <p:sp>
        <p:nvSpPr>
          <p:cNvPr id="3" name="Text Box 2">
            <a:extLst>
              <a:ext uri="{FF2B5EF4-FFF2-40B4-BE49-F238E27FC236}">
                <a16:creationId xmlns:a16="http://schemas.microsoft.com/office/drawing/2014/main" id="{E1A53776-1184-41D9-B9F2-A8CDF80807C7}"/>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GAYL-2/11</a:t>
            </a:r>
          </a:p>
        </p:txBody>
      </p:sp>
    </p:spTree>
    <p:extLst>
      <p:ext uri="{BB962C8B-B14F-4D97-AF65-F5344CB8AC3E}">
        <p14:creationId xmlns:p14="http://schemas.microsoft.com/office/powerpoint/2010/main" val="8454742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F2672AC-55D1-469E-A665-F21AE9248F5A}"/>
              </a:ext>
            </a:extLst>
          </p:cNvPr>
          <p:cNvSpPr txBox="1"/>
          <p:nvPr/>
        </p:nvSpPr>
        <p:spPr>
          <a:xfrm>
            <a:off x="152400" y="152400"/>
            <a:ext cx="8839200" cy="507841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Who can stop the Lord Almighty?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     Who can stop the Lord Almighty?</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Who can stop the Lord Almighty?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     Who can stop the Lord Almighty?</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Who can stop the Lord Almighty?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     Who can stop the Lord Almighty?</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Who can stop the Lord Almighty?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Who can stop ↑the Lord…</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endParaRPr>
          </a:p>
        </p:txBody>
      </p:sp>
      <p:sp>
        <p:nvSpPr>
          <p:cNvPr id="3" name="Text Box 2">
            <a:extLst>
              <a:ext uri="{FF2B5EF4-FFF2-40B4-BE49-F238E27FC236}">
                <a16:creationId xmlns:a16="http://schemas.microsoft.com/office/drawing/2014/main" id="{7A44B79B-BDC4-4EB3-AD42-6D238F6963BF}"/>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LATL-8/10</a:t>
            </a:r>
          </a:p>
        </p:txBody>
      </p:sp>
    </p:spTree>
    <p:extLst>
      <p:ext uri="{BB962C8B-B14F-4D97-AF65-F5344CB8AC3E}">
        <p14:creationId xmlns:p14="http://schemas.microsoft.com/office/powerpoint/2010/main" val="670520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30E8F35-D565-4E81-A11C-C2DD56B2667B}"/>
              </a:ext>
            </a:extLst>
          </p:cNvPr>
          <p:cNvSpPr txBox="1"/>
          <p:nvPr/>
        </p:nvSpPr>
        <p:spPr>
          <a:xfrm>
            <a:off x="152400" y="152400"/>
            <a:ext cx="8839200" cy="2862263"/>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Lion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of Judah</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He's roaring with power</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fighting our battles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 Him</a:t>
            </a:r>
          </a:p>
        </p:txBody>
      </p:sp>
      <p:sp>
        <p:nvSpPr>
          <p:cNvPr id="3" name="Text Box 2">
            <a:extLst>
              <a:ext uri="{FF2B5EF4-FFF2-40B4-BE49-F238E27FC236}">
                <a16:creationId xmlns:a16="http://schemas.microsoft.com/office/drawing/2014/main" id="{4BB229F2-52D4-4E14-BE92-D3EB5104F635}"/>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LATL-9/10</a:t>
            </a:r>
          </a:p>
        </p:txBody>
      </p:sp>
    </p:spTree>
    <p:extLst>
      <p:ext uri="{BB962C8B-B14F-4D97-AF65-F5344CB8AC3E}">
        <p14:creationId xmlns:p14="http://schemas.microsoft.com/office/powerpoint/2010/main" val="7227254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714FA53-109E-4752-B1FE-E3F4F30AB341}"/>
              </a:ext>
            </a:extLst>
          </p:cNvPr>
          <p:cNvSpPr txBox="1"/>
          <p:nvPr/>
        </p:nvSpPr>
        <p:spPr>
          <a:xfrm>
            <a:off x="152400" y="152400"/>
            <a:ext cx="8839200" cy="39703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God is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Lamb that was slain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For the sins of the world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His blood breaks the chains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every knee will bow before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 Lion and the Lamb</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Every knee will bow before Him</a:t>
            </a:r>
          </a:p>
        </p:txBody>
      </p:sp>
      <p:sp>
        <p:nvSpPr>
          <p:cNvPr id="3" name="TextBox 1">
            <a:extLst>
              <a:ext uri="{FF2B5EF4-FFF2-40B4-BE49-F238E27FC236}">
                <a16:creationId xmlns:a16="http://schemas.microsoft.com/office/drawing/2014/main" id="{BBB3EC5A-D15F-46D7-AD92-99EDF14BA7B2}"/>
              </a:ext>
            </a:extLst>
          </p:cNvPr>
          <p:cNvSpPr txBox="1">
            <a:spLocks noChangeArrowheads="1"/>
          </p:cNvSpPr>
          <p:nvPr/>
        </p:nvSpPr>
        <p:spPr bwMode="auto">
          <a:xfrm>
            <a:off x="152400" y="5410200"/>
            <a:ext cx="8839200"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“Lion And The Lamb (Live)” by </a:t>
            </a:r>
            <a:r>
              <a:rPr kumimoji="0" lang="en-US" altLang="en-US" sz="18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Leeland</a:t>
            </a: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Mooring, Brenton Brown, Brian Johnson.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©2015 </a:t>
            </a:r>
            <a:r>
              <a:rPr kumimoji="0" lang="en-US" altLang="en-US" sz="18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Meaux</a:t>
            </a: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Mercy, Thankyou Music, The Devil Is A Liar! Publishing. All Rights Reserved. International Copyright Secured. Used by Permission. CCLI License # 686155.</a:t>
            </a:r>
          </a:p>
        </p:txBody>
      </p:sp>
      <p:sp>
        <p:nvSpPr>
          <p:cNvPr id="5" name="Text Box 2">
            <a:extLst>
              <a:ext uri="{FF2B5EF4-FFF2-40B4-BE49-F238E27FC236}">
                <a16:creationId xmlns:a16="http://schemas.microsoft.com/office/drawing/2014/main" id="{C48F6625-C231-4A2B-AB90-CFB86FF83BD5}"/>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LATL-10/10</a:t>
            </a:r>
          </a:p>
        </p:txBody>
      </p:sp>
    </p:spTree>
    <p:extLst>
      <p:ext uri="{BB962C8B-B14F-4D97-AF65-F5344CB8AC3E}">
        <p14:creationId xmlns:p14="http://schemas.microsoft.com/office/powerpoint/2010/main" val="254233561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33524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9554" name="Text Box 2"/>
          <p:cNvSpPr txBox="1">
            <a:spLocks noChangeArrowheads="1"/>
          </p:cNvSpPr>
          <p:nvPr/>
        </p:nvSpPr>
        <p:spPr bwMode="auto">
          <a:xfrm>
            <a:off x="65088" y="152400"/>
            <a:ext cx="9078912" cy="335476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3500" u="sng" dirty="0">
                <a:solidFill>
                  <a:srgbClr val="FFFFFF"/>
                </a:solidFill>
                <a:effectLst>
                  <a:outerShdw blurRad="38100" dist="38100" dir="2700000" algn="tl">
                    <a:srgbClr val="000000">
                      <a:alpha val="43137"/>
                    </a:srgbClr>
                  </a:outerShdw>
                </a:effectLst>
              </a:rPr>
              <a:t>Trading My Sorrows</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rPr>
              <a:t>(Return Of Jesus Version)</a:t>
            </a:r>
          </a:p>
          <a:p>
            <a:pPr algn="ctr" eaLnBrk="1" fontAlgn="base" hangingPunct="1">
              <a:spcBef>
                <a:spcPct val="0"/>
              </a:spcBef>
              <a:spcAft>
                <a:spcPct val="0"/>
              </a:spcAft>
            </a:pPr>
            <a:endParaRPr lang="en-US" altLang="en-US" sz="9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We long for Your coming, can’t wait for the day</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You’ll come on the clouds in glory</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You’ll send out you’re angels, all over this world</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They’ll gather to You, Your chosen ones</a:t>
            </a:r>
          </a:p>
        </p:txBody>
      </p:sp>
      <p:sp>
        <p:nvSpPr>
          <p:cNvPr id="919555" name="Text Box 3"/>
          <p:cNvSpPr txBox="1">
            <a:spLocks noChangeArrowheads="1"/>
          </p:cNvSpPr>
          <p:nvPr/>
        </p:nvSpPr>
        <p:spPr bwMode="auto">
          <a:xfrm>
            <a:off x="4038600" y="6324600"/>
            <a:ext cx="977900"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TMS-1/13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5350456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0578" name="Text Box 2"/>
          <p:cNvSpPr txBox="1">
            <a:spLocks noChangeArrowheads="1"/>
          </p:cNvSpPr>
          <p:nvPr/>
        </p:nvSpPr>
        <p:spPr bwMode="auto">
          <a:xfrm>
            <a:off x="1941343" y="177800"/>
            <a:ext cx="5254964" cy="3416320"/>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We say yes Lord, yes Lord, </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yes, yes Lord:</a:t>
            </a:r>
            <a:endParaRPr lang="en-US" altLang="en-US" sz="36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Yes Lord, yes Lord, </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yes, yes Lord:</a:t>
            </a:r>
            <a:endParaRPr lang="en-US" altLang="en-US" sz="36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Yes Lord, yes Lord, </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yes, yes Lord. Amen!</a:t>
            </a:r>
            <a:r>
              <a:rPr lang="en-US" altLang="en-US" sz="3600" dirty="0">
                <a:solidFill>
                  <a:srgbClr val="FFFFFF"/>
                </a:solidFill>
                <a:effectLst>
                  <a:outerShdw blurRad="38100" dist="38100" dir="2700000" algn="tl">
                    <a:srgbClr val="000000">
                      <a:alpha val="43137"/>
                    </a:srgbClr>
                  </a:outerShdw>
                </a:effectLst>
              </a:rPr>
              <a:t> </a:t>
            </a:r>
          </a:p>
        </p:txBody>
      </p:sp>
      <p:sp>
        <p:nvSpPr>
          <p:cNvPr id="920579" name="Text Box 3"/>
          <p:cNvSpPr txBox="1">
            <a:spLocks noChangeArrowheads="1"/>
          </p:cNvSpPr>
          <p:nvPr/>
        </p:nvSpPr>
        <p:spPr bwMode="auto">
          <a:xfrm>
            <a:off x="4038600" y="6324600"/>
            <a:ext cx="102552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TMS-2/13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41649692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02" name="Text Box 2"/>
          <p:cNvSpPr txBox="1">
            <a:spLocks noChangeArrowheads="1"/>
          </p:cNvSpPr>
          <p:nvPr/>
        </p:nvSpPr>
        <p:spPr bwMode="auto">
          <a:xfrm>
            <a:off x="1362721" y="161925"/>
            <a:ext cx="6399509" cy="36471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I'm pressed, but not crushed, </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persecuted, not abandoned, </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struck down, but not destroyed.</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I'm blessed beyond the curse,</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for his promise will endure,</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that his joy's </a:t>
            </a:r>
            <a:r>
              <a:rPr lang="en-US" altLang="en-US" sz="2800" dirty="0" err="1">
                <a:solidFill>
                  <a:srgbClr val="FFFFFF"/>
                </a:solidFill>
                <a:effectLst>
                  <a:outerShdw blurRad="38100" dist="38100" dir="2700000" algn="tl">
                    <a:srgbClr val="000000">
                      <a:alpha val="43137"/>
                    </a:srgbClr>
                  </a:outerShdw>
                </a:effectLst>
                <a:cs typeface="Arial" charset="0"/>
              </a:rPr>
              <a:t>gonna</a:t>
            </a:r>
            <a:r>
              <a:rPr lang="en-US" altLang="en-US" sz="2800" dirty="0">
                <a:solidFill>
                  <a:srgbClr val="FFFFFF"/>
                </a:solidFill>
                <a:effectLst>
                  <a:outerShdw blurRad="38100" dist="38100" dir="2700000" algn="tl">
                    <a:srgbClr val="000000">
                      <a:alpha val="43137"/>
                    </a:srgbClr>
                  </a:outerShdw>
                </a:effectLst>
                <a:cs typeface="Arial" charset="0"/>
              </a:rPr>
              <a:t> be my strength.</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Though the sorrow may last for the night, </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His joy comes with the morning!</a:t>
            </a:r>
            <a:r>
              <a:rPr lang="en-US" altLang="en-US" sz="2800" dirty="0">
                <a:solidFill>
                  <a:srgbClr val="FFFFFF"/>
                </a:solidFill>
                <a:effectLst>
                  <a:outerShdw blurRad="38100" dist="38100" dir="2700000" algn="tl">
                    <a:srgbClr val="000000">
                      <a:alpha val="43137"/>
                    </a:srgbClr>
                  </a:outerShdw>
                </a:effectLst>
              </a:rPr>
              <a:t> </a:t>
            </a:r>
          </a:p>
        </p:txBody>
      </p:sp>
      <p:sp>
        <p:nvSpPr>
          <p:cNvPr id="921603" name="Text Box 3"/>
          <p:cNvSpPr txBox="1">
            <a:spLocks noChangeArrowheads="1"/>
          </p:cNvSpPr>
          <p:nvPr/>
        </p:nvSpPr>
        <p:spPr bwMode="auto">
          <a:xfrm>
            <a:off x="4038600" y="6324600"/>
            <a:ext cx="1022350"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TMS-3/13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689981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626" name="Text Box 2"/>
          <p:cNvSpPr txBox="1">
            <a:spLocks noChangeArrowheads="1"/>
          </p:cNvSpPr>
          <p:nvPr/>
        </p:nvSpPr>
        <p:spPr bwMode="auto">
          <a:xfrm>
            <a:off x="65088" y="511076"/>
            <a:ext cx="9078912" cy="230832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trading my sorrows, I'm trading my shame,</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laying them down for the joy of the Lord.</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trading my sickness, I'm trading my pain,</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laying them down for the joy of the Lord.</a:t>
            </a:r>
            <a:endParaRPr lang="en-US" altLang="en-US" sz="3600" dirty="0">
              <a:solidFill>
                <a:srgbClr val="FFFFFF"/>
              </a:solidFill>
              <a:effectLst>
                <a:outerShdw blurRad="38100" dist="38100" dir="2700000" algn="tl">
                  <a:srgbClr val="000000">
                    <a:alpha val="43137"/>
                  </a:srgbClr>
                </a:outerShdw>
              </a:effectLst>
            </a:endParaRPr>
          </a:p>
        </p:txBody>
      </p:sp>
      <p:sp>
        <p:nvSpPr>
          <p:cNvPr id="922627" name="Text Box 3"/>
          <p:cNvSpPr txBox="1">
            <a:spLocks noChangeArrowheads="1"/>
          </p:cNvSpPr>
          <p:nvPr/>
        </p:nvSpPr>
        <p:spPr bwMode="auto">
          <a:xfrm>
            <a:off x="4038600" y="6324600"/>
            <a:ext cx="1028700"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TMS-4/13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7231922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3650" name="Text Box 2"/>
          <p:cNvSpPr txBox="1">
            <a:spLocks noChangeArrowheads="1"/>
          </p:cNvSpPr>
          <p:nvPr/>
        </p:nvSpPr>
        <p:spPr bwMode="auto">
          <a:xfrm>
            <a:off x="250945" y="609600"/>
            <a:ext cx="8642109" cy="193899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We say yes Lord, yes Lord, yes, yes Lord:</a:t>
            </a:r>
            <a:endParaRPr lang="en-US" altLang="en-US" sz="40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Yes Lord, yes Lord, yes, yes Lord:</a:t>
            </a:r>
            <a:endParaRPr lang="en-US" altLang="en-US" sz="40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Yes Lord, yes Lord, yes, yes Lord. Amen!</a:t>
            </a:r>
            <a:r>
              <a:rPr lang="en-US" altLang="en-US" sz="4000" dirty="0">
                <a:solidFill>
                  <a:srgbClr val="FFFFFF"/>
                </a:solidFill>
                <a:effectLst>
                  <a:outerShdw blurRad="38100" dist="38100" dir="2700000" algn="tl">
                    <a:srgbClr val="000000">
                      <a:alpha val="43137"/>
                    </a:srgbClr>
                  </a:outerShdw>
                </a:effectLst>
              </a:rPr>
              <a:t> </a:t>
            </a:r>
          </a:p>
        </p:txBody>
      </p:sp>
      <p:sp>
        <p:nvSpPr>
          <p:cNvPr id="923651" name="Text Box 3"/>
          <p:cNvSpPr txBox="1">
            <a:spLocks noChangeArrowheads="1"/>
          </p:cNvSpPr>
          <p:nvPr/>
        </p:nvSpPr>
        <p:spPr bwMode="auto">
          <a:xfrm>
            <a:off x="4038600" y="6324600"/>
            <a:ext cx="1023938"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TMS-5/13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75394922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4674" name="Text Box 2"/>
          <p:cNvSpPr txBox="1">
            <a:spLocks noChangeArrowheads="1"/>
          </p:cNvSpPr>
          <p:nvPr/>
        </p:nvSpPr>
        <p:spPr bwMode="auto">
          <a:xfrm>
            <a:off x="247771" y="728008"/>
            <a:ext cx="8642109" cy="193899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We say yes Lord, yes Lord, yes, yes Lord:</a:t>
            </a:r>
            <a:endParaRPr lang="en-US" altLang="en-US" sz="40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Yes Lord, yes Lord, yes, yes Lord:</a:t>
            </a:r>
            <a:endParaRPr lang="en-US" altLang="en-US" sz="40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4000" dirty="0">
                <a:solidFill>
                  <a:srgbClr val="FFFFFF"/>
                </a:solidFill>
                <a:effectLst>
                  <a:outerShdw blurRad="38100" dist="38100" dir="2700000" algn="tl">
                    <a:srgbClr val="000000">
                      <a:alpha val="43137"/>
                    </a:srgbClr>
                  </a:outerShdw>
                </a:effectLst>
                <a:cs typeface="Arial" charset="0"/>
              </a:rPr>
              <a:t>Yes Lord, yes Lord, yes, yes Lord. Amen!</a:t>
            </a:r>
            <a:r>
              <a:rPr lang="en-US" altLang="en-US" sz="4000" dirty="0">
                <a:solidFill>
                  <a:srgbClr val="FFFFFF"/>
                </a:solidFill>
                <a:effectLst>
                  <a:outerShdw blurRad="38100" dist="38100" dir="2700000" algn="tl">
                    <a:srgbClr val="000000">
                      <a:alpha val="43137"/>
                    </a:srgbClr>
                  </a:outerShdw>
                </a:effectLst>
              </a:rPr>
              <a:t> </a:t>
            </a:r>
          </a:p>
        </p:txBody>
      </p:sp>
      <p:sp>
        <p:nvSpPr>
          <p:cNvPr id="924675" name="Text Box 3"/>
          <p:cNvSpPr txBox="1">
            <a:spLocks noChangeArrowheads="1"/>
          </p:cNvSpPr>
          <p:nvPr/>
        </p:nvSpPr>
        <p:spPr bwMode="auto">
          <a:xfrm>
            <a:off x="4038600" y="6324600"/>
            <a:ext cx="103187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TMS-6/13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7438234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F689694-3A93-400B-A085-6580D0297A2B}"/>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give life, You are love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bring light to the darkness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You give hope, You restore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Every heart that is broken</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p:txBody>
      </p:sp>
      <p:sp>
        <p:nvSpPr>
          <p:cNvPr id="5" name="Text Box 2">
            <a:extLst>
              <a:ext uri="{FF2B5EF4-FFF2-40B4-BE49-F238E27FC236}">
                <a16:creationId xmlns:a16="http://schemas.microsoft.com/office/drawing/2014/main" id="{34917EFE-4A56-4A72-B25D-DF641A630B76}"/>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GAYL-3/11</a:t>
            </a:r>
          </a:p>
        </p:txBody>
      </p:sp>
    </p:spTree>
    <p:extLst>
      <p:ext uri="{BB962C8B-B14F-4D97-AF65-F5344CB8AC3E}">
        <p14:creationId xmlns:p14="http://schemas.microsoft.com/office/powerpoint/2010/main" val="10629371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5698" name="Text Box 2"/>
          <p:cNvSpPr txBox="1">
            <a:spLocks noChangeArrowheads="1"/>
          </p:cNvSpPr>
          <p:nvPr/>
        </p:nvSpPr>
        <p:spPr bwMode="auto">
          <a:xfrm>
            <a:off x="1362721" y="161925"/>
            <a:ext cx="6399509" cy="3647152"/>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I'm pressed, but not crushed, </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persecuted, not abandoned, </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struck down, but not destroyed.</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I'm blessed beyond the curse,</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for his promise will endure,</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that his joy's </a:t>
            </a:r>
            <a:r>
              <a:rPr lang="en-US" altLang="en-US" sz="2800" dirty="0" err="1">
                <a:solidFill>
                  <a:srgbClr val="FFFFFF"/>
                </a:solidFill>
                <a:effectLst>
                  <a:outerShdw blurRad="38100" dist="38100" dir="2700000" algn="tl">
                    <a:srgbClr val="000000">
                      <a:alpha val="43137"/>
                    </a:srgbClr>
                  </a:outerShdw>
                </a:effectLst>
                <a:cs typeface="Arial" charset="0"/>
              </a:rPr>
              <a:t>gonna</a:t>
            </a:r>
            <a:r>
              <a:rPr lang="en-US" altLang="en-US" sz="2800" dirty="0">
                <a:solidFill>
                  <a:srgbClr val="FFFFFF"/>
                </a:solidFill>
                <a:effectLst>
                  <a:outerShdw blurRad="38100" dist="38100" dir="2700000" algn="tl">
                    <a:srgbClr val="000000">
                      <a:alpha val="43137"/>
                    </a:srgbClr>
                  </a:outerShdw>
                </a:effectLst>
                <a:cs typeface="Arial" charset="0"/>
              </a:rPr>
              <a:t> be my strength.</a:t>
            </a: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Though the sorrow may last for the night, </a:t>
            </a:r>
            <a:endParaRPr lang="en-US" altLang="en-US" sz="2800" dirty="0">
              <a:solidFill>
                <a:srgbClr val="FFFFFF"/>
              </a:solidFill>
              <a:effectLst>
                <a:outerShdw blurRad="38100" dist="38100" dir="2700000" algn="tl">
                  <a:srgbClr val="000000">
                    <a:alpha val="43137"/>
                  </a:srgbClr>
                </a:outerShdw>
              </a:effectLst>
              <a:cs typeface="Times New Roman" pitchFamily="18" charset="0"/>
            </a:endParaRPr>
          </a:p>
          <a:p>
            <a:pPr algn="ctr" eaLnBrk="1" fontAlgn="base" hangingPunct="1">
              <a:spcBef>
                <a:spcPct val="0"/>
              </a:spcBef>
              <a:spcAft>
                <a:spcPct val="0"/>
              </a:spcAft>
            </a:pPr>
            <a:r>
              <a:rPr lang="en-US" altLang="en-US" sz="2800" dirty="0">
                <a:solidFill>
                  <a:srgbClr val="FFFFFF"/>
                </a:solidFill>
                <a:effectLst>
                  <a:outerShdw blurRad="38100" dist="38100" dir="2700000" algn="tl">
                    <a:srgbClr val="000000">
                      <a:alpha val="43137"/>
                    </a:srgbClr>
                  </a:outerShdw>
                </a:effectLst>
                <a:cs typeface="Arial" charset="0"/>
              </a:rPr>
              <a:t>His joy comes with the morning!</a:t>
            </a:r>
            <a:r>
              <a:rPr lang="en-US" altLang="en-US" sz="2800" dirty="0">
                <a:solidFill>
                  <a:srgbClr val="FFFFFF"/>
                </a:solidFill>
                <a:effectLst>
                  <a:outerShdw blurRad="38100" dist="38100" dir="2700000" algn="tl">
                    <a:srgbClr val="000000">
                      <a:alpha val="43137"/>
                    </a:srgbClr>
                  </a:outerShdw>
                </a:effectLst>
              </a:rPr>
              <a:t> </a:t>
            </a:r>
          </a:p>
        </p:txBody>
      </p:sp>
      <p:sp>
        <p:nvSpPr>
          <p:cNvPr id="925699" name="Text Box 3"/>
          <p:cNvSpPr txBox="1">
            <a:spLocks noChangeArrowheads="1"/>
          </p:cNvSpPr>
          <p:nvPr/>
        </p:nvSpPr>
        <p:spPr bwMode="auto">
          <a:xfrm>
            <a:off x="4038600" y="6324600"/>
            <a:ext cx="1014413"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TMS-7/13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555941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6722" name="Text Box 2"/>
          <p:cNvSpPr txBox="1">
            <a:spLocks noChangeArrowheads="1"/>
          </p:cNvSpPr>
          <p:nvPr/>
        </p:nvSpPr>
        <p:spPr bwMode="auto">
          <a:xfrm>
            <a:off x="65088" y="511076"/>
            <a:ext cx="9078912" cy="218521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dirty="0">
                <a:solidFill>
                  <a:srgbClr val="FFFFFF"/>
                </a:solidFill>
                <a:effectLst>
                  <a:outerShdw blurRad="38100" dist="38100" dir="2700000" algn="tl">
                    <a:srgbClr val="000000">
                      <a:alpha val="43137"/>
                    </a:srgbClr>
                  </a:outerShdw>
                </a:effectLst>
                <a:cs typeface="Times New Roman" pitchFamily="18" charset="0"/>
              </a:rPr>
              <a:t>We long for Your coming, can’t wait for the day</a:t>
            </a:r>
          </a:p>
          <a:p>
            <a:pPr algn="ctr" eaLnBrk="1" fontAlgn="base" hangingPunct="1">
              <a:spcBef>
                <a:spcPct val="0"/>
              </a:spcBef>
              <a:spcAft>
                <a:spcPct val="0"/>
              </a:spcAft>
            </a:pPr>
            <a:r>
              <a:rPr lang="en-US" altLang="en-US" dirty="0">
                <a:solidFill>
                  <a:srgbClr val="FFFFFF"/>
                </a:solidFill>
                <a:effectLst>
                  <a:outerShdw blurRad="38100" dist="38100" dir="2700000" algn="tl">
                    <a:srgbClr val="000000">
                      <a:alpha val="43137"/>
                    </a:srgbClr>
                  </a:outerShdw>
                </a:effectLst>
                <a:cs typeface="Times New Roman" pitchFamily="18" charset="0"/>
              </a:rPr>
              <a:t>You’ll come on the clouds in glory</a:t>
            </a:r>
          </a:p>
          <a:p>
            <a:pPr algn="ctr" eaLnBrk="1" fontAlgn="base" hangingPunct="1">
              <a:spcBef>
                <a:spcPct val="0"/>
              </a:spcBef>
              <a:spcAft>
                <a:spcPct val="0"/>
              </a:spcAft>
            </a:pPr>
            <a:r>
              <a:rPr lang="en-US" altLang="en-US" dirty="0">
                <a:solidFill>
                  <a:srgbClr val="FFFFFF"/>
                </a:solidFill>
                <a:effectLst>
                  <a:outerShdw blurRad="38100" dist="38100" dir="2700000" algn="tl">
                    <a:srgbClr val="000000">
                      <a:alpha val="43137"/>
                    </a:srgbClr>
                  </a:outerShdw>
                </a:effectLst>
                <a:cs typeface="Times New Roman" pitchFamily="18" charset="0"/>
              </a:rPr>
              <a:t>You’ll send out you’re angels, all over this world</a:t>
            </a:r>
          </a:p>
          <a:p>
            <a:pPr algn="ctr" eaLnBrk="1" fontAlgn="base" hangingPunct="1">
              <a:spcBef>
                <a:spcPct val="0"/>
              </a:spcBef>
              <a:spcAft>
                <a:spcPct val="0"/>
              </a:spcAft>
            </a:pPr>
            <a:r>
              <a:rPr lang="en-US" altLang="en-US" dirty="0">
                <a:solidFill>
                  <a:srgbClr val="FFFFFF"/>
                </a:solidFill>
                <a:effectLst>
                  <a:outerShdw blurRad="38100" dist="38100" dir="2700000" algn="tl">
                    <a:srgbClr val="000000">
                      <a:alpha val="43137"/>
                    </a:srgbClr>
                  </a:outerShdw>
                </a:effectLst>
                <a:cs typeface="Times New Roman" pitchFamily="18" charset="0"/>
              </a:rPr>
              <a:t>They’ll gather to You, Your chosen ones</a:t>
            </a:r>
          </a:p>
        </p:txBody>
      </p:sp>
      <p:sp>
        <p:nvSpPr>
          <p:cNvPr id="926723" name="Text Box 3"/>
          <p:cNvSpPr txBox="1">
            <a:spLocks noChangeArrowheads="1"/>
          </p:cNvSpPr>
          <p:nvPr/>
        </p:nvSpPr>
        <p:spPr bwMode="auto">
          <a:xfrm>
            <a:off x="4038600" y="6324600"/>
            <a:ext cx="101917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TMS-8/13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52409605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7746" name="Text Box 2"/>
          <p:cNvSpPr txBox="1">
            <a:spLocks noChangeArrowheads="1"/>
          </p:cNvSpPr>
          <p:nvPr/>
        </p:nvSpPr>
        <p:spPr bwMode="auto">
          <a:xfrm>
            <a:off x="330200" y="441325"/>
            <a:ext cx="8482013" cy="2530475"/>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4000" u="sng">
                <a:solidFill>
                  <a:srgbClr val="FFFFFF"/>
                </a:solidFill>
                <a:effectLst>
                  <a:outerShdw blurRad="38100" dist="38100" dir="2700000" algn="tl">
                    <a:srgbClr val="000000">
                      <a:alpha val="43137"/>
                    </a:srgbClr>
                  </a:outerShdw>
                </a:effectLst>
              </a:rPr>
              <a:t>Nehemiah 8:10</a:t>
            </a:r>
          </a:p>
          <a:p>
            <a:pPr algn="ctr" eaLnBrk="1" fontAlgn="base" hangingPunct="1">
              <a:spcBef>
                <a:spcPct val="0"/>
              </a:spcBef>
              <a:spcAft>
                <a:spcPct val="0"/>
              </a:spcAft>
            </a:pPr>
            <a:r>
              <a:rPr lang="en-US" altLang="en-US" sz="4000">
                <a:solidFill>
                  <a:srgbClr val="FFFFFF"/>
                </a:solidFill>
                <a:effectLst>
                  <a:outerShdw blurRad="38100" dist="38100" dir="2700000" algn="tl">
                    <a:srgbClr val="000000">
                      <a:alpha val="43137"/>
                    </a:srgbClr>
                  </a:outerShdw>
                </a:effectLst>
              </a:rPr>
              <a:t>This is a sacred day before our Lord. </a:t>
            </a:r>
          </a:p>
          <a:p>
            <a:pPr algn="ctr" eaLnBrk="1" fontAlgn="base" hangingPunct="1">
              <a:spcBef>
                <a:spcPct val="0"/>
              </a:spcBef>
              <a:spcAft>
                <a:spcPct val="0"/>
              </a:spcAft>
            </a:pPr>
            <a:r>
              <a:rPr lang="en-US" altLang="en-US" sz="4000">
                <a:solidFill>
                  <a:srgbClr val="FFFFFF"/>
                </a:solidFill>
                <a:effectLst>
                  <a:outerShdw blurRad="38100" dist="38100" dir="2700000" algn="tl">
                    <a:srgbClr val="000000">
                      <a:alpha val="43137"/>
                    </a:srgbClr>
                  </a:outerShdw>
                </a:effectLst>
              </a:rPr>
              <a:t>Don't be dejected and sad, </a:t>
            </a:r>
          </a:p>
          <a:p>
            <a:pPr algn="ctr" eaLnBrk="1" fontAlgn="base" hangingPunct="1">
              <a:spcBef>
                <a:spcPct val="0"/>
              </a:spcBef>
              <a:spcAft>
                <a:spcPct val="0"/>
              </a:spcAft>
            </a:pPr>
            <a:r>
              <a:rPr lang="en-US" altLang="en-US" sz="4000">
                <a:solidFill>
                  <a:srgbClr val="FFFFFF"/>
                </a:solidFill>
                <a:effectLst>
                  <a:outerShdw blurRad="38100" dist="38100" dir="2700000" algn="tl">
                    <a:srgbClr val="000000">
                      <a:alpha val="43137"/>
                    </a:srgbClr>
                  </a:outerShdw>
                </a:effectLst>
              </a:rPr>
              <a:t>for the joy of the LORD is your strength!</a:t>
            </a:r>
          </a:p>
        </p:txBody>
      </p:sp>
      <p:sp>
        <p:nvSpPr>
          <p:cNvPr id="927747" name="Text Box 3"/>
          <p:cNvSpPr txBox="1">
            <a:spLocks noChangeArrowheads="1"/>
          </p:cNvSpPr>
          <p:nvPr/>
        </p:nvSpPr>
        <p:spPr bwMode="auto">
          <a:xfrm>
            <a:off x="4038600" y="6324600"/>
            <a:ext cx="103187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TMS-9/13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4292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8770" name="Text Box 2"/>
          <p:cNvSpPr txBox="1">
            <a:spLocks noChangeArrowheads="1"/>
          </p:cNvSpPr>
          <p:nvPr/>
        </p:nvSpPr>
        <p:spPr bwMode="auto">
          <a:xfrm>
            <a:off x="381000" y="0"/>
            <a:ext cx="8458200" cy="397031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for us.</a:t>
            </a:r>
          </a:p>
          <a:p>
            <a:pPr algn="ctr" fontAlgn="base">
              <a:spcBef>
                <a:spcPct val="0"/>
              </a:spcBef>
              <a:spcAft>
                <a:spcPct val="0"/>
              </a:spcAft>
            </a:pPr>
            <a:endParaRPr lang="en-US" altLang="en-US" sz="1600" dirty="0">
              <a:solidFill>
                <a:srgbClr val="FFFFFF"/>
              </a:solidFill>
              <a:effectLst>
                <a:outerShdw blurRad="38100" dist="38100" dir="2700000" algn="tl">
                  <a:srgbClr val="000000">
                    <a:alpha val="43137"/>
                  </a:srgbClr>
                </a:outerShdw>
              </a:effectLst>
              <a:cs typeface="Arial" charset="0"/>
            </a:endParaRPr>
          </a:p>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for us.</a:t>
            </a:r>
          </a:p>
          <a:p>
            <a:pPr algn="ctr" fontAlgn="base">
              <a:spcBef>
                <a:spcPct val="0"/>
              </a:spcBef>
              <a:spcAft>
                <a:spcPct val="0"/>
              </a:spcAft>
            </a:pPr>
            <a:endParaRPr lang="en-US" altLang="en-US" sz="1600" dirty="0">
              <a:solidFill>
                <a:srgbClr val="FFFFFF"/>
              </a:solidFill>
              <a:effectLst>
                <a:outerShdw blurRad="38100" dist="38100" dir="2700000" algn="tl">
                  <a:srgbClr val="000000">
                    <a:alpha val="43137"/>
                  </a:srgbClr>
                </a:outerShdw>
              </a:effectLst>
              <a:cs typeface="Arial" charset="0"/>
            </a:endParaRPr>
          </a:p>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Arial" charset="0"/>
              </a:rPr>
              <a:t>You’re coming, for us again.</a:t>
            </a:r>
          </a:p>
        </p:txBody>
      </p:sp>
      <p:sp>
        <p:nvSpPr>
          <p:cNvPr id="928771" name="Text Box 3"/>
          <p:cNvSpPr txBox="1">
            <a:spLocks noChangeArrowheads="1"/>
          </p:cNvSpPr>
          <p:nvPr/>
        </p:nvSpPr>
        <p:spPr bwMode="auto">
          <a:xfrm>
            <a:off x="4038600" y="6324600"/>
            <a:ext cx="111442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TMS-10/13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22309152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9794" name="Text Box 2"/>
          <p:cNvSpPr txBox="1">
            <a:spLocks noChangeArrowheads="1"/>
          </p:cNvSpPr>
          <p:nvPr/>
        </p:nvSpPr>
        <p:spPr bwMode="auto">
          <a:xfrm>
            <a:off x="4038600" y="6324600"/>
            <a:ext cx="1041400"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TMS-11/13</a:t>
            </a:r>
            <a:endParaRPr lang="en-US" altLang="en-US" sz="1800">
              <a:solidFill>
                <a:srgbClr val="000000"/>
              </a:solidFill>
              <a:effectLst>
                <a:outerShdw blurRad="38100" dist="38100" dir="2700000" algn="tl">
                  <a:srgbClr val="000000">
                    <a:alpha val="43137"/>
                  </a:srgbClr>
                </a:outerShdw>
              </a:effectLst>
            </a:endParaRPr>
          </a:p>
        </p:txBody>
      </p:sp>
      <p:sp>
        <p:nvSpPr>
          <p:cNvPr id="929795" name="Text Box 3"/>
          <p:cNvSpPr txBox="1">
            <a:spLocks noChangeArrowheads="1"/>
          </p:cNvSpPr>
          <p:nvPr/>
        </p:nvSpPr>
        <p:spPr bwMode="auto">
          <a:xfrm>
            <a:off x="381000" y="228600"/>
            <a:ext cx="8458200" cy="415498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for us.</a:t>
            </a:r>
          </a:p>
          <a:p>
            <a:pPr algn="ctr" fontAlgn="base">
              <a:spcBef>
                <a:spcPct val="0"/>
              </a:spcBef>
              <a:spcAft>
                <a:spcPct val="0"/>
              </a:spcAft>
            </a:pPr>
            <a:endParaRPr lang="en-US" altLang="en-US" sz="1600" dirty="0">
              <a:solidFill>
                <a:srgbClr val="FFFFFF"/>
              </a:solidFill>
              <a:effectLst>
                <a:outerShdw blurRad="38100" dist="38100" dir="2700000" algn="tl">
                  <a:srgbClr val="000000">
                    <a:alpha val="43137"/>
                  </a:srgbClr>
                </a:outerShdw>
              </a:effectLst>
              <a:cs typeface="Arial" charset="0"/>
            </a:endParaRPr>
          </a:p>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for us.</a:t>
            </a:r>
          </a:p>
          <a:p>
            <a:pPr algn="ctr" fontAlgn="base">
              <a:spcBef>
                <a:spcPct val="0"/>
              </a:spcBef>
              <a:spcAft>
                <a:spcPct val="0"/>
              </a:spcAft>
            </a:pPr>
            <a:endParaRPr lang="en-US" altLang="en-US" sz="1600" dirty="0">
              <a:solidFill>
                <a:srgbClr val="FFFFFF"/>
              </a:solidFill>
              <a:effectLst>
                <a:outerShdw blurRad="38100" dist="38100" dir="2700000" algn="tl">
                  <a:srgbClr val="000000">
                    <a:alpha val="43137"/>
                  </a:srgbClr>
                </a:outerShdw>
              </a:effectLst>
              <a:cs typeface="Arial" charset="0"/>
            </a:endParaRPr>
          </a:p>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You’re coming, </a:t>
            </a:r>
          </a:p>
          <a:p>
            <a:pPr algn="ctr" fontAlgn="base">
              <a:spcBef>
                <a:spcPct val="0"/>
              </a:spcBef>
              <a:spcAft>
                <a:spcPct val="0"/>
              </a:spcAft>
            </a:pPr>
            <a:r>
              <a:rPr lang="en-US" altLang="en-US" sz="3800" dirty="0">
                <a:solidFill>
                  <a:srgbClr val="FFFFFF"/>
                </a:solidFill>
                <a:effectLst>
                  <a:outerShdw blurRad="38100" dist="38100" dir="2700000" algn="tl">
                    <a:srgbClr val="000000">
                      <a:alpha val="43137"/>
                    </a:srgbClr>
                  </a:outerShdw>
                </a:effectLst>
                <a:cs typeface="Arial" charset="0"/>
              </a:rPr>
              <a:t>You’re coming, for us again.</a:t>
            </a:r>
          </a:p>
        </p:txBody>
      </p:sp>
    </p:spTree>
    <p:extLst>
      <p:ext uri="{BB962C8B-B14F-4D97-AF65-F5344CB8AC3E}">
        <p14:creationId xmlns:p14="http://schemas.microsoft.com/office/powerpoint/2010/main" val="27676187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0818" name="Text Box 2"/>
          <p:cNvSpPr txBox="1">
            <a:spLocks noChangeArrowheads="1"/>
          </p:cNvSpPr>
          <p:nvPr/>
        </p:nvSpPr>
        <p:spPr bwMode="auto">
          <a:xfrm>
            <a:off x="65088" y="434876"/>
            <a:ext cx="9078912" cy="2246769"/>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We long for Your coming, can’t wait for the day</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You’ll come on the clouds in glory</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You’ll send out you’re angels, all over this world</a:t>
            </a:r>
          </a:p>
          <a:p>
            <a:pPr algn="ctr" eaLnBrk="1" fontAlgn="base" hangingPunct="1">
              <a:spcBef>
                <a:spcPct val="0"/>
              </a:spcBef>
              <a:spcAft>
                <a:spcPct val="0"/>
              </a:spcAft>
            </a:pPr>
            <a:r>
              <a:rPr lang="en-US" altLang="en-US" sz="3500" dirty="0">
                <a:solidFill>
                  <a:srgbClr val="FFFFFF"/>
                </a:solidFill>
                <a:effectLst>
                  <a:outerShdw blurRad="38100" dist="38100" dir="2700000" algn="tl">
                    <a:srgbClr val="000000">
                      <a:alpha val="43137"/>
                    </a:srgbClr>
                  </a:outerShdw>
                </a:effectLst>
                <a:cs typeface="Times New Roman" pitchFamily="18" charset="0"/>
              </a:rPr>
              <a:t>They’ll gather to You, Your chosen ones</a:t>
            </a:r>
            <a:endParaRPr lang="en-US" altLang="en-US" sz="3500" dirty="0">
              <a:solidFill>
                <a:srgbClr val="FFFFFF"/>
              </a:solidFill>
              <a:effectLst>
                <a:outerShdw blurRad="38100" dist="38100" dir="2700000" algn="tl">
                  <a:srgbClr val="000000">
                    <a:alpha val="43137"/>
                  </a:srgbClr>
                </a:outerShdw>
              </a:effectLst>
            </a:endParaRPr>
          </a:p>
        </p:txBody>
      </p:sp>
      <p:sp>
        <p:nvSpPr>
          <p:cNvPr id="930819" name="Text Box 3"/>
          <p:cNvSpPr txBox="1">
            <a:spLocks noChangeArrowheads="1"/>
          </p:cNvSpPr>
          <p:nvPr/>
        </p:nvSpPr>
        <p:spPr bwMode="auto">
          <a:xfrm>
            <a:off x="4038600" y="6324600"/>
            <a:ext cx="1089025"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TMS-12/13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9406959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42" name="Text Box 2"/>
          <p:cNvSpPr txBox="1">
            <a:spLocks noChangeArrowheads="1"/>
          </p:cNvSpPr>
          <p:nvPr/>
        </p:nvSpPr>
        <p:spPr bwMode="auto">
          <a:xfrm>
            <a:off x="65088" y="587276"/>
            <a:ext cx="9078912" cy="2308324"/>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trading my sorrows, I'm trading my shame,</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laying them down for the joy of the Lord.</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trading my sickness, I'm trading my pain,</a:t>
            </a:r>
          </a:p>
          <a:p>
            <a:pPr algn="ctr" eaLnBrk="1" fontAlgn="base" hangingPunct="1">
              <a:spcBef>
                <a:spcPct val="0"/>
              </a:spcBef>
              <a:spcAft>
                <a:spcPct val="0"/>
              </a:spcAft>
            </a:pPr>
            <a:r>
              <a:rPr lang="en-US" altLang="en-US" sz="3600" dirty="0">
                <a:solidFill>
                  <a:srgbClr val="FFFFFF"/>
                </a:solidFill>
                <a:effectLst>
                  <a:outerShdw blurRad="38100" dist="38100" dir="2700000" algn="tl">
                    <a:srgbClr val="000000">
                      <a:alpha val="43137"/>
                    </a:srgbClr>
                  </a:outerShdw>
                </a:effectLst>
                <a:cs typeface="Times New Roman" pitchFamily="18" charset="0"/>
              </a:rPr>
              <a:t>I'm laying them down for the joy of the Lord.</a:t>
            </a:r>
            <a:endParaRPr lang="en-US" altLang="en-US" sz="3600" dirty="0">
              <a:solidFill>
                <a:srgbClr val="FFFFFF"/>
              </a:solidFill>
              <a:effectLst>
                <a:outerShdw blurRad="38100" dist="38100" dir="2700000" algn="tl">
                  <a:srgbClr val="000000">
                    <a:alpha val="43137"/>
                  </a:srgbClr>
                </a:outerShdw>
              </a:effectLst>
            </a:endParaRPr>
          </a:p>
        </p:txBody>
      </p:sp>
      <p:sp>
        <p:nvSpPr>
          <p:cNvPr id="931843" name="Text Box 3"/>
          <p:cNvSpPr txBox="1">
            <a:spLocks noChangeArrowheads="1"/>
          </p:cNvSpPr>
          <p:nvPr/>
        </p:nvSpPr>
        <p:spPr bwMode="auto">
          <a:xfrm>
            <a:off x="0" y="5486400"/>
            <a:ext cx="9144000" cy="915988"/>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algn="ctr" eaLnBrk="1" fontAlgn="base" hangingPunct="1">
              <a:spcBef>
                <a:spcPct val="0"/>
              </a:spcBef>
              <a:spcAft>
                <a:spcPct val="0"/>
              </a:spcAft>
            </a:pPr>
            <a:r>
              <a:rPr lang="en-US" altLang="en-US" sz="1800">
                <a:solidFill>
                  <a:srgbClr val="FFFFFF"/>
                </a:solidFill>
                <a:effectLst>
                  <a:outerShdw blurRad="38100" dist="38100" dir="2700000" algn="tl">
                    <a:srgbClr val="000000">
                      <a:alpha val="43137"/>
                    </a:srgbClr>
                  </a:outerShdw>
                </a:effectLst>
                <a:cs typeface="Times New Roman" pitchFamily="18" charset="0"/>
              </a:rPr>
              <a:t>“Trading My Sorrows” By Darrell Evans. ©1998 Integrity's Hosanna! Music.  </a:t>
            </a:r>
          </a:p>
          <a:p>
            <a:pPr algn="ctr" eaLnBrk="1" fontAlgn="base" hangingPunct="1">
              <a:spcBef>
                <a:spcPct val="0"/>
              </a:spcBef>
              <a:spcAft>
                <a:spcPct val="0"/>
              </a:spcAft>
            </a:pPr>
            <a:r>
              <a:rPr lang="en-US" altLang="en-US" sz="1800">
                <a:solidFill>
                  <a:srgbClr val="FFFFFF"/>
                </a:solidFill>
                <a:effectLst>
                  <a:outerShdw blurRad="38100" dist="38100" dir="2700000" algn="tl">
                    <a:srgbClr val="000000">
                      <a:alpha val="43137"/>
                    </a:srgbClr>
                  </a:outerShdw>
                </a:effectLst>
                <a:cs typeface="Times New Roman" pitchFamily="18" charset="0"/>
              </a:rPr>
              <a:t>All Rights Reserved. International Copyright Secured. </a:t>
            </a:r>
          </a:p>
          <a:p>
            <a:pPr algn="ctr" eaLnBrk="1" fontAlgn="base" hangingPunct="1">
              <a:spcBef>
                <a:spcPct val="0"/>
              </a:spcBef>
              <a:spcAft>
                <a:spcPct val="0"/>
              </a:spcAft>
            </a:pPr>
            <a:r>
              <a:rPr lang="en-US" altLang="en-US" sz="1800">
                <a:solidFill>
                  <a:srgbClr val="FFFFFF"/>
                </a:solidFill>
                <a:effectLst>
                  <a:outerShdw blurRad="38100" dist="38100" dir="2700000" algn="tl">
                    <a:srgbClr val="000000">
                      <a:alpha val="43137"/>
                    </a:srgbClr>
                  </a:outerShdw>
                </a:effectLst>
                <a:cs typeface="Times New Roman" pitchFamily="18" charset="0"/>
              </a:rPr>
              <a:t>Used by Permission.  CCLI License #686155</a:t>
            </a:r>
            <a:endParaRPr lang="en-US" altLang="en-US" sz="1800">
              <a:solidFill>
                <a:srgbClr val="FFFFFF"/>
              </a:solidFill>
              <a:effectLst>
                <a:outerShdw blurRad="38100" dist="38100" dir="2700000" algn="tl">
                  <a:srgbClr val="000000">
                    <a:alpha val="43137"/>
                  </a:srgbClr>
                </a:outerShdw>
              </a:effectLst>
            </a:endParaRPr>
          </a:p>
        </p:txBody>
      </p:sp>
      <p:sp>
        <p:nvSpPr>
          <p:cNvPr id="931844" name="Text Box 4"/>
          <p:cNvSpPr txBox="1">
            <a:spLocks noChangeArrowheads="1"/>
          </p:cNvSpPr>
          <p:nvPr/>
        </p:nvSpPr>
        <p:spPr bwMode="auto">
          <a:xfrm>
            <a:off x="4038600" y="6324600"/>
            <a:ext cx="1085850" cy="366713"/>
          </a:xfrm>
          <a:prstGeom prst="rect">
            <a:avLst/>
          </a:prstGeom>
          <a:noFill/>
          <a:ln>
            <a:noFill/>
          </a:ln>
          <a:effectLst>
            <a:outerShdw dist="35921" dir="2700000" algn="ctr" rotWithShape="0">
              <a:schemeClr val="bg2"/>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spAutoFit/>
          </a:bodyPr>
          <a:lstStyle>
            <a:lvl1pPr eaLnBrk="0" hangingPunct="0">
              <a:defRPr sz="3400">
                <a:solidFill>
                  <a:schemeClr val="bg1"/>
                </a:solidFill>
                <a:latin typeface="Berlin Sans FB" pitchFamily="34" charset="0"/>
              </a:defRPr>
            </a:lvl1pPr>
            <a:lvl2pPr marL="742950" indent="-285750" eaLnBrk="0" hangingPunct="0">
              <a:defRPr sz="3400">
                <a:solidFill>
                  <a:schemeClr val="bg1"/>
                </a:solidFill>
                <a:latin typeface="Berlin Sans FB" pitchFamily="34" charset="0"/>
              </a:defRPr>
            </a:lvl2pPr>
            <a:lvl3pPr marL="1143000" indent="-228600" eaLnBrk="0" hangingPunct="0">
              <a:defRPr sz="3400">
                <a:solidFill>
                  <a:schemeClr val="bg1"/>
                </a:solidFill>
                <a:latin typeface="Berlin Sans FB" pitchFamily="34" charset="0"/>
              </a:defRPr>
            </a:lvl3pPr>
            <a:lvl4pPr marL="1600200" indent="-228600" eaLnBrk="0" hangingPunct="0">
              <a:defRPr sz="3400">
                <a:solidFill>
                  <a:schemeClr val="bg1"/>
                </a:solidFill>
                <a:latin typeface="Berlin Sans FB" pitchFamily="34" charset="0"/>
              </a:defRPr>
            </a:lvl4pPr>
            <a:lvl5pPr marL="2057400" indent="-228600" eaLnBrk="0" hangingPunct="0">
              <a:defRPr sz="3400">
                <a:solidFill>
                  <a:schemeClr val="bg1"/>
                </a:solidFill>
                <a:latin typeface="Berlin Sans FB" pitchFamily="34" charset="0"/>
              </a:defRPr>
            </a:lvl5pPr>
            <a:lvl6pPr marL="2514600" indent="-228600" algn="ctr" eaLnBrk="0" fontAlgn="base" hangingPunct="0">
              <a:spcBef>
                <a:spcPct val="0"/>
              </a:spcBef>
              <a:spcAft>
                <a:spcPct val="0"/>
              </a:spcAft>
              <a:defRPr sz="3400">
                <a:solidFill>
                  <a:schemeClr val="bg1"/>
                </a:solidFill>
                <a:latin typeface="Berlin Sans FB" pitchFamily="34" charset="0"/>
              </a:defRPr>
            </a:lvl6pPr>
            <a:lvl7pPr marL="2971800" indent="-228600" algn="ctr" eaLnBrk="0" fontAlgn="base" hangingPunct="0">
              <a:spcBef>
                <a:spcPct val="0"/>
              </a:spcBef>
              <a:spcAft>
                <a:spcPct val="0"/>
              </a:spcAft>
              <a:defRPr sz="3400">
                <a:solidFill>
                  <a:schemeClr val="bg1"/>
                </a:solidFill>
                <a:latin typeface="Berlin Sans FB" pitchFamily="34" charset="0"/>
              </a:defRPr>
            </a:lvl7pPr>
            <a:lvl8pPr marL="3429000" indent="-228600" algn="ctr" eaLnBrk="0" fontAlgn="base" hangingPunct="0">
              <a:spcBef>
                <a:spcPct val="0"/>
              </a:spcBef>
              <a:spcAft>
                <a:spcPct val="0"/>
              </a:spcAft>
              <a:defRPr sz="3400">
                <a:solidFill>
                  <a:schemeClr val="bg1"/>
                </a:solidFill>
                <a:latin typeface="Berlin Sans FB" pitchFamily="34" charset="0"/>
              </a:defRPr>
            </a:lvl8pPr>
            <a:lvl9pPr marL="3886200" indent="-228600" algn="ctr" eaLnBrk="0" fontAlgn="base" hangingPunct="0">
              <a:spcBef>
                <a:spcPct val="0"/>
              </a:spcBef>
              <a:spcAft>
                <a:spcPct val="0"/>
              </a:spcAft>
              <a:defRPr sz="3400">
                <a:solidFill>
                  <a:schemeClr val="bg1"/>
                </a:solidFill>
                <a:latin typeface="Berlin Sans FB" pitchFamily="34" charset="0"/>
              </a:defRPr>
            </a:lvl9pPr>
          </a:lstStyle>
          <a:p>
            <a:pPr fontAlgn="base">
              <a:spcBef>
                <a:spcPct val="0"/>
              </a:spcBef>
              <a:spcAft>
                <a:spcPct val="0"/>
              </a:spcAft>
            </a:pPr>
            <a:r>
              <a:rPr lang="en-US" altLang="en-US" sz="1800">
                <a:solidFill>
                  <a:srgbClr val="FFFFFF"/>
                </a:solidFill>
                <a:effectLst>
                  <a:outerShdw blurRad="38100" dist="38100" dir="2700000" algn="tl">
                    <a:srgbClr val="000000">
                      <a:alpha val="43137"/>
                    </a:srgbClr>
                  </a:outerShdw>
                </a:effectLst>
              </a:rPr>
              <a:t>TMS-13/13</a:t>
            </a:r>
            <a:endParaRPr lang="en-US" altLang="en-US" sz="1800">
              <a:solidFill>
                <a:srgbClr val="0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2317967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A8686F5-B27C-4BA0-95F5-793343078087}"/>
              </a:ext>
            </a:extLst>
          </p:cNvPr>
          <p:cNvSpPr txBox="1"/>
          <p:nvPr/>
        </p:nvSpPr>
        <p:spPr>
          <a:xfrm>
            <a:off x="152400" y="152400"/>
            <a:ext cx="8839200" cy="3539430"/>
          </a:xfrm>
          <a:prstGeom prst="rect">
            <a:avLst/>
          </a:prstGeom>
          <a:noFill/>
          <a:effectLst>
            <a:outerShdw blurRad="50800" dist="38100" dir="2700000" algn="tl" rotWithShape="0">
              <a:prstClr val="black">
                <a:alpha val="40000"/>
              </a:prstClr>
            </a:outerShdw>
          </a:effectLst>
        </p:spPr>
        <p:txBody>
          <a:bodyPr>
            <a:spAutoFit/>
          </a:bodyPr>
          <a:lstStyle/>
          <a:p>
            <a:pPr lvl="0" algn="ctr" defTabSz="914400" eaLnBrk="0" fontAlgn="base" hangingPunct="0">
              <a:spcBef>
                <a:spcPct val="0"/>
              </a:spcBef>
              <a:spcAft>
                <a:spcPct val="0"/>
              </a:spcAft>
              <a:defRPr/>
            </a:pPr>
            <a:r>
              <a:rPr lang="en-US" sz="3200" u="sng" dirty="0">
                <a:solidFill>
                  <a:srgbClr val="FFFFFF"/>
                </a:solidFill>
                <a:effectLst>
                  <a:outerShdw blurRad="38100" dist="38100" dir="2700000" algn="tl">
                    <a:srgbClr val="000000">
                      <a:alpha val="43137"/>
                    </a:srgbClr>
                  </a:outerShdw>
                </a:effectLst>
                <a:latin typeface="Berlin Sans FB" panose="020E0602020502020306" pitchFamily="34" charset="0"/>
              </a:rPr>
              <a:t>Philippians 3:20-21 (NLT)</a:t>
            </a:r>
          </a:p>
          <a:p>
            <a:pPr lvl="0" algn="ctr" defTabSz="914400" eaLnBrk="0" fontAlgn="base" hangingPunct="0">
              <a:spcBef>
                <a:spcPct val="0"/>
              </a:spcBef>
              <a:spcAft>
                <a:spcPct val="0"/>
              </a:spcAft>
              <a:defRPr/>
            </a:pPr>
            <a:r>
              <a:rPr lang="en-US" sz="3200" dirty="0">
                <a:solidFill>
                  <a:srgbClr val="FFFFFF"/>
                </a:solidFill>
                <a:effectLst>
                  <a:outerShdw blurRad="38100" dist="38100" dir="2700000" algn="tl">
                    <a:srgbClr val="000000">
                      <a:alpha val="43137"/>
                    </a:srgbClr>
                  </a:outerShdw>
                </a:effectLst>
                <a:latin typeface="Berlin Sans FB" panose="020E0602020502020306" pitchFamily="34" charset="0"/>
              </a:rPr>
              <a:t>We are citizens of heaven, where the Lord Jesus Christ lives. And we are eagerly waiting for him to return as our Savior. He will take our weak mortal bodies and change them into glorious bodies like his own, using the same power with which he will bring everything under his control.</a:t>
            </a:r>
          </a:p>
        </p:txBody>
      </p:sp>
    </p:spTree>
    <p:extLst>
      <p:ext uri="{BB962C8B-B14F-4D97-AF65-F5344CB8AC3E}">
        <p14:creationId xmlns:p14="http://schemas.microsoft.com/office/powerpoint/2010/main" val="177710754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B7C15AC1-BCBD-42F8-873D-426579F98461}"/>
              </a:ext>
            </a:extLst>
          </p:cNvPr>
          <p:cNvSpPr txBox="1">
            <a:spLocks noChangeArrowheads="1"/>
          </p:cNvSpPr>
          <p:nvPr/>
        </p:nvSpPr>
        <p:spPr bwMode="auto">
          <a:xfrm>
            <a:off x="228600" y="152400"/>
            <a:ext cx="8686800" cy="3862388"/>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face in every sun rise,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The colors of the morning are inside Your eyes.</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The world awakens in the light of the day,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look up to the sky and say,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endPar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endParaRPr>
          </a:p>
        </p:txBody>
      </p:sp>
      <p:sp>
        <p:nvSpPr>
          <p:cNvPr id="2" name="TextBox 1">
            <a:extLst>
              <a:ext uri="{FF2B5EF4-FFF2-40B4-BE49-F238E27FC236}">
                <a16:creationId xmlns:a16="http://schemas.microsoft.com/office/drawing/2014/main" id="{50E9A903-16BE-469F-BD54-44187B1036BF}"/>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YB-1/6</a:t>
            </a:r>
          </a:p>
        </p:txBody>
      </p:sp>
    </p:spTree>
    <p:extLst>
      <p:ext uri="{BB962C8B-B14F-4D97-AF65-F5344CB8AC3E}">
        <p14:creationId xmlns:p14="http://schemas.microsoft.com/office/powerpoint/2010/main" val="30501145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81C971A1-639D-496B-98E2-9146509AF2D0}"/>
              </a:ext>
            </a:extLst>
          </p:cNvPr>
          <p:cNvSpPr txBox="1">
            <a:spLocks noChangeArrowheads="1"/>
          </p:cNvSpPr>
          <p:nvPr/>
        </p:nvSpPr>
        <p:spPr bwMode="auto">
          <a:xfrm>
            <a:off x="228600" y="152400"/>
            <a:ext cx="8686800" cy="3970338"/>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clouds in the moonlit night,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Where planets are in motion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And galaxies are bright.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We are amazed in the light of the stars,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It’s all proclaiming who you are.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endPar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endParaRPr>
          </a:p>
        </p:txBody>
      </p:sp>
      <p:sp>
        <p:nvSpPr>
          <p:cNvPr id="4" name="TextBox 3">
            <a:extLst>
              <a:ext uri="{FF2B5EF4-FFF2-40B4-BE49-F238E27FC236}">
                <a16:creationId xmlns:a16="http://schemas.microsoft.com/office/drawing/2014/main" id="{C9601B32-1C94-46DD-8ECB-32A2C10EC2EC}"/>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YB-2/6</a:t>
            </a:r>
          </a:p>
        </p:txBody>
      </p:sp>
    </p:spTree>
    <p:extLst>
      <p:ext uri="{BB962C8B-B14F-4D97-AF65-F5344CB8AC3E}">
        <p14:creationId xmlns:p14="http://schemas.microsoft.com/office/powerpoint/2010/main" val="3012778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7BE75E4-71E8-4F27-B709-5A0ADDC5D04A}"/>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 to You only</a:t>
            </a:r>
          </a:p>
        </p:txBody>
      </p:sp>
      <p:sp>
        <p:nvSpPr>
          <p:cNvPr id="3" name="Text Box 2">
            <a:extLst>
              <a:ext uri="{FF2B5EF4-FFF2-40B4-BE49-F238E27FC236}">
                <a16:creationId xmlns:a16="http://schemas.microsoft.com/office/drawing/2014/main" id="{F1F11DBD-D749-4722-800E-D4EC16DEBC6B}"/>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GAYL-4/11</a:t>
            </a:r>
          </a:p>
        </p:txBody>
      </p:sp>
    </p:spTree>
    <p:extLst>
      <p:ext uri="{BB962C8B-B14F-4D97-AF65-F5344CB8AC3E}">
        <p14:creationId xmlns:p14="http://schemas.microsoft.com/office/powerpoint/2010/main" val="282368936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59572830-471E-41CB-98DA-E921D1B79E0D}"/>
              </a:ext>
            </a:extLst>
          </p:cNvPr>
          <p:cNvSpPr txBox="1">
            <a:spLocks noChangeArrowheads="1"/>
          </p:cNvSpPr>
          <p:nvPr/>
        </p:nvSpPr>
        <p:spPr bwMode="auto">
          <a:xfrm>
            <a:off x="228600" y="152400"/>
            <a:ext cx="8686800" cy="3862388"/>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 there hanging on a tree,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 bled and then You died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And then You rose again for me.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Now You are sitting on Your heavenly throne,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Soon we will be coming home!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5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endParaRPr kumimoji="0" lang="en-US" altLang="en-US" sz="35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endParaRPr>
          </a:p>
        </p:txBody>
      </p:sp>
      <p:sp>
        <p:nvSpPr>
          <p:cNvPr id="4" name="TextBox 3">
            <a:extLst>
              <a:ext uri="{FF2B5EF4-FFF2-40B4-BE49-F238E27FC236}">
                <a16:creationId xmlns:a16="http://schemas.microsoft.com/office/drawing/2014/main" id="{80E9904D-E560-47B9-AC44-FE30A9B37F6E}"/>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YB-3/6</a:t>
            </a:r>
          </a:p>
        </p:txBody>
      </p:sp>
    </p:spTree>
    <p:extLst>
      <p:ext uri="{BB962C8B-B14F-4D97-AF65-F5344CB8AC3E}">
        <p14:creationId xmlns:p14="http://schemas.microsoft.com/office/powerpoint/2010/main" val="15321254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AC9BBDA6-3781-43D8-86A3-BC466FE0D247}"/>
              </a:ext>
            </a:extLst>
          </p:cNvPr>
          <p:cNvSpPr txBox="1">
            <a:spLocks noChangeArrowheads="1"/>
          </p:cNvSpPr>
          <p:nvPr/>
        </p:nvSpPr>
        <p:spPr bwMode="auto">
          <a:xfrm>
            <a:off x="228600" y="152400"/>
            <a:ext cx="8686800" cy="3416300"/>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When we arrive at eternity’s shore,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Where death is just a memory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And tears are no more,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We’ll enter in as the wedding bells ring,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 bride will come together and we’ll sing.</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a:t>
            </a:r>
          </a:p>
        </p:txBody>
      </p:sp>
      <p:sp>
        <p:nvSpPr>
          <p:cNvPr id="3" name="TextBox 2">
            <a:extLst>
              <a:ext uri="{FF2B5EF4-FFF2-40B4-BE49-F238E27FC236}">
                <a16:creationId xmlns:a16="http://schemas.microsoft.com/office/drawing/2014/main" id="{6231F8C4-5D74-4D18-95C1-C7F234BE3DE5}"/>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YB-4/6</a:t>
            </a:r>
          </a:p>
        </p:txBody>
      </p:sp>
    </p:spTree>
    <p:extLst>
      <p:ext uri="{BB962C8B-B14F-4D97-AF65-F5344CB8AC3E}">
        <p14:creationId xmlns:p14="http://schemas.microsoft.com/office/powerpoint/2010/main" val="346113698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DE4475E2-77B2-42C7-BE20-EA255C76CAB0}"/>
              </a:ext>
            </a:extLst>
          </p:cNvPr>
          <p:cNvSpPr txBox="1">
            <a:spLocks noChangeArrowheads="1"/>
          </p:cNvSpPr>
          <p:nvPr/>
        </p:nvSpPr>
        <p:spPr bwMode="auto">
          <a:xfrm>
            <a:off x="228600" y="152400"/>
            <a:ext cx="8686800" cy="4400550"/>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Psalm 27:4-6 (ESV)</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2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One thing have I asked of the Lord, that will I seek after: that I may dwell in the house of the Lord all the days of my life, to gaze upon the beauty of the Lord and to inquire in his temple.  For he will hide me in his shelter in the day of trouble; he will conceal me under the cover of his tent; he will lift me high upon a rock.  And now my head shall be lifted up above my enemies all around me, and I will offer in his tent sacrifices with shouts of joy; I will sing and make melody to the Lord.</a:t>
            </a:r>
          </a:p>
        </p:txBody>
      </p:sp>
      <p:sp>
        <p:nvSpPr>
          <p:cNvPr id="3" name="TextBox 2">
            <a:extLst>
              <a:ext uri="{FF2B5EF4-FFF2-40B4-BE49-F238E27FC236}">
                <a16:creationId xmlns:a16="http://schemas.microsoft.com/office/drawing/2014/main" id="{468EF50F-5A74-46E8-9AAE-445F70A2D0ED}"/>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YB-5/6</a:t>
            </a:r>
          </a:p>
        </p:txBody>
      </p:sp>
    </p:spTree>
    <p:extLst>
      <p:ext uri="{BB962C8B-B14F-4D97-AF65-F5344CB8AC3E}">
        <p14:creationId xmlns:p14="http://schemas.microsoft.com/office/powerpoint/2010/main" val="30580373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a:extLst>
              <a:ext uri="{FF2B5EF4-FFF2-40B4-BE49-F238E27FC236}">
                <a16:creationId xmlns:a16="http://schemas.microsoft.com/office/drawing/2014/main" id="{C23B0C8D-358F-48A8-8846-EBCCA5F11342}"/>
              </a:ext>
            </a:extLst>
          </p:cNvPr>
          <p:cNvSpPr txBox="1">
            <a:spLocks noChangeArrowheads="1"/>
          </p:cNvSpPr>
          <p:nvPr/>
        </p:nvSpPr>
        <p:spPr bwMode="auto">
          <a:xfrm>
            <a:off x="228600" y="152400"/>
            <a:ext cx="8686800" cy="4524375"/>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face, You’re beautiful,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 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r>
              <a:rPr kumimoji="0" lang="en-US" altLang="en-US" sz="3600" b="0" i="0" u="none" strike="noStrike" kern="1200" cap="none" spc="0" normalizeH="0" baseline="0" noProof="0" dirty="0" err="1">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Ooo</a:t>
            </a: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face, You’re beautiful,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 You’re beautiful.</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face, I see Your face.</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I see Your face, You’re beautiful,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36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 You’re beautiful.</a:t>
            </a:r>
          </a:p>
        </p:txBody>
      </p:sp>
      <p:sp>
        <p:nvSpPr>
          <p:cNvPr id="3" name="Text Box 2">
            <a:extLst>
              <a:ext uri="{FF2B5EF4-FFF2-40B4-BE49-F238E27FC236}">
                <a16:creationId xmlns:a16="http://schemas.microsoft.com/office/drawing/2014/main" id="{D2EC1D31-FC6F-417A-B0BF-969BF7C8B91D}"/>
              </a:ext>
            </a:extLst>
          </p:cNvPr>
          <p:cNvSpPr txBox="1">
            <a:spLocks noChangeArrowheads="1"/>
          </p:cNvSpPr>
          <p:nvPr/>
        </p:nvSpPr>
        <p:spPr bwMode="auto">
          <a:xfrm>
            <a:off x="381000" y="5305425"/>
            <a:ext cx="8686800" cy="923925"/>
          </a:xfrm>
          <a:prstGeom prst="rect">
            <a:avLst/>
          </a:prstGeom>
          <a:noFill/>
          <a:ln>
            <a:noFill/>
          </a:ln>
          <a:effectLst>
            <a:outerShdw blurRad="50800" dist="38100" dir="2700000" algn="tl" rotWithShape="0">
              <a:prstClr val="black"/>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“You’re Beautiful” by Phil Wickham. ©2007 Phil Wickham Music.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This version on “Cannons”.  All Rights Reserved. International Copyright Secured.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Used by Permission. CCLI License # 686155.</a:t>
            </a:r>
          </a:p>
        </p:txBody>
      </p:sp>
      <p:sp>
        <p:nvSpPr>
          <p:cNvPr id="4" name="TextBox 3">
            <a:extLst>
              <a:ext uri="{FF2B5EF4-FFF2-40B4-BE49-F238E27FC236}">
                <a16:creationId xmlns:a16="http://schemas.microsoft.com/office/drawing/2014/main" id="{99F91F74-BB26-4775-9326-EDE9A1F42D91}"/>
              </a:ext>
            </a:extLst>
          </p:cNvPr>
          <p:cNvSpPr txBox="1"/>
          <p:nvPr/>
        </p:nvSpPr>
        <p:spPr>
          <a:xfrm>
            <a:off x="152400" y="6183313"/>
            <a:ext cx="8839200" cy="369887"/>
          </a:xfrm>
          <a:prstGeom prst="rect">
            <a:avLst/>
          </a:prstGeom>
          <a:noFill/>
        </p:spPr>
        <p:txBody>
          <a:bodyPr>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YB-6/6</a:t>
            </a:r>
          </a:p>
        </p:txBody>
      </p:sp>
    </p:spTree>
    <p:extLst>
      <p:ext uri="{BB962C8B-B14F-4D97-AF65-F5344CB8AC3E}">
        <p14:creationId xmlns:p14="http://schemas.microsoft.com/office/powerpoint/2010/main" val="190593746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99947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BC6ADF9-98E9-4063-9F44-C53A3F2D64D5}"/>
              </a:ext>
            </a:extLst>
          </p:cNvPr>
          <p:cNvSpPr txBox="1"/>
          <p:nvPr/>
        </p:nvSpPr>
        <p:spPr>
          <a:xfrm>
            <a:off x="152400" y="185738"/>
            <a:ext cx="8839200" cy="3170237"/>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We pour out our praise</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It's Your breath in our lungs</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So we pour out our praise to You only</a:t>
            </a:r>
          </a:p>
        </p:txBody>
      </p:sp>
      <p:sp>
        <p:nvSpPr>
          <p:cNvPr id="3" name="Text Box 2">
            <a:extLst>
              <a:ext uri="{FF2B5EF4-FFF2-40B4-BE49-F238E27FC236}">
                <a16:creationId xmlns:a16="http://schemas.microsoft.com/office/drawing/2014/main" id="{ACE02EDF-46B6-4E86-89DE-4B87A044DA7C}"/>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GAYL-5/11</a:t>
            </a:r>
          </a:p>
        </p:txBody>
      </p:sp>
    </p:spTree>
    <p:extLst>
      <p:ext uri="{BB962C8B-B14F-4D97-AF65-F5344CB8AC3E}">
        <p14:creationId xmlns:p14="http://schemas.microsoft.com/office/powerpoint/2010/main" val="16283272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B6CD8A7-A165-4AAF-AE70-8ADCFCD1D816}"/>
              </a:ext>
            </a:extLst>
          </p:cNvPr>
          <p:cNvSpPr txBox="1"/>
          <p:nvPr/>
        </p:nvSpPr>
        <p:spPr>
          <a:xfrm>
            <a:off x="152400" y="152400"/>
            <a:ext cx="8839200" cy="3416300"/>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0" i="0" u="sng"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Psalm 150:6</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Let everything that has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breath praise the Lord!</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5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Praise the Lord!</a:t>
            </a:r>
          </a:p>
        </p:txBody>
      </p:sp>
      <p:sp>
        <p:nvSpPr>
          <p:cNvPr id="3" name="Text Box 2">
            <a:extLst>
              <a:ext uri="{FF2B5EF4-FFF2-40B4-BE49-F238E27FC236}">
                <a16:creationId xmlns:a16="http://schemas.microsoft.com/office/drawing/2014/main" id="{FB2CAC1C-D2FE-4AA8-8DBD-8623D9FB5010}"/>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GAYL-6/11</a:t>
            </a:r>
          </a:p>
        </p:txBody>
      </p:sp>
    </p:spTree>
    <p:extLst>
      <p:ext uri="{BB962C8B-B14F-4D97-AF65-F5344CB8AC3E}">
        <p14:creationId xmlns:p14="http://schemas.microsoft.com/office/powerpoint/2010/main" val="13241819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F4EB0D48-55E7-43A4-8AE5-4FDE3DDB3528}"/>
              </a:ext>
            </a:extLst>
          </p:cNvPr>
          <p:cNvSpPr txBox="1"/>
          <p:nvPr/>
        </p:nvSpPr>
        <p:spPr>
          <a:xfrm>
            <a:off x="152400" y="152400"/>
            <a:ext cx="8839200" cy="3170238"/>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all the earth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Will shout Your praise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hearts will cry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These bones will sing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0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p:txBody>
      </p:sp>
      <p:sp>
        <p:nvSpPr>
          <p:cNvPr id="3" name="Text Box 2">
            <a:extLst>
              <a:ext uri="{FF2B5EF4-FFF2-40B4-BE49-F238E27FC236}">
                <a16:creationId xmlns:a16="http://schemas.microsoft.com/office/drawing/2014/main" id="{055974B6-CAFF-4872-8005-CF7C9EF00A68}"/>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GAYL-7/11</a:t>
            </a:r>
          </a:p>
        </p:txBody>
      </p:sp>
    </p:spTree>
    <p:extLst>
      <p:ext uri="{BB962C8B-B14F-4D97-AF65-F5344CB8AC3E}">
        <p14:creationId xmlns:p14="http://schemas.microsoft.com/office/powerpoint/2010/main" val="3783139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9F07F13-95F3-4447-9D6E-0EA0CBB8EA47}"/>
              </a:ext>
            </a:extLst>
          </p:cNvPr>
          <p:cNvSpPr txBox="1"/>
          <p:nvPr/>
        </p:nvSpPr>
        <p:spPr>
          <a:xfrm>
            <a:off x="152400" y="227013"/>
            <a:ext cx="8839200" cy="3478212"/>
          </a:xfrm>
          <a:prstGeom prst="rect">
            <a:avLst/>
          </a:prstGeom>
          <a:noFill/>
          <a:effectLst>
            <a:outerShdw blurRad="50800" dist="38100" dir="2700000" algn="tl" rotWithShape="0">
              <a:prstClr val="black">
                <a:alpha val="40000"/>
              </a:prstClr>
            </a:outerShdw>
          </a:effectLst>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And all the earth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Will shout Your praise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Our hearts will cry </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These bones will sing</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44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anose="020E0602020502020306" pitchFamily="34" charset="0"/>
                <a:ea typeface="+mn-ea"/>
                <a:cs typeface="+mn-cs"/>
              </a:rPr>
              <a:t>“Great are You Lord”</a:t>
            </a:r>
          </a:p>
        </p:txBody>
      </p:sp>
      <p:sp>
        <p:nvSpPr>
          <p:cNvPr id="3" name="Text Box 2">
            <a:extLst>
              <a:ext uri="{FF2B5EF4-FFF2-40B4-BE49-F238E27FC236}">
                <a16:creationId xmlns:a16="http://schemas.microsoft.com/office/drawing/2014/main" id="{CD1CCBEB-1A18-408C-8537-B51E1324EAD2}"/>
              </a:ext>
            </a:extLst>
          </p:cNvPr>
          <p:cNvSpPr txBox="1">
            <a:spLocks noChangeArrowheads="1"/>
          </p:cNvSpPr>
          <p:nvPr/>
        </p:nvSpPr>
        <p:spPr bwMode="auto">
          <a:xfrm>
            <a:off x="0" y="6248400"/>
            <a:ext cx="9144000" cy="3698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en-US" sz="1800" b="0"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erlin Sans FB" pitchFamily="34" charset="0"/>
                <a:ea typeface="+mn-ea"/>
                <a:cs typeface="+mn-cs"/>
              </a:rPr>
              <a:t>GAYL-8/11</a:t>
            </a:r>
          </a:p>
        </p:txBody>
      </p:sp>
    </p:spTree>
    <p:extLst>
      <p:ext uri="{BB962C8B-B14F-4D97-AF65-F5344CB8AC3E}">
        <p14:creationId xmlns:p14="http://schemas.microsoft.com/office/powerpoint/2010/main" val="1828674582"/>
      </p:ext>
    </p:extLst>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3400" b="0" i="0" u="none" strike="noStrike" cap="none" normalizeH="0" baseline="0" smtClean="0">
            <a:ln>
              <a:noFill/>
            </a:ln>
            <a:solidFill>
              <a:schemeClr val="bg1"/>
            </a:solidFill>
            <a:effectLst/>
            <a:latin typeface="Berlin Sans FB" pitchFamily="34"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00000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71</TotalTime>
  <Words>2137</Words>
  <Application>Microsoft Office PowerPoint</Application>
  <PresentationFormat>On-screen Show (4:3)</PresentationFormat>
  <Paragraphs>348</Paragraphs>
  <Slides>54</Slides>
  <Notes>13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54</vt:i4>
      </vt:variant>
    </vt:vector>
  </HeadingPairs>
  <TitlesOfParts>
    <vt:vector size="60" baseType="lpstr">
      <vt:lpstr>Arial</vt:lpstr>
      <vt:lpstr>Berlin Sans FB</vt:lpstr>
      <vt:lpstr>Calibri</vt:lpstr>
      <vt:lpstr>Times New Roman</vt:lpstr>
      <vt:lpstr>Default Design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dc:creator>
  <cp:lastModifiedBy> </cp:lastModifiedBy>
  <cp:revision>9</cp:revision>
  <dcterms:created xsi:type="dcterms:W3CDTF">2018-05-31T13:44:47Z</dcterms:created>
  <dcterms:modified xsi:type="dcterms:W3CDTF">2018-06-02T17:59:02Z</dcterms:modified>
</cp:coreProperties>
</file>