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75" r:id="rId2"/>
    <p:sldId id="306" r:id="rId3"/>
    <p:sldId id="438" r:id="rId4"/>
    <p:sldId id="309" r:id="rId5"/>
    <p:sldId id="411" r:id="rId6"/>
    <p:sldId id="439" r:id="rId7"/>
    <p:sldId id="441" r:id="rId8"/>
    <p:sldId id="442" r:id="rId9"/>
    <p:sldId id="443" r:id="rId10"/>
    <p:sldId id="440" r:id="rId11"/>
    <p:sldId id="300"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87" d="100"/>
          <a:sy n="87" d="100"/>
        </p:scale>
        <p:origin x="114" y="4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0369D679-28E2-4797-ACBF-E651DC9EB029}" type="datetimeFigureOut">
              <a:rPr lang="en-US" smtClean="0"/>
              <a:t>6/27/2018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6/27/2018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6/27/2018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058649"/>
            <a:ext cx="12192000" cy="255434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827990"/>
            <a:ext cx="10562049" cy="1015663"/>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3. Mary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Held Nothing Back</a:t>
            </a:r>
          </a:p>
        </p:txBody>
      </p:sp>
    </p:spTree>
    <p:extLst>
      <p:ext uri="{BB962C8B-B14F-4D97-AF65-F5344CB8AC3E}">
        <p14:creationId xmlns:p14="http://schemas.microsoft.com/office/powerpoint/2010/main" val="211281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682116" cy="707886"/>
          </a:xfrm>
          <a:prstGeom prst="rect">
            <a:avLst/>
          </a:prstGeom>
          <a:noFill/>
        </p:spPr>
        <p:txBody>
          <a:bodyPr wrap="none" rtlCol="0">
            <a:spAutoFit/>
          </a:bodyPr>
          <a:lstStyle/>
          <a:p>
            <a:r>
              <a:rPr lang="en-US" sz="4000" dirty="0">
                <a:solidFill>
                  <a:srgbClr val="FFFF00"/>
                </a:solidFill>
              </a:rPr>
              <a:t>Matthew 26:6-13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chemeClr val="bg1"/>
                </a:solidFill>
              </a:rPr>
              <a:t>6 Now when Jesus was at Bethany in the house of Simon the leper, </a:t>
            </a:r>
          </a:p>
          <a:p>
            <a:r>
              <a:rPr lang="en-US" sz="3000" dirty="0">
                <a:solidFill>
                  <a:schemeClr val="bg1"/>
                </a:solidFill>
              </a:rPr>
              <a:t>7 a woman came up to him with an alabaster flask of very expensive ointment, and she poured it on his head as he reclined at table. </a:t>
            </a:r>
          </a:p>
          <a:p>
            <a:r>
              <a:rPr lang="en-US" sz="3000" dirty="0">
                <a:solidFill>
                  <a:schemeClr val="bg1"/>
                </a:solidFill>
              </a:rPr>
              <a:t>8 And when the disciples saw it, they were indignant, saying, “Why this waste? </a:t>
            </a:r>
          </a:p>
          <a:p>
            <a:r>
              <a:rPr lang="en-US" sz="3000" dirty="0">
                <a:solidFill>
                  <a:schemeClr val="bg1"/>
                </a:solidFill>
              </a:rPr>
              <a:t>9 For this could have been sold for a large sum and given to the poor.” </a:t>
            </a:r>
          </a:p>
          <a:p>
            <a:r>
              <a:rPr lang="en-US" sz="3000" dirty="0">
                <a:solidFill>
                  <a:schemeClr val="bg1"/>
                </a:solidFill>
              </a:rPr>
              <a:t>10 But Jesus, aware of this, said to them, “Why do you trouble the woman? For she has done a beautiful thing to me. </a:t>
            </a:r>
          </a:p>
        </p:txBody>
      </p:sp>
    </p:spTree>
    <p:extLst>
      <p:ext uri="{BB962C8B-B14F-4D97-AF65-F5344CB8AC3E}">
        <p14:creationId xmlns:p14="http://schemas.microsoft.com/office/powerpoint/2010/main" val="340510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682116" cy="707886"/>
          </a:xfrm>
          <a:prstGeom prst="rect">
            <a:avLst/>
          </a:prstGeom>
          <a:noFill/>
        </p:spPr>
        <p:txBody>
          <a:bodyPr wrap="none" rtlCol="0">
            <a:spAutoFit/>
          </a:bodyPr>
          <a:lstStyle/>
          <a:p>
            <a:r>
              <a:rPr lang="en-US" sz="4000" dirty="0">
                <a:solidFill>
                  <a:srgbClr val="FFFF00"/>
                </a:solidFill>
              </a:rPr>
              <a:t>Matthew 26:6-13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862322"/>
          </a:xfrm>
          <a:prstGeom prst="rect">
            <a:avLst/>
          </a:prstGeom>
          <a:noFill/>
        </p:spPr>
        <p:txBody>
          <a:bodyPr wrap="square" rtlCol="0">
            <a:spAutoFit/>
          </a:bodyPr>
          <a:lstStyle/>
          <a:p>
            <a:r>
              <a:rPr lang="en-US" sz="3000" dirty="0">
                <a:solidFill>
                  <a:schemeClr val="bg1"/>
                </a:solidFill>
              </a:rPr>
              <a:t>11 For you always have the poor with you, but you will not always have me. </a:t>
            </a:r>
          </a:p>
          <a:p>
            <a:r>
              <a:rPr lang="en-US" sz="3000" dirty="0">
                <a:solidFill>
                  <a:schemeClr val="bg1"/>
                </a:solidFill>
              </a:rPr>
              <a:t>12 In pouring this ointment on my body, she has done it to prepare me for burial. </a:t>
            </a:r>
          </a:p>
          <a:p>
            <a:r>
              <a:rPr lang="en-US" sz="3000" dirty="0">
                <a:solidFill>
                  <a:schemeClr val="bg1"/>
                </a:solidFill>
              </a:rPr>
              <a:t>13 Truly, I say to you, wherever this gospel is proclaimed in the whole world, what she has done will also be told in memory of her.”</a:t>
            </a:r>
          </a:p>
        </p:txBody>
      </p:sp>
    </p:spTree>
    <p:extLst>
      <p:ext uri="{BB962C8B-B14F-4D97-AF65-F5344CB8AC3E}">
        <p14:creationId xmlns:p14="http://schemas.microsoft.com/office/powerpoint/2010/main" val="349834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058649"/>
            <a:ext cx="12192000" cy="255434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805237"/>
            <a:ext cx="10562049" cy="1015663"/>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1. Mary Understood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Who Jesus is</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86043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058649"/>
            <a:ext cx="12192000" cy="255434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366326"/>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2. Mary was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Public</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with Her Love for Jesus</a:t>
            </a:r>
          </a:p>
        </p:txBody>
      </p:sp>
    </p:spTree>
    <p:extLst>
      <p:ext uri="{BB962C8B-B14F-4D97-AF65-F5344CB8AC3E}">
        <p14:creationId xmlns:p14="http://schemas.microsoft.com/office/powerpoint/2010/main" val="37438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1C50D-63D3-564A-B99E-36EB5A317E45}"/>
              </a:ext>
            </a:extLst>
          </p:cNvPr>
          <p:cNvPicPr>
            <a:picLocks noChangeAspect="1"/>
          </p:cNvPicPr>
          <p:nvPr/>
        </p:nvPicPr>
        <p:blipFill>
          <a:blip r:embed="rId2"/>
          <a:stretch>
            <a:fillRect/>
          </a:stretch>
        </p:blipFill>
        <p:spPr>
          <a:xfrm>
            <a:off x="0" y="334536"/>
            <a:ext cx="12199434" cy="6099717"/>
          </a:xfrm>
          <a:prstGeom prst="rect">
            <a:avLst/>
          </a:prstGeom>
        </p:spPr>
      </p:pic>
    </p:spTree>
    <p:extLst>
      <p:ext uri="{BB962C8B-B14F-4D97-AF65-F5344CB8AC3E}">
        <p14:creationId xmlns:p14="http://schemas.microsoft.com/office/powerpoint/2010/main" val="30855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8652263" y="5504341"/>
            <a:ext cx="1858394" cy="707886"/>
          </a:xfrm>
          <a:prstGeom prst="rect">
            <a:avLst/>
          </a:prstGeom>
          <a:noFill/>
        </p:spPr>
        <p:txBody>
          <a:bodyPr wrap="none" rtlCol="0">
            <a:spAutoFit/>
          </a:bodyPr>
          <a:lstStyle/>
          <a:p>
            <a:r>
              <a:rPr lang="en-US" sz="4000" dirty="0">
                <a:solidFill>
                  <a:srgbClr val="FFFF00"/>
                </a:solidFill>
              </a:rPr>
              <a:t>J.C. Ryle</a:t>
            </a:r>
          </a:p>
        </p:txBody>
      </p:sp>
      <p:sp>
        <p:nvSpPr>
          <p:cNvPr id="9" name="TextBox 8">
            <a:extLst>
              <a:ext uri="{FF2B5EF4-FFF2-40B4-BE49-F238E27FC236}">
                <a16:creationId xmlns:a16="http://schemas.microsoft.com/office/drawing/2014/main" id="{1BEA2FBA-CA88-4247-B491-5FCCBAF46666}"/>
              </a:ext>
            </a:extLst>
          </p:cNvPr>
          <p:cNvSpPr txBox="1"/>
          <p:nvPr/>
        </p:nvSpPr>
        <p:spPr>
          <a:xfrm>
            <a:off x="242836" y="395809"/>
            <a:ext cx="11237976" cy="5170646"/>
          </a:xfrm>
          <a:prstGeom prst="rect">
            <a:avLst/>
          </a:prstGeom>
          <a:noFill/>
        </p:spPr>
        <p:txBody>
          <a:bodyPr wrap="square" rtlCol="0">
            <a:spAutoFit/>
          </a:bodyPr>
          <a:lstStyle/>
          <a:p>
            <a:r>
              <a:rPr lang="en-US" sz="3000" dirty="0">
                <a:solidFill>
                  <a:schemeClr val="bg1"/>
                </a:solidFill>
              </a:rPr>
              <a:t>The spirit of these narrow-minded fault-finders is unhappily only too common. Their followers and successors are to be found in every part of Christ's visible church. There is never lacking a generation of people who depreciate what they call "extremes" in religion, and are incessantly recommending what they term "moderation" in the service of Christ. If a man devotes his time, money, and affections to the pursuit of worldly things, they do not blame him. If he gives himself up to the service of money, pleasure, or politics, they find no fault. But if the same man devotes himself, and all he has, to Christ, they can scarcely find words to express their sense of his folly. "He is beside himself." "He is out of his mind." "He is a fanatic."</a:t>
            </a:r>
          </a:p>
        </p:txBody>
      </p:sp>
    </p:spTree>
    <p:extLst>
      <p:ext uri="{BB962C8B-B14F-4D97-AF65-F5344CB8AC3E}">
        <p14:creationId xmlns:p14="http://schemas.microsoft.com/office/powerpoint/2010/main" val="419329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2375"/>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31425" cy="707886"/>
          </a:xfrm>
          <a:prstGeom prst="rect">
            <a:avLst/>
          </a:prstGeom>
          <a:noFill/>
        </p:spPr>
        <p:txBody>
          <a:bodyPr wrap="none" rtlCol="0">
            <a:spAutoFit/>
          </a:bodyPr>
          <a:lstStyle/>
          <a:p>
            <a:r>
              <a:rPr lang="en-US" sz="4000" dirty="0">
                <a:solidFill>
                  <a:srgbClr val="FFFF00"/>
                </a:solidFill>
              </a:rPr>
              <a:t>Galatians 1:10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1477328"/>
          </a:xfrm>
          <a:prstGeom prst="rect">
            <a:avLst/>
          </a:prstGeom>
          <a:noFill/>
        </p:spPr>
        <p:txBody>
          <a:bodyPr wrap="square" rtlCol="0">
            <a:spAutoFit/>
          </a:bodyPr>
          <a:lstStyle/>
          <a:p>
            <a:r>
              <a:rPr lang="en-US" sz="3000" dirty="0">
                <a:solidFill>
                  <a:schemeClr val="bg1"/>
                </a:solidFill>
              </a:rPr>
              <a:t>For am I now seeking the approval of man, or of God? Or am I trying to please man? If I were still trying to please man, I would not be a servant of Christ.</a:t>
            </a:r>
          </a:p>
        </p:txBody>
      </p:sp>
    </p:spTree>
    <p:extLst>
      <p:ext uri="{BB962C8B-B14F-4D97-AF65-F5344CB8AC3E}">
        <p14:creationId xmlns:p14="http://schemas.microsoft.com/office/powerpoint/2010/main" val="109077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3973</TotalTime>
  <Words>412</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 </cp:lastModifiedBy>
  <cp:revision>258</cp:revision>
  <cp:lastPrinted>2018-06-24T13:19:10Z</cp:lastPrinted>
  <dcterms:created xsi:type="dcterms:W3CDTF">2017-07-09T10:25:06Z</dcterms:created>
  <dcterms:modified xsi:type="dcterms:W3CDTF">2018-06-27T15:12:56Z</dcterms:modified>
</cp:coreProperties>
</file>