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399" r:id="rId2"/>
    <p:sldId id="427" r:id="rId3"/>
    <p:sldId id="275" r:id="rId4"/>
    <p:sldId id="432" r:id="rId5"/>
    <p:sldId id="306" r:id="rId6"/>
    <p:sldId id="428" r:id="rId7"/>
    <p:sldId id="429" r:id="rId8"/>
    <p:sldId id="430" r:id="rId9"/>
    <p:sldId id="431" r:id="rId10"/>
    <p:sldId id="309" r:id="rId11"/>
    <p:sldId id="411" r:id="rId12"/>
    <p:sldId id="433" r:id="rId13"/>
    <p:sldId id="434" r:id="rId14"/>
    <p:sldId id="435" r:id="rId15"/>
    <p:sldId id="436" r:id="rId16"/>
    <p:sldId id="300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19A"/>
    <a:srgbClr val="9B01CB"/>
    <a:srgbClr val="830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0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761E8-C6A5-4FC6-9D37-8B2BACF00972}"/>
              </a:ext>
            </a:extLst>
          </p:cNvPr>
          <p:cNvSpPr txBox="1"/>
          <p:nvPr/>
        </p:nvSpPr>
        <p:spPr>
          <a:xfrm>
            <a:off x="465173" y="5300722"/>
            <a:ext cx="10850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Summer Sunday Picnic </a:t>
            </a:r>
            <a:r>
              <a:rPr lang="en-US" sz="3200" dirty="0">
                <a:solidFill>
                  <a:schemeClr val="bg1"/>
                </a:solidFill>
              </a:rPr>
              <a:t>June 24 11:30a – 1:30p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Pack a lunch or hit the drive thru after service and come back!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8FAB6-3471-6942-A034-C18D4E79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7750" y="913133"/>
            <a:ext cx="4729388" cy="3565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E04AD-3A76-A943-8A8B-71F0FF07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9" y="331304"/>
            <a:ext cx="6305851" cy="47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35245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427093"/>
            <a:ext cx="10562049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While we wait for Jesus' return, our task as Christians is to </a:t>
            </a:r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improve our Master’s assets</a:t>
            </a:r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 (vs 14)</a:t>
            </a:r>
          </a:p>
        </p:txBody>
      </p:sp>
    </p:spTree>
    <p:extLst>
      <p:ext uri="{BB962C8B-B14F-4D97-AF65-F5344CB8AC3E}">
        <p14:creationId xmlns:p14="http://schemas.microsoft.com/office/powerpoint/2010/main" val="86043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510965"/>
            <a:ext cx="12192000" cy="50534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058649"/>
            <a:ext cx="10562049" cy="4339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The Master’s Assets = What Belongs to Him = Everything we have</a:t>
            </a:r>
          </a:p>
          <a:p>
            <a:endParaRPr lang="en-US" sz="3200" b="1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Improving the assets = Using them for His Kingdom purposes</a:t>
            </a:r>
          </a:p>
        </p:txBody>
      </p:sp>
    </p:spTree>
    <p:extLst>
      <p:ext uri="{BB962C8B-B14F-4D97-AF65-F5344CB8AC3E}">
        <p14:creationId xmlns:p14="http://schemas.microsoft.com/office/powerpoint/2010/main" val="345897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35245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427093"/>
            <a:ext cx="11387886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* Waiting for Jesus' return is </a:t>
            </a:r>
          </a:p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not passive </a:t>
            </a:r>
          </a:p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(1 Corinthians 6:19-20; Galatians 2:20)</a:t>
            </a:r>
          </a:p>
        </p:txBody>
      </p:sp>
    </p:spTree>
    <p:extLst>
      <p:ext uri="{BB962C8B-B14F-4D97-AF65-F5344CB8AC3E}">
        <p14:creationId xmlns:p14="http://schemas.microsoft.com/office/powerpoint/2010/main" val="51342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35245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427093"/>
            <a:ext cx="11387886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* Jesus' true servants joyfully embrace their role to do what Jesus asks </a:t>
            </a:r>
          </a:p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(John 3:6-8)</a:t>
            </a:r>
          </a:p>
        </p:txBody>
      </p:sp>
    </p:spTree>
    <p:extLst>
      <p:ext uri="{BB962C8B-B14F-4D97-AF65-F5344CB8AC3E}">
        <p14:creationId xmlns:p14="http://schemas.microsoft.com/office/powerpoint/2010/main" val="426093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35245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427093"/>
            <a:ext cx="11387886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* When things get tough, it reveals the authenticity of relationship with Jesus (Matthew 13:18-23)</a:t>
            </a:r>
          </a:p>
        </p:txBody>
      </p:sp>
    </p:spTree>
    <p:extLst>
      <p:ext uri="{BB962C8B-B14F-4D97-AF65-F5344CB8AC3E}">
        <p14:creationId xmlns:p14="http://schemas.microsoft.com/office/powerpoint/2010/main" val="3481883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288644" cy="7086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761E8-C6A5-4FC6-9D37-8B2BACF00972}"/>
              </a:ext>
            </a:extLst>
          </p:cNvPr>
          <p:cNvSpPr txBox="1"/>
          <p:nvPr/>
        </p:nvSpPr>
        <p:spPr>
          <a:xfrm>
            <a:off x="4301905" y="3051744"/>
            <a:ext cx="746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Julie Wheaton – Mission trip to Haiti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0A409-48AF-9E42-97F2-E11BCFA0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7" y="3096260"/>
            <a:ext cx="3674499" cy="275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985B6-4577-804D-A037-EF10B7BE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7" y="195514"/>
            <a:ext cx="11707094" cy="261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7A1A4-1130-2A4D-AA0C-1567B601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06" y="3627950"/>
            <a:ext cx="2411267" cy="3215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A159C1-602F-7241-A460-51B957B77CC8}"/>
              </a:ext>
            </a:extLst>
          </p:cNvPr>
          <p:cNvSpPr txBox="1"/>
          <p:nvPr/>
        </p:nvSpPr>
        <p:spPr>
          <a:xfrm>
            <a:off x="4301905" y="3627950"/>
            <a:ext cx="746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Working to Build an Orphanage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3BC70-CFE9-4648-AEBA-028040047E10}"/>
              </a:ext>
            </a:extLst>
          </p:cNvPr>
          <p:cNvSpPr txBox="1"/>
          <p:nvPr/>
        </p:nvSpPr>
        <p:spPr>
          <a:xfrm>
            <a:off x="4695288" y="4233528"/>
            <a:ext cx="6674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Trip Date: 10/9 – 10/16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Fundraising Goal $2,000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err="1">
                <a:solidFill>
                  <a:schemeClr val="bg1"/>
                </a:solidFill>
              </a:rPr>
              <a:t>www.gofundme.com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Search for “Julie Wheaton”</a:t>
            </a:r>
          </a:p>
        </p:txBody>
      </p:sp>
    </p:spTree>
    <p:extLst>
      <p:ext uri="{BB962C8B-B14F-4D97-AF65-F5344CB8AC3E}">
        <p14:creationId xmlns:p14="http://schemas.microsoft.com/office/powerpoint/2010/main" val="243254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10033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Waiting for Jesus' Return in Matthew 24 and 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*Explanation what the last days will be like (24:1-35)</a:t>
            </a:r>
          </a:p>
          <a:p>
            <a:r>
              <a:rPr lang="en-US" sz="3000" dirty="0">
                <a:solidFill>
                  <a:schemeClr val="bg1"/>
                </a:solidFill>
              </a:rPr>
              <a:t>*Waiting for Jesus so as not to be surprised (24:36-44)</a:t>
            </a:r>
          </a:p>
          <a:p>
            <a:r>
              <a:rPr lang="en-US" sz="3000" dirty="0">
                <a:solidFill>
                  <a:schemeClr val="bg1"/>
                </a:solidFill>
              </a:rPr>
              <a:t>*Waiting for Jesus as those who must give an account (24:45-51)</a:t>
            </a:r>
          </a:p>
          <a:p>
            <a:r>
              <a:rPr lang="en-US" sz="3000" dirty="0">
                <a:solidFill>
                  <a:schemeClr val="bg1"/>
                </a:solidFill>
              </a:rPr>
              <a:t>*Waiting for Jesus knowing there will be a delay (25:1-13)</a:t>
            </a:r>
          </a:p>
          <a:p>
            <a:r>
              <a:rPr lang="en-US" sz="3000" dirty="0">
                <a:solidFill>
                  <a:schemeClr val="bg1"/>
                </a:solidFill>
              </a:rPr>
              <a:t>*Waiting for Jesus as servants commissioned to improve our masters assets (25:14-30)</a:t>
            </a:r>
          </a:p>
        </p:txBody>
      </p:sp>
    </p:spTree>
    <p:extLst>
      <p:ext uri="{BB962C8B-B14F-4D97-AF65-F5344CB8AC3E}">
        <p14:creationId xmlns:p14="http://schemas.microsoft.com/office/powerpoint/2010/main" val="199472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25:14-30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14 “For it will be like a man going on a journey, who called his servants and entrusted to them his property.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15 To one he gave five talents, to another two, to another one, to each according to his ability. Then he went away.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16 He who had received the five talents went at once and traded with them, and he made five talents more.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17 So also he who had the two talents made two talents more.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18 But he who had received the one talent went and dug in the ground and hid his master's money. </a:t>
            </a:r>
          </a:p>
        </p:txBody>
      </p:sp>
    </p:spTree>
    <p:extLst>
      <p:ext uri="{BB962C8B-B14F-4D97-AF65-F5344CB8AC3E}">
        <p14:creationId xmlns:p14="http://schemas.microsoft.com/office/powerpoint/2010/main" val="340510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25:14-30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19 Now after a long time the master of those servants came and settled accounts with them.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20 And he who had received the five talents came forward, bringing five talents more, saying, ‘Master, you delivered to me five talents; here, I have made five talents more.’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21 His master said to him, ‘Well done, good and faithful servant. You have been faithful over a little; I will set you over much. Enter into the joy of your master.’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22 And he also who had the two talents came forward, saying, ‘Master, you delivered to me two talents; here, I have made two talents more.’</a:t>
            </a:r>
          </a:p>
        </p:txBody>
      </p:sp>
    </p:spTree>
    <p:extLst>
      <p:ext uri="{BB962C8B-B14F-4D97-AF65-F5344CB8AC3E}">
        <p14:creationId xmlns:p14="http://schemas.microsoft.com/office/powerpoint/2010/main" val="1929731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25:14-30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23 His master said to him, ‘Well done, good and faithful servant. You have been faithful over a little; I will set you over much. Enter into the joy of your master.’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24 He also who had received the one talent came forward, saying, ‘Master, I knew you to be a hard man, reaping where you did not sow, and gathering where you scattered no seed,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25 so I was afraid, and I went and hid your talent in the ground. Here, you have what is yours.’ </a:t>
            </a:r>
          </a:p>
        </p:txBody>
      </p:sp>
    </p:spTree>
    <p:extLst>
      <p:ext uri="{BB962C8B-B14F-4D97-AF65-F5344CB8AC3E}">
        <p14:creationId xmlns:p14="http://schemas.microsoft.com/office/powerpoint/2010/main" val="96784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25:14-30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26 But his master answered him, ‘You wicked and slothful servant! You knew that I reap where I have not sown and gather where I scattered no seed? </a:t>
            </a:r>
          </a:p>
          <a:p>
            <a:r>
              <a:rPr lang="en-US" sz="3000" dirty="0">
                <a:solidFill>
                  <a:schemeClr val="bg1"/>
                </a:solidFill>
              </a:rPr>
              <a:t>27 Then you ought to have invested my money with the bankers, and at my coming I should have received what was my own with interest.</a:t>
            </a:r>
          </a:p>
          <a:p>
            <a:r>
              <a:rPr lang="en-US" sz="3000" dirty="0">
                <a:solidFill>
                  <a:schemeClr val="bg1"/>
                </a:solidFill>
              </a:rPr>
              <a:t>28 So take the talent from him and give it to him who has the ten talents. </a:t>
            </a:r>
          </a:p>
        </p:txBody>
      </p:sp>
    </p:spTree>
    <p:extLst>
      <p:ext uri="{BB962C8B-B14F-4D97-AF65-F5344CB8AC3E}">
        <p14:creationId xmlns:p14="http://schemas.microsoft.com/office/powerpoint/2010/main" val="9217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25:14-30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29 For to everyone who has will more be given, and he will have an abundance. But from the one who has not, even what he has will be taken away.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30 And cast the worthless servant into the outer darkness. In that place there will be weeping and gnashing of teeth.’</a:t>
            </a:r>
          </a:p>
        </p:txBody>
      </p:sp>
    </p:spTree>
    <p:extLst>
      <p:ext uri="{BB962C8B-B14F-4D97-AF65-F5344CB8AC3E}">
        <p14:creationId xmlns:p14="http://schemas.microsoft.com/office/powerpoint/2010/main" val="403075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3736</TotalTime>
  <Words>726</Words>
  <Application>Microsoft Macintosh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Mountains of Christmas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248</cp:revision>
  <cp:lastPrinted>2018-05-13T12:43:51Z</cp:lastPrinted>
  <dcterms:created xsi:type="dcterms:W3CDTF">2017-07-09T10:25:06Z</dcterms:created>
  <dcterms:modified xsi:type="dcterms:W3CDTF">2018-06-17T13:14:33Z</dcterms:modified>
</cp:coreProperties>
</file>