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357" r:id="rId2"/>
    <p:sldId id="275" r:id="rId3"/>
    <p:sldId id="306" r:id="rId4"/>
    <p:sldId id="348" r:id="rId5"/>
    <p:sldId id="358" r:id="rId6"/>
    <p:sldId id="359" r:id="rId7"/>
    <p:sldId id="309" r:id="rId8"/>
    <p:sldId id="323" r:id="rId9"/>
    <p:sldId id="360" r:id="rId10"/>
    <p:sldId id="364" r:id="rId11"/>
    <p:sldId id="365" r:id="rId12"/>
    <p:sldId id="363" r:id="rId13"/>
    <p:sldId id="362" r:id="rId14"/>
    <p:sldId id="300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19A"/>
    <a:srgbClr val="9B01CB"/>
    <a:srgbClr val="830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of a cell phone&#10;&#10;Description generated with high confidence">
            <a:extLst>
              <a:ext uri="{FF2B5EF4-FFF2-40B4-BE49-F238E27FC236}">
                <a16:creationId xmlns="" xmlns:a16="http://schemas.microsoft.com/office/drawing/2014/main" id="{F5ED0E38-14A4-48FA-B0E6-355F45A5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6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2000">
        <p15:prstTrans prst="fallOve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86249"/>
            <a:ext cx="12192000" cy="35962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824593"/>
            <a:ext cx="11484329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Are we not content with </a:t>
            </a:r>
            <a:b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</a:br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the approval of God?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</a:t>
            </a:r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23:5-7)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  <p:pic>
        <p:nvPicPr>
          <p:cNvPr id="11" name="Picture 2" descr="http://www.yadvashem.org/yv/en/exhibitions/bearing-witness/images/transnistria/nojman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12" y="2738160"/>
            <a:ext cx="4136176" cy="27505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3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86249"/>
            <a:ext cx="12192000" cy="35962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824593"/>
            <a:ext cx="11484329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Are we not content with </a:t>
            </a:r>
            <a:b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</a:br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the approval of God?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</a:t>
            </a:r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23:5-7)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9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86249"/>
            <a:ext cx="12192000" cy="35962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824593"/>
            <a:ext cx="11484329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Do we assert our superiority </a:t>
            </a:r>
            <a:b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</a:br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over others?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</a:t>
            </a:r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23:8-10)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86249"/>
            <a:ext cx="12192000" cy="35962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824593"/>
            <a:ext cx="11484329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Do we humbly serve others or are we hypocritically centered on ourselves?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</a:t>
            </a:r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23:11-12)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5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=""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=""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68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</a:t>
            </a:r>
            <a:r>
              <a:rPr lang="en-US" sz="4000" dirty="0" smtClean="0">
                <a:solidFill>
                  <a:srgbClr val="FFFF00"/>
                </a:solidFill>
              </a:rPr>
              <a:t>23:1-12 ESV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1 Then Jesus said to the crowds and to his disciples,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2 “The scribes and the Pharisees sit on Moses’ seat,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3 so do and observe whatever they tell you, but not the works they do.  For they preach, but do not practice.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4 They tie up heavy burdens, hard to bear, and lay them on people’s shoulders, but they themselves are not willing to move them with their finger.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0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68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</a:t>
            </a:r>
            <a:r>
              <a:rPr lang="en-US" sz="4000" dirty="0" smtClean="0">
                <a:solidFill>
                  <a:srgbClr val="FFFF00"/>
                </a:solidFill>
              </a:rPr>
              <a:t>23:1-12 ESV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5 They do all their deeds to be seen by others.  For they make their phylacteries broad and their fringes long,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6 and they love the place of honor at feasts and the best seats in the synagogues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7 and greetings in the marketplaces and being called rabbi by others.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2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68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</a:t>
            </a:r>
            <a:r>
              <a:rPr lang="en-US" sz="4000" dirty="0" smtClean="0">
                <a:solidFill>
                  <a:srgbClr val="FFFF00"/>
                </a:solidFill>
              </a:rPr>
              <a:t>23:1-12 ESV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8 But you are not to be called rabbi, for you have one teacher, and you are all brothers.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9 And call no man your father on earth, for you have one Father, who is in heaven.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10 Neither be called instructors, for you have one instructor, the Christ.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3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68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</a:t>
            </a:r>
            <a:r>
              <a:rPr lang="en-US" sz="4000" dirty="0" smtClean="0">
                <a:solidFill>
                  <a:srgbClr val="FFFF00"/>
                </a:solidFill>
              </a:rPr>
              <a:t>23:1-12 ESV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11 The greatest among you shall be your servant.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12 Whoever exalts himself will be humbled, and whoever humbles himself will be exalted.”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6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=""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86249"/>
            <a:ext cx="12192000" cy="24960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824593"/>
            <a:ext cx="11484329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Do we fail to practice what we preach?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</a:t>
            </a:r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23:1-4)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7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86249"/>
            <a:ext cx="12192000" cy="35962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824593"/>
            <a:ext cx="11484329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Are we not content with </a:t>
            </a:r>
            <a:b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</a:br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the approval of God?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</a:t>
            </a:r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23:5-7)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06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281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Mountains of Christmas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Nick Higgins</cp:lastModifiedBy>
  <cp:revision>140</cp:revision>
  <cp:lastPrinted>2018-03-11T11:17:43Z</cp:lastPrinted>
  <dcterms:created xsi:type="dcterms:W3CDTF">2017-07-09T10:25:06Z</dcterms:created>
  <dcterms:modified xsi:type="dcterms:W3CDTF">2018-05-27T03:09:35Z</dcterms:modified>
</cp:coreProperties>
</file>