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1" r:id="rId2"/>
    <p:sldId id="275" r:id="rId3"/>
    <p:sldId id="306" r:id="rId4"/>
    <p:sldId id="373" r:id="rId5"/>
    <p:sldId id="374" r:id="rId6"/>
    <p:sldId id="375" r:id="rId7"/>
    <p:sldId id="309" r:id="rId8"/>
    <p:sldId id="323" r:id="rId9"/>
    <p:sldId id="376" r:id="rId10"/>
    <p:sldId id="377" r:id="rId11"/>
    <p:sldId id="378" r:id="rId12"/>
    <p:sldId id="379" r:id="rId13"/>
    <p:sldId id="30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019A"/>
    <a:srgbClr val="9B01CB"/>
    <a:srgbClr val="830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67072-91F5-4832-9FE3-967AA2908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66069"/>
            <a:ext cx="12192000" cy="34778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1197638"/>
            <a:ext cx="11351465" cy="347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3. Extending forgiveness is an indicator you have received </a:t>
            </a:r>
            <a:r>
              <a:rPr lang="en-US" sz="60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God’s grace and forgiveness</a:t>
            </a: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18:28-35)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5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66069"/>
            <a:ext cx="12192000" cy="34778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1197638"/>
            <a:ext cx="11351465" cy="347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4. Withholding forgiveness puts you </a:t>
            </a:r>
          </a:p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in position to be overtaken by one of </a:t>
            </a:r>
          </a:p>
          <a:p>
            <a:r>
              <a:rPr lang="en-US" sz="60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Satan's schemes </a:t>
            </a: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(2 Corinthians 2:7-11)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2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66070"/>
            <a:ext cx="12192000" cy="26677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1197638"/>
            <a:ext cx="1135146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5. Forgiveness DOES NOT equal </a:t>
            </a:r>
            <a:r>
              <a:rPr lang="en-US" sz="60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reconciliation</a:t>
            </a:r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 </a:t>
            </a: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18:15-17; Romans 12:18-19)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5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94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18:21-35 ESV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21 Then Peter came up and said to him, "Lord, how often will my brother sin against me, and I forgive him? As many as seven times?" </a:t>
            </a:r>
          </a:p>
          <a:p>
            <a:r>
              <a:rPr lang="en-US" sz="3000" dirty="0">
                <a:solidFill>
                  <a:schemeClr val="bg1"/>
                </a:solidFill>
              </a:rPr>
              <a:t>22 Jesus said to him, "I do not say to you seven times, but seventy-seven times. </a:t>
            </a:r>
          </a:p>
          <a:p>
            <a:r>
              <a:rPr lang="en-US" sz="3000" dirty="0">
                <a:solidFill>
                  <a:schemeClr val="bg1"/>
                </a:solidFill>
              </a:rPr>
              <a:t>23 "Therefore the kingdom of heaven may be compared to a king who wished to settle accounts with his servants. </a:t>
            </a:r>
          </a:p>
          <a:p>
            <a:r>
              <a:rPr lang="en-US" sz="3000" dirty="0">
                <a:solidFill>
                  <a:schemeClr val="bg1"/>
                </a:solidFill>
              </a:rPr>
              <a:t>24 When he began to settle, one was brought to him who owed him ten thousand talents. </a:t>
            </a:r>
          </a:p>
        </p:txBody>
      </p:sp>
    </p:spTree>
    <p:extLst>
      <p:ext uri="{BB962C8B-B14F-4D97-AF65-F5344CB8AC3E}">
        <p14:creationId xmlns:p14="http://schemas.microsoft.com/office/powerpoint/2010/main" val="340510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94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18:21-35 ESV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25 And since he could not pay, his master ordered him to be sold, with his wife and children and all that he had, and payment to be made. </a:t>
            </a:r>
          </a:p>
          <a:p>
            <a:r>
              <a:rPr lang="en-US" sz="3000" dirty="0">
                <a:solidFill>
                  <a:schemeClr val="bg1"/>
                </a:solidFill>
              </a:rPr>
              <a:t>26 So the servant fell on his knees, imploring him, 'Have patience with me, and I will pay you everything.’ </a:t>
            </a:r>
          </a:p>
          <a:p>
            <a:r>
              <a:rPr lang="en-US" sz="3000" dirty="0">
                <a:solidFill>
                  <a:schemeClr val="bg1"/>
                </a:solidFill>
              </a:rPr>
              <a:t>27 And out of pity for him, the master of that servant released him and forgave him the debt. </a:t>
            </a:r>
          </a:p>
          <a:p>
            <a:r>
              <a:rPr lang="en-US" sz="3000" dirty="0">
                <a:solidFill>
                  <a:schemeClr val="bg1"/>
                </a:solidFill>
              </a:rPr>
              <a:t>28 But when that same servant went out, he found one of his fellow servants who owed him a hundred denarii, and seizing him, he began to choke him, saying, 'Pay what you owe.’ </a:t>
            </a:r>
          </a:p>
        </p:txBody>
      </p:sp>
    </p:spTree>
    <p:extLst>
      <p:ext uri="{BB962C8B-B14F-4D97-AF65-F5344CB8AC3E}">
        <p14:creationId xmlns:p14="http://schemas.microsoft.com/office/powerpoint/2010/main" val="199987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94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18:21-35 ESV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29 So his fellow servant fell down and pleaded with him, 'Have patience with me, and I will pay you.’ </a:t>
            </a:r>
          </a:p>
          <a:p>
            <a:r>
              <a:rPr lang="en-US" sz="3000" dirty="0">
                <a:solidFill>
                  <a:schemeClr val="bg1"/>
                </a:solidFill>
              </a:rPr>
              <a:t>30 He refused and went and put him in prison until he should pay the debt. </a:t>
            </a:r>
          </a:p>
          <a:p>
            <a:r>
              <a:rPr lang="en-US" sz="3000" dirty="0">
                <a:solidFill>
                  <a:schemeClr val="bg1"/>
                </a:solidFill>
              </a:rPr>
              <a:t>31 When his fellow servants saw what had taken place, they were greatly distressed, and they went and reported to their master all that had taken place. </a:t>
            </a:r>
          </a:p>
          <a:p>
            <a:r>
              <a:rPr lang="en-US" sz="3000" dirty="0">
                <a:solidFill>
                  <a:schemeClr val="bg1"/>
                </a:solidFill>
              </a:rPr>
              <a:t>32 Then his master summoned him and said to him, 'You wicked servant! I forgave you all that debt because you pleaded with me. </a:t>
            </a:r>
          </a:p>
        </p:txBody>
      </p:sp>
    </p:spTree>
    <p:extLst>
      <p:ext uri="{BB962C8B-B14F-4D97-AF65-F5344CB8AC3E}">
        <p14:creationId xmlns:p14="http://schemas.microsoft.com/office/powerpoint/2010/main" val="356464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4941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18:21-35 ESV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33 And should not you have had mercy on your fellow servant, as I had mercy on you?’ </a:t>
            </a:r>
          </a:p>
          <a:p>
            <a:r>
              <a:rPr lang="en-US" sz="3000" dirty="0">
                <a:solidFill>
                  <a:schemeClr val="bg1"/>
                </a:solidFill>
              </a:rPr>
              <a:t>34 And in anger his master delivered him to the jailers, until he should pay all his debt. </a:t>
            </a:r>
          </a:p>
          <a:p>
            <a:r>
              <a:rPr lang="en-US" sz="3000" dirty="0">
                <a:solidFill>
                  <a:schemeClr val="bg1"/>
                </a:solidFill>
              </a:rPr>
              <a:t>35 So also my heavenly Father will do to every one of you, if you do not forgive your brother from your heart."</a:t>
            </a:r>
          </a:p>
        </p:txBody>
      </p:sp>
    </p:spTree>
    <p:extLst>
      <p:ext uri="{BB962C8B-B14F-4D97-AF65-F5344CB8AC3E}">
        <p14:creationId xmlns:p14="http://schemas.microsoft.com/office/powerpoint/2010/main" val="4449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66070"/>
            <a:ext cx="12192000" cy="31374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1524809"/>
            <a:ext cx="10562049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1. There are </a:t>
            </a:r>
            <a:r>
              <a:rPr lang="en-US" sz="60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no limits</a:t>
            </a:r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 to forgiving one another</a:t>
            </a: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18:21-22)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7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15BFB0-CE85-42F8-A34F-9746728F46B7}"/>
              </a:ext>
            </a:extLst>
          </p:cNvPr>
          <p:cNvSpPr/>
          <p:nvPr/>
        </p:nvSpPr>
        <p:spPr>
          <a:xfrm>
            <a:off x="0" y="1166070"/>
            <a:ext cx="12192000" cy="31374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F0C43-42D2-4338-89C9-468AE39B2FE1}"/>
              </a:ext>
            </a:extLst>
          </p:cNvPr>
          <p:cNvSpPr txBox="1"/>
          <p:nvPr/>
        </p:nvSpPr>
        <p:spPr>
          <a:xfrm>
            <a:off x="477012" y="1524809"/>
            <a:ext cx="10562049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2. We forgive one another because we have received </a:t>
            </a:r>
            <a:r>
              <a:rPr lang="en-US" sz="6000" b="1" u="sng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limitless forgiveness</a:t>
            </a: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18:23-27)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4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469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Mountains of Christmas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169</cp:revision>
  <cp:lastPrinted>2018-01-21T14:19:59Z</cp:lastPrinted>
  <dcterms:created xsi:type="dcterms:W3CDTF">2017-07-09T10:25:06Z</dcterms:created>
  <dcterms:modified xsi:type="dcterms:W3CDTF">2018-04-29T12:12:25Z</dcterms:modified>
</cp:coreProperties>
</file>