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5" r:id="rId2"/>
    <p:sldId id="306" r:id="rId3"/>
    <p:sldId id="353" r:id="rId4"/>
    <p:sldId id="354" r:id="rId5"/>
    <p:sldId id="309" r:id="rId6"/>
    <p:sldId id="323" r:id="rId7"/>
    <p:sldId id="357" r:id="rId8"/>
    <p:sldId id="355" r:id="rId9"/>
    <p:sldId id="358" r:id="rId10"/>
    <p:sldId id="356" r:id="rId11"/>
    <p:sldId id="351" r:id="rId12"/>
    <p:sldId id="30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22629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524809"/>
            <a:ext cx="10562049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3. Jesus Meets Needs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Through Us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14:16-21)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1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BE2FA-1834-4286-95A6-49239803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3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14:13-21 NLT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13</a:t>
            </a:r>
            <a:r>
              <a:rPr lang="en-US" sz="3000" dirty="0">
                <a:solidFill>
                  <a:schemeClr val="bg1"/>
                </a:solidFill>
              </a:rPr>
              <a:t> Now when Jesus heard this, he withdrew from there in a boat to a desolate place by himself. But when the crowds heard it, they followed him on foot from the towns.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14</a:t>
            </a:r>
            <a:r>
              <a:rPr lang="en-US" sz="3000" dirty="0">
                <a:solidFill>
                  <a:schemeClr val="bg1"/>
                </a:solidFill>
              </a:rPr>
              <a:t> When he went ashore he saw a great crowd, and he had compassion on them and healed their sick.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15</a:t>
            </a:r>
            <a:r>
              <a:rPr lang="en-US" sz="3000" dirty="0">
                <a:solidFill>
                  <a:schemeClr val="bg1"/>
                </a:solidFill>
              </a:rPr>
              <a:t> Now when it was evening, the disciples came to him and said, "This is a desolate place, and the day is now over; send the crowds away to go into the villages and buy food for themselves."</a:t>
            </a:r>
          </a:p>
        </p:txBody>
      </p:sp>
    </p:spTree>
    <p:extLst>
      <p:ext uri="{BB962C8B-B14F-4D97-AF65-F5344CB8AC3E}">
        <p14:creationId xmlns:p14="http://schemas.microsoft.com/office/powerpoint/2010/main" val="34051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3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14:13-21 NLT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16</a:t>
            </a:r>
            <a:r>
              <a:rPr lang="en-US" sz="3000" dirty="0">
                <a:solidFill>
                  <a:schemeClr val="bg1"/>
                </a:solidFill>
              </a:rPr>
              <a:t> But Jesus said, "They need not go away; you give them something to eat."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17</a:t>
            </a:r>
            <a:r>
              <a:rPr lang="en-US" sz="3000" dirty="0">
                <a:solidFill>
                  <a:schemeClr val="bg1"/>
                </a:solidFill>
              </a:rPr>
              <a:t> They said to him, "We have only five loaves here and two fish."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18</a:t>
            </a:r>
            <a:r>
              <a:rPr lang="en-US" sz="3000" dirty="0">
                <a:solidFill>
                  <a:schemeClr val="bg1"/>
                </a:solidFill>
              </a:rPr>
              <a:t> And he said, "Bring them here to me."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19</a:t>
            </a:r>
            <a:r>
              <a:rPr lang="en-US" sz="3000" dirty="0">
                <a:solidFill>
                  <a:schemeClr val="bg1"/>
                </a:solidFill>
              </a:rPr>
              <a:t> Then he ordered the crowds to sit down on the grass, and taking the five loaves and the two fish, he looked up to heaven and said a blessing. Then he broke the loaves and gave them to the disciples, and the disciples gave them to the crowds. </a:t>
            </a:r>
          </a:p>
        </p:txBody>
      </p:sp>
    </p:spTree>
    <p:extLst>
      <p:ext uri="{BB962C8B-B14F-4D97-AF65-F5344CB8AC3E}">
        <p14:creationId xmlns:p14="http://schemas.microsoft.com/office/powerpoint/2010/main" val="277241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3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14:13-21 NLT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20</a:t>
            </a:r>
            <a:r>
              <a:rPr lang="en-US" sz="3000" dirty="0">
                <a:solidFill>
                  <a:schemeClr val="bg1"/>
                </a:solidFill>
              </a:rPr>
              <a:t> And they all ate and were satisfied. And they took up twelve baskets full of the broken pieces left over. </a:t>
            </a:r>
          </a:p>
          <a:p>
            <a:r>
              <a:rPr lang="en-US" sz="3000" dirty="0">
                <a:solidFill>
                  <a:srgbClr val="FFFF00"/>
                </a:solidFill>
              </a:rPr>
              <a:t>21</a:t>
            </a:r>
            <a:r>
              <a:rPr lang="en-US" sz="3000" dirty="0">
                <a:solidFill>
                  <a:schemeClr val="bg1"/>
                </a:solidFill>
              </a:rPr>
              <a:t> And those who ate were about five thousand men, besides women and children.</a:t>
            </a:r>
          </a:p>
        </p:txBody>
      </p:sp>
    </p:spTree>
    <p:extLst>
      <p:ext uri="{BB962C8B-B14F-4D97-AF65-F5344CB8AC3E}">
        <p14:creationId xmlns:p14="http://schemas.microsoft.com/office/powerpoint/2010/main" val="215327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22629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524809"/>
            <a:ext cx="10562049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1. Reflect the Compassion of Jesus </a:t>
            </a:r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14:13-14)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mage may contain: 2 people, including Tim Tabor, tree, grass, outdoor and nature">
            <a:extLst>
              <a:ext uri="{FF2B5EF4-FFF2-40B4-BE49-F238E27FC236}">
                <a16:creationId xmlns:a16="http://schemas.microsoft.com/office/drawing/2014/main" id="{E8F3D9A5-3AC8-4CFD-B19E-3D95CD6FA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5944" r="40437"/>
          <a:stretch/>
        </p:blipFill>
        <p:spPr bwMode="auto">
          <a:xfrm>
            <a:off x="7255239" y="1049124"/>
            <a:ext cx="3912433" cy="47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1 person, sitting, outdoor and nature">
            <a:extLst>
              <a:ext uri="{FF2B5EF4-FFF2-40B4-BE49-F238E27FC236}">
                <a16:creationId xmlns:a16="http://schemas.microsoft.com/office/drawing/2014/main" id="{68D98272-465D-4DEE-BAFA-2CDC4880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7" y="2503826"/>
            <a:ext cx="552704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assion Outreach Ministries of Ohio">
            <a:extLst>
              <a:ext uri="{FF2B5EF4-FFF2-40B4-BE49-F238E27FC236}">
                <a16:creationId xmlns:a16="http://schemas.microsoft.com/office/drawing/2014/main" id="{240E0364-6FDF-4BA8-AAF4-6BFE63D7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6" y="271166"/>
            <a:ext cx="541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9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22629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524809"/>
            <a:ext cx="10562049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2. Jesus Meets Needs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In Us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14:16-21)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s://images.unsplash.com/photo-1494338453323-8e4dd09e63ef?ixlib=rb-0.3.5&amp;ixid=eyJhcHBfaWQiOjEyMDd9&amp;s=4accf4e8f99fc8a2070afc1db9fe0e97&amp;dpr=1&amp;auto=format&amp;fit=crop&amp;w=1000&amp;q=80&amp;cs=tinysrgb">
            <a:extLst>
              <a:ext uri="{FF2B5EF4-FFF2-40B4-BE49-F238E27FC236}">
                <a16:creationId xmlns:a16="http://schemas.microsoft.com/office/drawing/2014/main" id="{D3D0CF37-63B0-415D-A713-A9D27D7B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9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286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138</cp:revision>
  <cp:lastPrinted>2018-01-21T14:19:59Z</cp:lastPrinted>
  <dcterms:created xsi:type="dcterms:W3CDTF">2017-07-09T10:25:06Z</dcterms:created>
  <dcterms:modified xsi:type="dcterms:W3CDTF">2018-04-08T13:22:41Z</dcterms:modified>
</cp:coreProperties>
</file>