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7" r:id="rId2"/>
    <p:sldId id="261" r:id="rId3"/>
    <p:sldId id="359" r:id="rId4"/>
    <p:sldId id="275" r:id="rId5"/>
    <p:sldId id="306" r:id="rId6"/>
    <p:sldId id="361" r:id="rId7"/>
    <p:sldId id="362" r:id="rId8"/>
    <p:sldId id="309" r:id="rId9"/>
    <p:sldId id="323" r:id="rId10"/>
    <p:sldId id="367" r:id="rId11"/>
    <p:sldId id="355" r:id="rId12"/>
    <p:sldId id="363" r:id="rId13"/>
    <p:sldId id="356" r:id="rId14"/>
    <p:sldId id="364" r:id="rId15"/>
    <p:sldId id="366" r:id="rId16"/>
    <p:sldId id="360" r:id="rId17"/>
    <p:sldId id="365" r:id="rId18"/>
    <p:sldId id="30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019A"/>
    <a:srgbClr val="9B01CB"/>
    <a:srgbClr val="830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4/15/2018</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4/15/2018</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4/15/2018</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4/15/2018</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4/15/2018</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4/15/2018</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4/15/2018</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4/15/2018</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4/15/2018</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4/15/2018</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4/15/2018</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4/15/2018</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4/15/2018</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a:extLst>
              <a:ext uri="{FF2B5EF4-FFF2-40B4-BE49-F238E27FC236}">
                <a16:creationId xmlns:a16="http://schemas.microsoft.com/office/drawing/2014/main" id="{1917B8ED-045E-4673-8557-370F3706F5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627734"/>
      </p:ext>
    </p:extLst>
  </p:cSld>
  <p:clrMapOvr>
    <a:masterClrMapping/>
  </p:clrMapOvr>
  <mc:AlternateContent xmlns:mc="http://schemas.openxmlformats.org/markup-compatibility/2006">
    <mc:Choice xmlns:p14="http://schemas.microsoft.com/office/powerpoint/2010/main" Requires="p14">
      <p:transition p14:dur="0" advClick="0" advTm="12000"/>
    </mc:Choice>
    <mc:Fallback>
      <p:transition advClick="0" advTm="1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3757760" cy="707886"/>
          </a:xfrm>
          <a:prstGeom prst="rect">
            <a:avLst/>
          </a:prstGeom>
          <a:noFill/>
        </p:spPr>
        <p:txBody>
          <a:bodyPr wrap="none" rtlCol="0">
            <a:spAutoFit/>
          </a:bodyPr>
          <a:lstStyle/>
          <a:p>
            <a:r>
              <a:rPr lang="en-US" sz="4000" dirty="0">
                <a:solidFill>
                  <a:srgbClr val="FFFF00"/>
                </a:solidFill>
              </a:rPr>
              <a:t>Romans 8:28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1477328"/>
          </a:xfrm>
          <a:prstGeom prst="rect">
            <a:avLst/>
          </a:prstGeom>
          <a:noFill/>
        </p:spPr>
        <p:txBody>
          <a:bodyPr wrap="square" rtlCol="0">
            <a:spAutoFit/>
          </a:bodyPr>
          <a:lstStyle/>
          <a:p>
            <a:r>
              <a:rPr lang="en-US" sz="3000" dirty="0">
                <a:solidFill>
                  <a:schemeClr val="bg1"/>
                </a:solidFill>
              </a:rPr>
              <a:t>And we know that God causes everything to work together for the good of those who love God and are called according to his purpose for them.</a:t>
            </a:r>
          </a:p>
        </p:txBody>
      </p:sp>
    </p:spTree>
    <p:extLst>
      <p:ext uri="{BB962C8B-B14F-4D97-AF65-F5344CB8AC3E}">
        <p14:creationId xmlns:p14="http://schemas.microsoft.com/office/powerpoint/2010/main" val="197057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1166070"/>
            <a:ext cx="12192000" cy="226293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1524809"/>
            <a:ext cx="10562049" cy="1631216"/>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2. Jesus is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Praying for Me</a:t>
            </a: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14:23-24)</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158851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3757760" cy="707886"/>
          </a:xfrm>
          <a:prstGeom prst="rect">
            <a:avLst/>
          </a:prstGeom>
          <a:noFill/>
        </p:spPr>
        <p:txBody>
          <a:bodyPr wrap="none" rtlCol="0">
            <a:spAutoFit/>
          </a:bodyPr>
          <a:lstStyle/>
          <a:p>
            <a:r>
              <a:rPr lang="en-US" sz="4000" dirty="0">
                <a:solidFill>
                  <a:srgbClr val="FFFF00"/>
                </a:solidFill>
              </a:rPr>
              <a:t>Romans 8:34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1477328"/>
          </a:xfrm>
          <a:prstGeom prst="rect">
            <a:avLst/>
          </a:prstGeom>
          <a:noFill/>
        </p:spPr>
        <p:txBody>
          <a:bodyPr wrap="square" rtlCol="0">
            <a:spAutoFit/>
          </a:bodyPr>
          <a:lstStyle/>
          <a:p>
            <a:r>
              <a:rPr lang="en-US" sz="3000" dirty="0">
                <a:solidFill>
                  <a:schemeClr val="bg1"/>
                </a:solidFill>
              </a:rPr>
              <a:t>Who then will condemn us? No one—for Christ Jesus died for us and was raised to life for us, and he is sitting in the place of honor at God’s right hand, pleading for us.</a:t>
            </a:r>
          </a:p>
        </p:txBody>
      </p:sp>
      <p:sp>
        <p:nvSpPr>
          <p:cNvPr id="11" name="TextBox 10">
            <a:extLst>
              <a:ext uri="{FF2B5EF4-FFF2-40B4-BE49-F238E27FC236}">
                <a16:creationId xmlns:a16="http://schemas.microsoft.com/office/drawing/2014/main" id="{F63CFA14-D6B3-4993-820A-DD9C5B34CB8B}"/>
              </a:ext>
            </a:extLst>
          </p:cNvPr>
          <p:cNvSpPr txBox="1"/>
          <p:nvPr/>
        </p:nvSpPr>
        <p:spPr>
          <a:xfrm>
            <a:off x="477012" y="3330096"/>
            <a:ext cx="3985771" cy="707886"/>
          </a:xfrm>
          <a:prstGeom prst="rect">
            <a:avLst/>
          </a:prstGeom>
          <a:noFill/>
        </p:spPr>
        <p:txBody>
          <a:bodyPr wrap="none" rtlCol="0">
            <a:spAutoFit/>
          </a:bodyPr>
          <a:lstStyle/>
          <a:p>
            <a:r>
              <a:rPr lang="en-US" sz="4000" dirty="0">
                <a:solidFill>
                  <a:srgbClr val="FFFF00"/>
                </a:solidFill>
              </a:rPr>
              <a:t>Luke 22:31-32 NLT</a:t>
            </a:r>
          </a:p>
        </p:txBody>
      </p:sp>
      <p:sp>
        <p:nvSpPr>
          <p:cNvPr id="13" name="TextBox 12">
            <a:extLst>
              <a:ext uri="{FF2B5EF4-FFF2-40B4-BE49-F238E27FC236}">
                <a16:creationId xmlns:a16="http://schemas.microsoft.com/office/drawing/2014/main" id="{5892C598-738E-4612-A49D-BCC97602A2E8}"/>
              </a:ext>
            </a:extLst>
          </p:cNvPr>
          <p:cNvSpPr txBox="1"/>
          <p:nvPr/>
        </p:nvSpPr>
        <p:spPr>
          <a:xfrm>
            <a:off x="477012" y="4192727"/>
            <a:ext cx="11237976" cy="1938992"/>
          </a:xfrm>
          <a:prstGeom prst="rect">
            <a:avLst/>
          </a:prstGeom>
          <a:noFill/>
        </p:spPr>
        <p:txBody>
          <a:bodyPr wrap="square" rtlCol="0">
            <a:spAutoFit/>
          </a:bodyPr>
          <a:lstStyle/>
          <a:p>
            <a:r>
              <a:rPr lang="en-US" sz="3000" dirty="0">
                <a:solidFill>
                  <a:srgbClr val="FFFF00"/>
                </a:solidFill>
              </a:rPr>
              <a:t>31</a:t>
            </a:r>
            <a:r>
              <a:rPr lang="en-US" sz="3000" dirty="0">
                <a:solidFill>
                  <a:schemeClr val="bg1"/>
                </a:solidFill>
              </a:rPr>
              <a:t> “Simon, Simon, Satan has asked to sift each of you like wheat. </a:t>
            </a:r>
          </a:p>
          <a:p>
            <a:r>
              <a:rPr lang="en-US" sz="3000" dirty="0">
                <a:solidFill>
                  <a:srgbClr val="FFFF00"/>
                </a:solidFill>
              </a:rPr>
              <a:t>32</a:t>
            </a:r>
            <a:r>
              <a:rPr lang="en-US" sz="3000" dirty="0">
                <a:solidFill>
                  <a:schemeClr val="bg1"/>
                </a:solidFill>
              </a:rPr>
              <a:t> But I have pleaded in prayer for you, Simon, that your faith should not fail. So when you have repented and turned to me again, strengthen your brothers.”</a:t>
            </a:r>
          </a:p>
        </p:txBody>
      </p:sp>
    </p:spTree>
    <p:extLst>
      <p:ext uri="{BB962C8B-B14F-4D97-AF65-F5344CB8AC3E}">
        <p14:creationId xmlns:p14="http://schemas.microsoft.com/office/powerpoint/2010/main" val="5204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1166070"/>
            <a:ext cx="12192000" cy="226293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1524809"/>
            <a:ext cx="10562049" cy="1631216"/>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3. Jesus is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with Me</a:t>
            </a: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14:27)</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164401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3757760" cy="707886"/>
          </a:xfrm>
          <a:prstGeom prst="rect">
            <a:avLst/>
          </a:prstGeom>
          <a:noFill/>
        </p:spPr>
        <p:txBody>
          <a:bodyPr wrap="none" rtlCol="0">
            <a:spAutoFit/>
          </a:bodyPr>
          <a:lstStyle/>
          <a:p>
            <a:r>
              <a:rPr lang="en-US" sz="4000" dirty="0">
                <a:solidFill>
                  <a:srgbClr val="FFFF00"/>
                </a:solidFill>
              </a:rPr>
              <a:t>Isaiah 43:1-2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3323987"/>
          </a:xfrm>
          <a:prstGeom prst="rect">
            <a:avLst/>
          </a:prstGeom>
          <a:noFill/>
        </p:spPr>
        <p:txBody>
          <a:bodyPr wrap="square" rtlCol="0">
            <a:spAutoFit/>
          </a:bodyPr>
          <a:lstStyle/>
          <a:p>
            <a:r>
              <a:rPr lang="en-US" sz="3000" dirty="0">
                <a:solidFill>
                  <a:srgbClr val="FFFF00"/>
                </a:solidFill>
              </a:rPr>
              <a:t>1</a:t>
            </a:r>
            <a:r>
              <a:rPr lang="en-US" sz="3000" dirty="0">
                <a:solidFill>
                  <a:schemeClr val="bg1"/>
                </a:solidFill>
              </a:rPr>
              <a:t> But now, O Jacob, listen to the Lord who created </a:t>
            </a:r>
            <a:r>
              <a:rPr lang="en-US" sz="3000" dirty="0" err="1">
                <a:solidFill>
                  <a:schemeClr val="bg1"/>
                </a:solidFill>
              </a:rPr>
              <a:t>you.O</a:t>
            </a:r>
            <a:r>
              <a:rPr lang="en-US" sz="3000" dirty="0">
                <a:solidFill>
                  <a:schemeClr val="bg1"/>
                </a:solidFill>
              </a:rPr>
              <a:t> Israel, the one who formed you </a:t>
            </a:r>
            <a:r>
              <a:rPr lang="en-US" sz="3000" dirty="0" err="1">
                <a:solidFill>
                  <a:schemeClr val="bg1"/>
                </a:solidFill>
              </a:rPr>
              <a:t>says,“Do</a:t>
            </a:r>
            <a:r>
              <a:rPr lang="en-US" sz="3000" dirty="0">
                <a:solidFill>
                  <a:schemeClr val="bg1"/>
                </a:solidFill>
              </a:rPr>
              <a:t> not be afraid, for I have ransomed </a:t>
            </a:r>
            <a:r>
              <a:rPr lang="en-US" sz="3000" dirty="0" err="1">
                <a:solidFill>
                  <a:schemeClr val="bg1"/>
                </a:solidFill>
              </a:rPr>
              <a:t>you.I</a:t>
            </a:r>
            <a:r>
              <a:rPr lang="en-US" sz="3000" dirty="0">
                <a:solidFill>
                  <a:schemeClr val="bg1"/>
                </a:solidFill>
              </a:rPr>
              <a:t> have called you by name; you are mine. </a:t>
            </a:r>
          </a:p>
          <a:p>
            <a:r>
              <a:rPr lang="en-US" sz="3000" dirty="0">
                <a:solidFill>
                  <a:srgbClr val="FFFF00"/>
                </a:solidFill>
              </a:rPr>
              <a:t>2</a:t>
            </a:r>
            <a:r>
              <a:rPr lang="en-US" sz="3000" dirty="0">
                <a:solidFill>
                  <a:schemeClr val="bg1"/>
                </a:solidFill>
              </a:rPr>
              <a:t> When you go through deep </a:t>
            </a:r>
            <a:r>
              <a:rPr lang="en-US" sz="3000" dirty="0" err="1">
                <a:solidFill>
                  <a:schemeClr val="bg1"/>
                </a:solidFill>
              </a:rPr>
              <a:t>waters,I</a:t>
            </a:r>
            <a:r>
              <a:rPr lang="en-US" sz="3000" dirty="0">
                <a:solidFill>
                  <a:schemeClr val="bg1"/>
                </a:solidFill>
              </a:rPr>
              <a:t> will be with </a:t>
            </a:r>
            <a:r>
              <a:rPr lang="en-US" sz="3000" dirty="0" err="1">
                <a:solidFill>
                  <a:schemeClr val="bg1"/>
                </a:solidFill>
              </a:rPr>
              <a:t>you.When</a:t>
            </a:r>
            <a:r>
              <a:rPr lang="en-US" sz="3000" dirty="0">
                <a:solidFill>
                  <a:schemeClr val="bg1"/>
                </a:solidFill>
              </a:rPr>
              <a:t> you go through rivers of </a:t>
            </a:r>
            <a:r>
              <a:rPr lang="en-US" sz="3000" dirty="0" err="1">
                <a:solidFill>
                  <a:schemeClr val="bg1"/>
                </a:solidFill>
              </a:rPr>
              <a:t>difficulty,you</a:t>
            </a:r>
            <a:r>
              <a:rPr lang="en-US" sz="3000" dirty="0">
                <a:solidFill>
                  <a:schemeClr val="bg1"/>
                </a:solidFill>
              </a:rPr>
              <a:t> will not </a:t>
            </a:r>
            <a:r>
              <a:rPr lang="en-US" sz="3000" dirty="0" err="1">
                <a:solidFill>
                  <a:schemeClr val="bg1"/>
                </a:solidFill>
              </a:rPr>
              <a:t>drown.When</a:t>
            </a:r>
            <a:r>
              <a:rPr lang="en-US" sz="3000" dirty="0">
                <a:solidFill>
                  <a:schemeClr val="bg1"/>
                </a:solidFill>
              </a:rPr>
              <a:t> you walk through the fire of </a:t>
            </a:r>
            <a:r>
              <a:rPr lang="en-US" sz="3000" dirty="0" err="1">
                <a:solidFill>
                  <a:schemeClr val="bg1"/>
                </a:solidFill>
              </a:rPr>
              <a:t>oppression,you</a:t>
            </a:r>
            <a:r>
              <a:rPr lang="en-US" sz="3000" dirty="0">
                <a:solidFill>
                  <a:schemeClr val="bg1"/>
                </a:solidFill>
              </a:rPr>
              <a:t> will not be burned </a:t>
            </a:r>
            <a:r>
              <a:rPr lang="en-US" sz="3000" dirty="0" err="1">
                <a:solidFill>
                  <a:schemeClr val="bg1"/>
                </a:solidFill>
              </a:rPr>
              <a:t>up;the</a:t>
            </a:r>
            <a:r>
              <a:rPr lang="en-US" sz="3000" dirty="0">
                <a:solidFill>
                  <a:schemeClr val="bg1"/>
                </a:solidFill>
              </a:rPr>
              <a:t> flames will not consume you.</a:t>
            </a:r>
          </a:p>
        </p:txBody>
      </p:sp>
    </p:spTree>
    <p:extLst>
      <p:ext uri="{BB962C8B-B14F-4D97-AF65-F5344CB8AC3E}">
        <p14:creationId xmlns:p14="http://schemas.microsoft.com/office/powerpoint/2010/main" val="507243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Maxwell Jenkins in Lost in Space (2018)">
            <a:extLst>
              <a:ext uri="{FF2B5EF4-FFF2-40B4-BE49-F238E27FC236}">
                <a16:creationId xmlns:a16="http://schemas.microsoft.com/office/drawing/2014/main" id="{25D6583E-04BB-480B-BA87-334020686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588"/>
            <a:ext cx="12192000" cy="6092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xwell Jenkins in Lost in Space (2018)">
            <a:extLst>
              <a:ext uri="{FF2B5EF4-FFF2-40B4-BE49-F238E27FC236}">
                <a16:creationId xmlns:a16="http://schemas.microsoft.com/office/drawing/2014/main" id="{21CF930E-0D08-4162-97EA-2C44E35FB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052" y="2189527"/>
            <a:ext cx="2728442" cy="40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4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1166070"/>
            <a:ext cx="12192000" cy="226293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1524809"/>
            <a:ext cx="10562049" cy="1631216"/>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4. Jesus Will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See Me Through</a:t>
            </a: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14:29-32)</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2835277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00148"/>
            <a:ext cx="4341253" cy="707886"/>
          </a:xfrm>
          <a:prstGeom prst="rect">
            <a:avLst/>
          </a:prstGeom>
          <a:noFill/>
        </p:spPr>
        <p:txBody>
          <a:bodyPr wrap="none" rtlCol="0">
            <a:spAutoFit/>
          </a:bodyPr>
          <a:lstStyle/>
          <a:p>
            <a:r>
              <a:rPr lang="en-US" sz="4000" dirty="0">
                <a:solidFill>
                  <a:srgbClr val="FFFF00"/>
                </a:solidFill>
              </a:rPr>
              <a:t>Hebrews 12:1-2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3785652"/>
          </a:xfrm>
          <a:prstGeom prst="rect">
            <a:avLst/>
          </a:prstGeom>
          <a:noFill/>
        </p:spPr>
        <p:txBody>
          <a:bodyPr wrap="square" rtlCol="0">
            <a:spAutoFit/>
          </a:bodyPr>
          <a:lstStyle/>
          <a:p>
            <a:r>
              <a:rPr lang="en-US" sz="3000" dirty="0">
                <a:solidFill>
                  <a:srgbClr val="FFFF00"/>
                </a:solidFill>
              </a:rPr>
              <a:t>1</a:t>
            </a:r>
            <a:r>
              <a:rPr lang="en-US" sz="3000" dirty="0">
                <a:solidFill>
                  <a:schemeClr val="bg1"/>
                </a:solidFill>
              </a:rPr>
              <a:t> Therefore, since we are surrounded by such a huge crowd of witnesses to the life of faith, let us strip off every weight that slows us down, especially the sin that so easily trips us up. And let us run with endurance the race God has set before us. </a:t>
            </a:r>
          </a:p>
          <a:p>
            <a:r>
              <a:rPr lang="en-US" sz="3000" dirty="0">
                <a:solidFill>
                  <a:srgbClr val="FFFF00"/>
                </a:solidFill>
              </a:rPr>
              <a:t>2</a:t>
            </a:r>
            <a:r>
              <a:rPr lang="en-US" sz="3000" dirty="0">
                <a:solidFill>
                  <a:schemeClr val="bg1"/>
                </a:solidFill>
              </a:rPr>
              <a:t> We do this by keeping our eyes on Jesus, the champion who initiates and perfects our faith. Because of the joy awaiting him, he endured the cross, disregarding its shame. Now he is seated in the place of honor beside God’s throne.</a:t>
            </a:r>
          </a:p>
        </p:txBody>
      </p:sp>
    </p:spTree>
    <p:extLst>
      <p:ext uri="{BB962C8B-B14F-4D97-AF65-F5344CB8AC3E}">
        <p14:creationId xmlns:p14="http://schemas.microsoft.com/office/powerpoint/2010/main" val="214230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242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467072-91F5-4832-9FE3-967AA2908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9800322"/>
      </p:ext>
    </p:extLst>
  </p:cSld>
  <p:clrMapOvr>
    <a:masterClrMapping/>
  </p:clrMapOvr>
  <mc:AlternateContent xmlns:mc="http://schemas.openxmlformats.org/markup-compatibility/2006">
    <mc:Choice xmlns:p14="http://schemas.microsoft.com/office/powerpoint/2010/main" Requires="p14">
      <p:transition p14:dur="0" advClick="0" advTm="12000"/>
    </mc:Choice>
    <mc:Fallback>
      <p:transition advClick="0" advTm="1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text&#10;&#10;Description generated with very high confidence">
            <a:extLst>
              <a:ext uri="{FF2B5EF4-FFF2-40B4-BE49-F238E27FC236}">
                <a16:creationId xmlns:a16="http://schemas.microsoft.com/office/drawing/2014/main" id="{201A73D8-B709-4A46-9A3A-649AB1B9B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246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472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933595" cy="707886"/>
          </a:xfrm>
          <a:prstGeom prst="rect">
            <a:avLst/>
          </a:prstGeom>
          <a:noFill/>
        </p:spPr>
        <p:txBody>
          <a:bodyPr wrap="none" rtlCol="0">
            <a:spAutoFit/>
          </a:bodyPr>
          <a:lstStyle/>
          <a:p>
            <a:r>
              <a:rPr lang="en-US" sz="4000" dirty="0">
                <a:solidFill>
                  <a:srgbClr val="FFFF00"/>
                </a:solidFill>
              </a:rPr>
              <a:t>Matthew 14:22-33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3785652"/>
          </a:xfrm>
          <a:prstGeom prst="rect">
            <a:avLst/>
          </a:prstGeom>
          <a:noFill/>
        </p:spPr>
        <p:txBody>
          <a:bodyPr wrap="square" rtlCol="0">
            <a:spAutoFit/>
          </a:bodyPr>
          <a:lstStyle/>
          <a:p>
            <a:r>
              <a:rPr lang="en-US" sz="3000" dirty="0">
                <a:solidFill>
                  <a:srgbClr val="FFFF00"/>
                </a:solidFill>
              </a:rPr>
              <a:t>22</a:t>
            </a:r>
            <a:r>
              <a:rPr lang="en-US" sz="3000" dirty="0">
                <a:solidFill>
                  <a:schemeClr val="bg1"/>
                </a:solidFill>
              </a:rPr>
              <a:t> Immediately he made the disciples get into the boat and go before him to the other side, while he dismissed the crowds. </a:t>
            </a:r>
          </a:p>
          <a:p>
            <a:r>
              <a:rPr lang="en-US" sz="3000" dirty="0">
                <a:solidFill>
                  <a:srgbClr val="FFFF00"/>
                </a:solidFill>
              </a:rPr>
              <a:t>23</a:t>
            </a:r>
            <a:r>
              <a:rPr lang="en-US" sz="3000" dirty="0">
                <a:solidFill>
                  <a:schemeClr val="bg1"/>
                </a:solidFill>
              </a:rPr>
              <a:t> And after he had dismissed the crowds, he went up on the mountain by himself to pray. When evening came, he was there alone, </a:t>
            </a:r>
          </a:p>
          <a:p>
            <a:r>
              <a:rPr lang="en-US" sz="3000" dirty="0">
                <a:solidFill>
                  <a:srgbClr val="FFFF00"/>
                </a:solidFill>
              </a:rPr>
              <a:t>24</a:t>
            </a:r>
            <a:r>
              <a:rPr lang="en-US" sz="3000" dirty="0">
                <a:solidFill>
                  <a:schemeClr val="bg1"/>
                </a:solidFill>
              </a:rPr>
              <a:t> but the boat by this time was a long way from the land, beaten by the waves, for the wind was against them. </a:t>
            </a:r>
          </a:p>
          <a:p>
            <a:r>
              <a:rPr lang="en-US" sz="3000" dirty="0">
                <a:solidFill>
                  <a:srgbClr val="FFFF00"/>
                </a:solidFill>
              </a:rPr>
              <a:t>25</a:t>
            </a:r>
            <a:r>
              <a:rPr lang="en-US" sz="3000" dirty="0">
                <a:solidFill>
                  <a:schemeClr val="bg1"/>
                </a:solidFill>
              </a:rPr>
              <a:t> And in the fourth watch of the night he came to them, walking on the sea. </a:t>
            </a:r>
          </a:p>
        </p:txBody>
      </p:sp>
    </p:spTree>
    <p:extLst>
      <p:ext uri="{BB962C8B-B14F-4D97-AF65-F5344CB8AC3E}">
        <p14:creationId xmlns:p14="http://schemas.microsoft.com/office/powerpoint/2010/main" val="340510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933595" cy="707886"/>
          </a:xfrm>
          <a:prstGeom prst="rect">
            <a:avLst/>
          </a:prstGeom>
          <a:noFill/>
        </p:spPr>
        <p:txBody>
          <a:bodyPr wrap="none" rtlCol="0">
            <a:spAutoFit/>
          </a:bodyPr>
          <a:lstStyle/>
          <a:p>
            <a:r>
              <a:rPr lang="en-US" sz="4000" dirty="0">
                <a:solidFill>
                  <a:srgbClr val="FFFF00"/>
                </a:solidFill>
              </a:rPr>
              <a:t>Matthew 14:22-33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3785652"/>
          </a:xfrm>
          <a:prstGeom prst="rect">
            <a:avLst/>
          </a:prstGeom>
          <a:noFill/>
        </p:spPr>
        <p:txBody>
          <a:bodyPr wrap="square" rtlCol="0">
            <a:spAutoFit/>
          </a:bodyPr>
          <a:lstStyle/>
          <a:p>
            <a:r>
              <a:rPr lang="en-US" sz="3000" dirty="0">
                <a:solidFill>
                  <a:srgbClr val="FFFF00"/>
                </a:solidFill>
              </a:rPr>
              <a:t>26</a:t>
            </a:r>
            <a:r>
              <a:rPr lang="en-US" sz="3000" dirty="0">
                <a:solidFill>
                  <a:schemeClr val="bg1"/>
                </a:solidFill>
              </a:rPr>
              <a:t> But when the disciples saw him walking on the sea, they were terrified, and said, "It is a ghost!" and they cried out in fear. </a:t>
            </a:r>
          </a:p>
          <a:p>
            <a:r>
              <a:rPr lang="en-US" sz="3000" dirty="0">
                <a:solidFill>
                  <a:srgbClr val="FFFF00"/>
                </a:solidFill>
              </a:rPr>
              <a:t>27 </a:t>
            </a:r>
            <a:r>
              <a:rPr lang="en-US" sz="3000" dirty="0">
                <a:solidFill>
                  <a:schemeClr val="bg1"/>
                </a:solidFill>
              </a:rPr>
              <a:t>But immediately Jesus spoke to them, saying, "Take heart; it is I. Do not be afraid." </a:t>
            </a:r>
          </a:p>
          <a:p>
            <a:r>
              <a:rPr lang="en-US" sz="3000" dirty="0">
                <a:solidFill>
                  <a:srgbClr val="FFFF00"/>
                </a:solidFill>
              </a:rPr>
              <a:t>28</a:t>
            </a:r>
            <a:r>
              <a:rPr lang="en-US" sz="3000" dirty="0">
                <a:solidFill>
                  <a:schemeClr val="bg1"/>
                </a:solidFill>
              </a:rPr>
              <a:t> And Peter answered him, "Lord, if it is you, command me to come to you on the water." </a:t>
            </a:r>
          </a:p>
          <a:p>
            <a:r>
              <a:rPr lang="en-US" sz="3000" dirty="0">
                <a:solidFill>
                  <a:srgbClr val="FFFF00"/>
                </a:solidFill>
              </a:rPr>
              <a:t>29</a:t>
            </a:r>
            <a:r>
              <a:rPr lang="en-US" sz="3000" dirty="0">
                <a:solidFill>
                  <a:schemeClr val="bg1"/>
                </a:solidFill>
              </a:rPr>
              <a:t> He said, "Come." So Peter got out of the boat and walked on the water and came to Jesus. </a:t>
            </a:r>
          </a:p>
        </p:txBody>
      </p:sp>
    </p:spTree>
    <p:extLst>
      <p:ext uri="{BB962C8B-B14F-4D97-AF65-F5344CB8AC3E}">
        <p14:creationId xmlns:p14="http://schemas.microsoft.com/office/powerpoint/2010/main" val="353455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933595" cy="707886"/>
          </a:xfrm>
          <a:prstGeom prst="rect">
            <a:avLst/>
          </a:prstGeom>
          <a:noFill/>
        </p:spPr>
        <p:txBody>
          <a:bodyPr wrap="none" rtlCol="0">
            <a:spAutoFit/>
          </a:bodyPr>
          <a:lstStyle/>
          <a:p>
            <a:r>
              <a:rPr lang="en-US" sz="4000" dirty="0">
                <a:solidFill>
                  <a:srgbClr val="FFFF00"/>
                </a:solidFill>
              </a:rPr>
              <a:t>Matthew 14:22-33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3323987"/>
          </a:xfrm>
          <a:prstGeom prst="rect">
            <a:avLst/>
          </a:prstGeom>
          <a:noFill/>
        </p:spPr>
        <p:txBody>
          <a:bodyPr wrap="square" rtlCol="0">
            <a:spAutoFit/>
          </a:bodyPr>
          <a:lstStyle/>
          <a:p>
            <a:r>
              <a:rPr lang="en-US" sz="3000" dirty="0">
                <a:solidFill>
                  <a:srgbClr val="FFFF00"/>
                </a:solidFill>
              </a:rPr>
              <a:t>30</a:t>
            </a:r>
            <a:r>
              <a:rPr lang="en-US" sz="3000" dirty="0">
                <a:solidFill>
                  <a:schemeClr val="bg1"/>
                </a:solidFill>
              </a:rPr>
              <a:t> But when he saw the wind, he was afraid, and beginning to sink he cried out, "Lord, save me." </a:t>
            </a:r>
          </a:p>
          <a:p>
            <a:r>
              <a:rPr lang="en-US" sz="3000" dirty="0">
                <a:solidFill>
                  <a:srgbClr val="FFFF00"/>
                </a:solidFill>
              </a:rPr>
              <a:t>31</a:t>
            </a:r>
            <a:r>
              <a:rPr lang="en-US" sz="3000" dirty="0">
                <a:solidFill>
                  <a:schemeClr val="bg1"/>
                </a:solidFill>
              </a:rPr>
              <a:t> Jesus immediately reached out his hand and took hold of him, saying to him, "O you of little faith, why did you doubt?" </a:t>
            </a:r>
          </a:p>
          <a:p>
            <a:r>
              <a:rPr lang="en-US" sz="3000" dirty="0">
                <a:solidFill>
                  <a:srgbClr val="FFFF00"/>
                </a:solidFill>
              </a:rPr>
              <a:t>32</a:t>
            </a:r>
            <a:r>
              <a:rPr lang="en-US" sz="3000" dirty="0">
                <a:solidFill>
                  <a:schemeClr val="bg1"/>
                </a:solidFill>
              </a:rPr>
              <a:t> And when they got into the boat, the wind ceased. </a:t>
            </a:r>
          </a:p>
          <a:p>
            <a:r>
              <a:rPr lang="en-US" sz="3000" dirty="0">
                <a:solidFill>
                  <a:srgbClr val="FFFF00"/>
                </a:solidFill>
              </a:rPr>
              <a:t>33</a:t>
            </a:r>
            <a:r>
              <a:rPr lang="en-US" sz="3000" dirty="0">
                <a:solidFill>
                  <a:schemeClr val="bg1"/>
                </a:solidFill>
              </a:rPr>
              <a:t> And those in the boat worshiped him, saying, "Truly you are the Son of God."</a:t>
            </a:r>
          </a:p>
        </p:txBody>
      </p:sp>
    </p:spTree>
    <p:extLst>
      <p:ext uri="{BB962C8B-B14F-4D97-AF65-F5344CB8AC3E}">
        <p14:creationId xmlns:p14="http://schemas.microsoft.com/office/powerpoint/2010/main" val="271222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874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1166070"/>
            <a:ext cx="12192000" cy="226293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1524809"/>
            <a:ext cx="10562049" cy="1631216"/>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1. Jesus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Brought Me Here</a:t>
            </a: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14:22)</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2744977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2989</TotalTime>
  <Words>678</Words>
  <Application>Microsoft Office PowerPoint</Application>
  <PresentationFormat>Widescreen</PresentationFormat>
  <Paragraphs>36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Mountains of Christmas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153</cp:revision>
  <cp:lastPrinted>2018-01-21T14:19:59Z</cp:lastPrinted>
  <dcterms:created xsi:type="dcterms:W3CDTF">2017-07-09T10:25:06Z</dcterms:created>
  <dcterms:modified xsi:type="dcterms:W3CDTF">2018-04-15T13:18:59Z</dcterms:modified>
</cp:coreProperties>
</file>