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7"/>
  </p:handoutMasterIdLst>
  <p:sldIdLst>
    <p:sldId id="275" r:id="rId2"/>
    <p:sldId id="353" r:id="rId3"/>
    <p:sldId id="355" r:id="rId4"/>
    <p:sldId id="356" r:id="rId5"/>
    <p:sldId id="373" r:id="rId6"/>
    <p:sldId id="374" r:id="rId7"/>
    <p:sldId id="357" r:id="rId8"/>
    <p:sldId id="358" r:id="rId9"/>
    <p:sldId id="323" r:id="rId10"/>
    <p:sldId id="359" r:id="rId11"/>
    <p:sldId id="360" r:id="rId12"/>
    <p:sldId id="361" r:id="rId13"/>
    <p:sldId id="362" r:id="rId14"/>
    <p:sldId id="363" r:id="rId15"/>
    <p:sldId id="364" r:id="rId16"/>
    <p:sldId id="365" r:id="rId17"/>
    <p:sldId id="366" r:id="rId18"/>
    <p:sldId id="367" r:id="rId19"/>
    <p:sldId id="368" r:id="rId20"/>
    <p:sldId id="369" r:id="rId21"/>
    <p:sldId id="375" r:id="rId22"/>
    <p:sldId id="370" r:id="rId23"/>
    <p:sldId id="371" r:id="rId24"/>
    <p:sldId id="372" r:id="rId25"/>
    <p:sldId id="354" r:id="rId26"/>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019A"/>
    <a:srgbClr val="9B01CB"/>
    <a:srgbClr val="8301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4" d="100"/>
          <a:sy n="84" d="100"/>
        </p:scale>
        <p:origin x="90" y="22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3067FD-053F-481D-AF80-08AAF8E1C88D}"/>
              </a:ext>
            </a:extLst>
          </p:cNvPr>
          <p:cNvSpPr>
            <a:spLocks noGrp="1"/>
          </p:cNvSpPr>
          <p:nvPr>
            <p:ph type="hdr" sz="quarter"/>
          </p:nvPr>
        </p:nvSpPr>
        <p:spPr>
          <a:xfrm>
            <a:off x="1" y="0"/>
            <a:ext cx="3043979" cy="467363"/>
          </a:xfrm>
          <a:prstGeom prst="rect">
            <a:avLst/>
          </a:prstGeom>
        </p:spPr>
        <p:txBody>
          <a:bodyPr vert="horz" lIns="91577" tIns="45789" rIns="91577" bIns="45789" rtlCol="0"/>
          <a:lstStyle>
            <a:lvl1pPr algn="l">
              <a:defRPr sz="1200"/>
            </a:lvl1pPr>
          </a:lstStyle>
          <a:p>
            <a:endParaRPr lang="en-US"/>
          </a:p>
        </p:txBody>
      </p:sp>
      <p:sp>
        <p:nvSpPr>
          <p:cNvPr id="3" name="Date Placeholder 2">
            <a:extLst>
              <a:ext uri="{FF2B5EF4-FFF2-40B4-BE49-F238E27FC236}">
                <a16:creationId xmlns:a16="http://schemas.microsoft.com/office/drawing/2014/main" id="{64FE89E5-BE22-4013-A40D-AA9F9810B81D}"/>
              </a:ext>
            </a:extLst>
          </p:cNvPr>
          <p:cNvSpPr>
            <a:spLocks noGrp="1"/>
          </p:cNvSpPr>
          <p:nvPr>
            <p:ph type="dt" sz="quarter" idx="1"/>
          </p:nvPr>
        </p:nvSpPr>
        <p:spPr>
          <a:xfrm>
            <a:off x="3977531" y="0"/>
            <a:ext cx="3043979" cy="467363"/>
          </a:xfrm>
          <a:prstGeom prst="rect">
            <a:avLst/>
          </a:prstGeom>
        </p:spPr>
        <p:txBody>
          <a:bodyPr vert="horz" lIns="91577" tIns="45789" rIns="91577" bIns="45789" rtlCol="0"/>
          <a:lstStyle>
            <a:lvl1pPr algn="r">
              <a:defRPr sz="1200"/>
            </a:lvl1pPr>
          </a:lstStyle>
          <a:p>
            <a:fld id="{0369D679-28E2-4797-ACBF-E651DC9EB029}" type="datetimeFigureOut">
              <a:rPr lang="en-US" smtClean="0"/>
              <a:t>4/1/2018</a:t>
            </a:fld>
            <a:endParaRPr lang="en-US"/>
          </a:p>
        </p:txBody>
      </p:sp>
      <p:sp>
        <p:nvSpPr>
          <p:cNvPr id="4" name="Footer Placeholder 3">
            <a:extLst>
              <a:ext uri="{FF2B5EF4-FFF2-40B4-BE49-F238E27FC236}">
                <a16:creationId xmlns:a16="http://schemas.microsoft.com/office/drawing/2014/main" id="{A1C07471-32E4-4033-A623-E011F3C1DDAF}"/>
              </a:ext>
            </a:extLst>
          </p:cNvPr>
          <p:cNvSpPr>
            <a:spLocks noGrp="1"/>
          </p:cNvSpPr>
          <p:nvPr>
            <p:ph type="ftr" sz="quarter" idx="2"/>
          </p:nvPr>
        </p:nvSpPr>
        <p:spPr>
          <a:xfrm>
            <a:off x="1" y="8841738"/>
            <a:ext cx="3043979" cy="467363"/>
          </a:xfrm>
          <a:prstGeom prst="rect">
            <a:avLst/>
          </a:prstGeom>
        </p:spPr>
        <p:txBody>
          <a:bodyPr vert="horz" lIns="91577" tIns="45789" rIns="91577" bIns="457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7478963-EEA5-4DE9-A7DB-909652847F52}"/>
              </a:ext>
            </a:extLst>
          </p:cNvPr>
          <p:cNvSpPr>
            <a:spLocks noGrp="1"/>
          </p:cNvSpPr>
          <p:nvPr>
            <p:ph type="sldNum" sz="quarter" idx="3"/>
          </p:nvPr>
        </p:nvSpPr>
        <p:spPr>
          <a:xfrm>
            <a:off x="3977531" y="8841738"/>
            <a:ext cx="3043979" cy="467363"/>
          </a:xfrm>
          <a:prstGeom prst="rect">
            <a:avLst/>
          </a:prstGeom>
        </p:spPr>
        <p:txBody>
          <a:bodyPr vert="horz" lIns="91577" tIns="45789" rIns="91577" bIns="45789" rtlCol="0" anchor="b"/>
          <a:lstStyle>
            <a:lvl1pPr algn="r">
              <a:defRPr sz="1200"/>
            </a:lvl1pPr>
          </a:lstStyle>
          <a:p>
            <a:fld id="{04454B94-D5B4-41CA-BE64-D6967262C8B8}" type="slidenum">
              <a:rPr lang="en-US" smtClean="0"/>
              <a:t>‹#›</a:t>
            </a:fld>
            <a:endParaRPr lang="en-US"/>
          </a:p>
        </p:txBody>
      </p:sp>
    </p:spTree>
    <p:extLst>
      <p:ext uri="{BB962C8B-B14F-4D97-AF65-F5344CB8AC3E}">
        <p14:creationId xmlns:p14="http://schemas.microsoft.com/office/powerpoint/2010/main" val="263638081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4C13-53E4-4BF0-B3D8-D4EEC7713E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A371B9-432A-49D4-B481-7AF158D1FA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E2CBC1-B69D-42FF-8714-A356926C2036}"/>
              </a:ext>
            </a:extLst>
          </p:cNvPr>
          <p:cNvSpPr>
            <a:spLocks noGrp="1"/>
          </p:cNvSpPr>
          <p:nvPr>
            <p:ph type="dt" sz="half" idx="10"/>
          </p:nvPr>
        </p:nvSpPr>
        <p:spPr/>
        <p:txBody>
          <a:bodyPr/>
          <a:lstStyle/>
          <a:p>
            <a:fld id="{CB9C7175-54D9-4F3E-A899-3E0E6A19D225}" type="datetimeFigureOut">
              <a:rPr lang="en-US" smtClean="0"/>
              <a:t>4/1/2018</a:t>
            </a:fld>
            <a:endParaRPr lang="en-US"/>
          </a:p>
        </p:txBody>
      </p:sp>
      <p:sp>
        <p:nvSpPr>
          <p:cNvPr id="5" name="Footer Placeholder 4">
            <a:extLst>
              <a:ext uri="{FF2B5EF4-FFF2-40B4-BE49-F238E27FC236}">
                <a16:creationId xmlns:a16="http://schemas.microsoft.com/office/drawing/2014/main" id="{45144019-4C1E-4F06-9FF1-1434AA0AF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B5F7D-B2B5-45F2-8DD5-B26AC43DDE9D}"/>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390119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E6ADB-07F0-40A3-AA8B-63A0059E1B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838603-98BE-4B21-ACD7-82BFC68874C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8CF91E-1953-481F-AD05-A82D61D27877}"/>
              </a:ext>
            </a:extLst>
          </p:cNvPr>
          <p:cNvSpPr>
            <a:spLocks noGrp="1"/>
          </p:cNvSpPr>
          <p:nvPr>
            <p:ph type="dt" sz="half" idx="10"/>
          </p:nvPr>
        </p:nvSpPr>
        <p:spPr/>
        <p:txBody>
          <a:bodyPr/>
          <a:lstStyle/>
          <a:p>
            <a:fld id="{CB9C7175-54D9-4F3E-A899-3E0E6A19D225}" type="datetimeFigureOut">
              <a:rPr lang="en-US" smtClean="0"/>
              <a:t>4/1/2018</a:t>
            </a:fld>
            <a:endParaRPr lang="en-US"/>
          </a:p>
        </p:txBody>
      </p:sp>
      <p:sp>
        <p:nvSpPr>
          <p:cNvPr id="5" name="Footer Placeholder 4">
            <a:extLst>
              <a:ext uri="{FF2B5EF4-FFF2-40B4-BE49-F238E27FC236}">
                <a16:creationId xmlns:a16="http://schemas.microsoft.com/office/drawing/2014/main" id="{EE0E5ED6-7919-4532-A0A3-4A98214CF4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6AE13-34A6-4629-8F47-849CA3B7AED7}"/>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736209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B63A55-8BB3-40A6-88A6-4420157031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F31BC9-FCF5-4BEC-9FE9-E9F51ED9740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2F6D2F-2B35-43FA-9E4E-8D436E4A6689}"/>
              </a:ext>
            </a:extLst>
          </p:cNvPr>
          <p:cNvSpPr>
            <a:spLocks noGrp="1"/>
          </p:cNvSpPr>
          <p:nvPr>
            <p:ph type="dt" sz="half" idx="10"/>
          </p:nvPr>
        </p:nvSpPr>
        <p:spPr/>
        <p:txBody>
          <a:bodyPr/>
          <a:lstStyle/>
          <a:p>
            <a:fld id="{CB9C7175-54D9-4F3E-A899-3E0E6A19D225}" type="datetimeFigureOut">
              <a:rPr lang="en-US" smtClean="0"/>
              <a:t>4/1/2018</a:t>
            </a:fld>
            <a:endParaRPr lang="en-US"/>
          </a:p>
        </p:txBody>
      </p:sp>
      <p:sp>
        <p:nvSpPr>
          <p:cNvPr id="5" name="Footer Placeholder 4">
            <a:extLst>
              <a:ext uri="{FF2B5EF4-FFF2-40B4-BE49-F238E27FC236}">
                <a16:creationId xmlns:a16="http://schemas.microsoft.com/office/drawing/2014/main" id="{6C02134A-0FF1-44AE-AB75-DEE90BDB1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27DB92-4EFC-4D68-AD6A-442F4DEAF83A}"/>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407223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0D03-E85B-4952-B59A-666B3F896B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1C3ED9-BEED-4842-95B1-261DB8525C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290A89-5C8C-49A5-8A58-8341055B2B52}"/>
              </a:ext>
            </a:extLst>
          </p:cNvPr>
          <p:cNvSpPr>
            <a:spLocks noGrp="1"/>
          </p:cNvSpPr>
          <p:nvPr>
            <p:ph type="dt" sz="half" idx="10"/>
          </p:nvPr>
        </p:nvSpPr>
        <p:spPr/>
        <p:txBody>
          <a:bodyPr/>
          <a:lstStyle/>
          <a:p>
            <a:fld id="{CB9C7175-54D9-4F3E-A899-3E0E6A19D225}" type="datetimeFigureOut">
              <a:rPr lang="en-US" smtClean="0"/>
              <a:t>4/1/2018</a:t>
            </a:fld>
            <a:endParaRPr lang="en-US"/>
          </a:p>
        </p:txBody>
      </p:sp>
      <p:sp>
        <p:nvSpPr>
          <p:cNvPr id="5" name="Footer Placeholder 4">
            <a:extLst>
              <a:ext uri="{FF2B5EF4-FFF2-40B4-BE49-F238E27FC236}">
                <a16:creationId xmlns:a16="http://schemas.microsoft.com/office/drawing/2014/main" id="{0CBE1364-B5C0-4A0D-A0FA-EA4C8008C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4939F8-B551-46E8-82EF-A9F0ED1863C5}"/>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576474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9FB-84FD-4BF6-90C8-17FA19FF60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D926F7-A006-4ECE-B706-DCE13B61AE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1F1E3E-39AE-4A5D-84A0-B5D203677DEC}"/>
              </a:ext>
            </a:extLst>
          </p:cNvPr>
          <p:cNvSpPr>
            <a:spLocks noGrp="1"/>
          </p:cNvSpPr>
          <p:nvPr>
            <p:ph type="dt" sz="half" idx="10"/>
          </p:nvPr>
        </p:nvSpPr>
        <p:spPr/>
        <p:txBody>
          <a:bodyPr/>
          <a:lstStyle/>
          <a:p>
            <a:fld id="{CB9C7175-54D9-4F3E-A899-3E0E6A19D225}" type="datetimeFigureOut">
              <a:rPr lang="en-US" smtClean="0"/>
              <a:t>4/1/2018</a:t>
            </a:fld>
            <a:endParaRPr lang="en-US"/>
          </a:p>
        </p:txBody>
      </p:sp>
      <p:sp>
        <p:nvSpPr>
          <p:cNvPr id="5" name="Footer Placeholder 4">
            <a:extLst>
              <a:ext uri="{FF2B5EF4-FFF2-40B4-BE49-F238E27FC236}">
                <a16:creationId xmlns:a16="http://schemas.microsoft.com/office/drawing/2014/main" id="{15D79A02-7EBA-4A47-B650-E1561E2F3C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47C7E4-660F-4420-80CD-294CF79519D6}"/>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783114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DBC4-DDA6-4701-950F-15D41F557C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EC0F0E-3AFF-4A37-917F-6D1EB4D4A65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6FC7A7-3BED-4140-B490-57881787466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81FCA2-A746-4EF3-A24B-DC79F4309A44}"/>
              </a:ext>
            </a:extLst>
          </p:cNvPr>
          <p:cNvSpPr>
            <a:spLocks noGrp="1"/>
          </p:cNvSpPr>
          <p:nvPr>
            <p:ph type="dt" sz="half" idx="10"/>
          </p:nvPr>
        </p:nvSpPr>
        <p:spPr/>
        <p:txBody>
          <a:bodyPr/>
          <a:lstStyle/>
          <a:p>
            <a:fld id="{CB9C7175-54D9-4F3E-A899-3E0E6A19D225}" type="datetimeFigureOut">
              <a:rPr lang="en-US" smtClean="0"/>
              <a:t>4/1/2018</a:t>
            </a:fld>
            <a:endParaRPr lang="en-US"/>
          </a:p>
        </p:txBody>
      </p:sp>
      <p:sp>
        <p:nvSpPr>
          <p:cNvPr id="6" name="Footer Placeholder 5">
            <a:extLst>
              <a:ext uri="{FF2B5EF4-FFF2-40B4-BE49-F238E27FC236}">
                <a16:creationId xmlns:a16="http://schemas.microsoft.com/office/drawing/2014/main" id="{80F4B378-C0C9-4883-8DF0-2FB5DBDDA1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A8EB97-2E50-4B58-91AD-1FB30B6717E5}"/>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581606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7086-8B9C-4706-B9DC-C309E9A3C7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FCCDD6-CC82-4898-A5B6-9D5720A280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776F54D-98E6-46F4-AD44-FCBD41AAB78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58793B-9B58-4612-902E-AFAF1A229A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64116A5-A3E7-4F19-9059-A96C21BF84B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2FC124-15BF-4635-9518-5592DD5F8C99}"/>
              </a:ext>
            </a:extLst>
          </p:cNvPr>
          <p:cNvSpPr>
            <a:spLocks noGrp="1"/>
          </p:cNvSpPr>
          <p:nvPr>
            <p:ph type="dt" sz="half" idx="10"/>
          </p:nvPr>
        </p:nvSpPr>
        <p:spPr/>
        <p:txBody>
          <a:bodyPr/>
          <a:lstStyle/>
          <a:p>
            <a:fld id="{CB9C7175-54D9-4F3E-A899-3E0E6A19D225}" type="datetimeFigureOut">
              <a:rPr lang="en-US" smtClean="0"/>
              <a:t>4/1/2018</a:t>
            </a:fld>
            <a:endParaRPr lang="en-US"/>
          </a:p>
        </p:txBody>
      </p:sp>
      <p:sp>
        <p:nvSpPr>
          <p:cNvPr id="8" name="Footer Placeholder 7">
            <a:extLst>
              <a:ext uri="{FF2B5EF4-FFF2-40B4-BE49-F238E27FC236}">
                <a16:creationId xmlns:a16="http://schemas.microsoft.com/office/drawing/2014/main" id="{5C26276C-4B93-4E77-B3FD-31CD719348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69DFA0-8083-4106-9B7B-C871415B9CE6}"/>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4055642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FC637-D99D-457A-AE49-F71386E465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25469B-1F9E-47BA-BAE9-B77BFBF90D2F}"/>
              </a:ext>
            </a:extLst>
          </p:cNvPr>
          <p:cNvSpPr>
            <a:spLocks noGrp="1"/>
          </p:cNvSpPr>
          <p:nvPr>
            <p:ph type="dt" sz="half" idx="10"/>
          </p:nvPr>
        </p:nvSpPr>
        <p:spPr/>
        <p:txBody>
          <a:bodyPr/>
          <a:lstStyle/>
          <a:p>
            <a:fld id="{CB9C7175-54D9-4F3E-A899-3E0E6A19D225}" type="datetimeFigureOut">
              <a:rPr lang="en-US" smtClean="0"/>
              <a:t>4/1/2018</a:t>
            </a:fld>
            <a:endParaRPr lang="en-US"/>
          </a:p>
        </p:txBody>
      </p:sp>
      <p:sp>
        <p:nvSpPr>
          <p:cNvPr id="4" name="Footer Placeholder 3">
            <a:extLst>
              <a:ext uri="{FF2B5EF4-FFF2-40B4-BE49-F238E27FC236}">
                <a16:creationId xmlns:a16="http://schemas.microsoft.com/office/drawing/2014/main" id="{2B2C7BAD-50F1-43C2-9C7F-E0750760EB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2C713E-B010-485F-A56B-AF3287CDE431}"/>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967270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EF157D-2F0C-4C8E-9313-718981BFEEAC}"/>
              </a:ext>
            </a:extLst>
          </p:cNvPr>
          <p:cNvSpPr>
            <a:spLocks noGrp="1"/>
          </p:cNvSpPr>
          <p:nvPr>
            <p:ph type="dt" sz="half" idx="10"/>
          </p:nvPr>
        </p:nvSpPr>
        <p:spPr/>
        <p:txBody>
          <a:bodyPr/>
          <a:lstStyle/>
          <a:p>
            <a:fld id="{CB9C7175-54D9-4F3E-A899-3E0E6A19D225}" type="datetimeFigureOut">
              <a:rPr lang="en-US" smtClean="0"/>
              <a:t>4/1/2018</a:t>
            </a:fld>
            <a:endParaRPr lang="en-US"/>
          </a:p>
        </p:txBody>
      </p:sp>
      <p:sp>
        <p:nvSpPr>
          <p:cNvPr id="3" name="Footer Placeholder 2">
            <a:extLst>
              <a:ext uri="{FF2B5EF4-FFF2-40B4-BE49-F238E27FC236}">
                <a16:creationId xmlns:a16="http://schemas.microsoft.com/office/drawing/2014/main" id="{D8A65603-4C39-4476-BE1F-B055B5F53F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D062F9-6CD3-4449-8BF0-834962F7F36B}"/>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902551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54E62-850D-423B-8A89-C7ACAE735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5649A9-9708-4C4A-8FF6-10052580B9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8462A-17A3-4B4C-ACC8-419280DAE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7CE627-5CF9-406C-82DF-6999E08FDA43}"/>
              </a:ext>
            </a:extLst>
          </p:cNvPr>
          <p:cNvSpPr>
            <a:spLocks noGrp="1"/>
          </p:cNvSpPr>
          <p:nvPr>
            <p:ph type="dt" sz="half" idx="10"/>
          </p:nvPr>
        </p:nvSpPr>
        <p:spPr/>
        <p:txBody>
          <a:bodyPr/>
          <a:lstStyle/>
          <a:p>
            <a:fld id="{CB9C7175-54D9-4F3E-A899-3E0E6A19D225}" type="datetimeFigureOut">
              <a:rPr lang="en-US" smtClean="0"/>
              <a:t>4/1/2018</a:t>
            </a:fld>
            <a:endParaRPr lang="en-US"/>
          </a:p>
        </p:txBody>
      </p:sp>
      <p:sp>
        <p:nvSpPr>
          <p:cNvPr id="6" name="Footer Placeholder 5">
            <a:extLst>
              <a:ext uri="{FF2B5EF4-FFF2-40B4-BE49-F238E27FC236}">
                <a16:creationId xmlns:a16="http://schemas.microsoft.com/office/drawing/2014/main" id="{99D8B525-1009-4A95-B2AF-342D9C128A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3AF35C-19CD-4616-AF32-AA28C2DD0A9D}"/>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748744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0B8CD-86A0-4D02-A768-D5B45E2CB7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9A32CE-2350-4AB9-8529-0F92C8980A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B8D1C4-8038-42F3-9DD6-6A53EC15B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E0DA64-E594-4768-BDD2-45114C561DDD}"/>
              </a:ext>
            </a:extLst>
          </p:cNvPr>
          <p:cNvSpPr>
            <a:spLocks noGrp="1"/>
          </p:cNvSpPr>
          <p:nvPr>
            <p:ph type="dt" sz="half" idx="10"/>
          </p:nvPr>
        </p:nvSpPr>
        <p:spPr/>
        <p:txBody>
          <a:bodyPr/>
          <a:lstStyle/>
          <a:p>
            <a:fld id="{CB9C7175-54D9-4F3E-A899-3E0E6A19D225}" type="datetimeFigureOut">
              <a:rPr lang="en-US" smtClean="0"/>
              <a:t>4/1/2018</a:t>
            </a:fld>
            <a:endParaRPr lang="en-US"/>
          </a:p>
        </p:txBody>
      </p:sp>
      <p:sp>
        <p:nvSpPr>
          <p:cNvPr id="6" name="Footer Placeholder 5">
            <a:extLst>
              <a:ext uri="{FF2B5EF4-FFF2-40B4-BE49-F238E27FC236}">
                <a16:creationId xmlns:a16="http://schemas.microsoft.com/office/drawing/2014/main" id="{AF507B08-3BAB-422D-BFFA-F57A221423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F118F-1065-4C6C-A227-DC152DBDA16A}"/>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902956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F5CC17-B0BB-4110-B797-ACEDDD3A16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5150FD-4570-4B8E-B715-DA7A615B14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61A380-E1FB-414E-AE3F-3E801BD490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C7175-54D9-4F3E-A899-3E0E6A19D225}" type="datetimeFigureOut">
              <a:rPr lang="en-US" smtClean="0"/>
              <a:t>4/1/2018</a:t>
            </a:fld>
            <a:endParaRPr lang="en-US"/>
          </a:p>
        </p:txBody>
      </p:sp>
      <p:sp>
        <p:nvSpPr>
          <p:cNvPr id="5" name="Footer Placeholder 4">
            <a:extLst>
              <a:ext uri="{FF2B5EF4-FFF2-40B4-BE49-F238E27FC236}">
                <a16:creationId xmlns:a16="http://schemas.microsoft.com/office/drawing/2014/main" id="{00FA5332-2FAD-40D8-AC23-5B389D80F3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B581DD-EF16-4E56-8F48-4C517833F7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F650BB-3FDA-4B35-9717-CF46DB3C749B}" type="slidenum">
              <a:rPr lang="en-US" smtClean="0"/>
              <a:t>‹#›</a:t>
            </a:fld>
            <a:endParaRPr lang="en-US"/>
          </a:p>
        </p:txBody>
      </p:sp>
    </p:spTree>
    <p:extLst>
      <p:ext uri="{BB962C8B-B14F-4D97-AF65-F5344CB8AC3E}">
        <p14:creationId xmlns:p14="http://schemas.microsoft.com/office/powerpoint/2010/main" val="93871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able, indoor, sitting&#10;&#10;Description generated with very high confidence">
            <a:extLst>
              <a:ext uri="{FF2B5EF4-FFF2-40B4-BE49-F238E27FC236}">
                <a16:creationId xmlns:a16="http://schemas.microsoft.com/office/drawing/2014/main" id="{D329E2FD-E753-47D2-9CB6-A856D49CB24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4726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able, next, indoor&#10;&#10;Description generated with high confidence">
            <a:extLst>
              <a:ext uri="{FF2B5EF4-FFF2-40B4-BE49-F238E27FC236}">
                <a16:creationId xmlns:a16="http://schemas.microsoft.com/office/drawing/2014/main" id="{35433755-18BA-469A-94C7-13D0965EE3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74745" y="-2674745"/>
            <a:ext cx="6842510" cy="12192000"/>
          </a:xfrm>
          <a:prstGeom prst="rect">
            <a:avLst/>
          </a:prstGeom>
        </p:spPr>
      </p:pic>
      <p:sp>
        <p:nvSpPr>
          <p:cNvPr id="2" name="Rectangle 1">
            <a:extLst>
              <a:ext uri="{FF2B5EF4-FFF2-40B4-BE49-F238E27FC236}">
                <a16:creationId xmlns:a16="http://schemas.microsoft.com/office/drawing/2014/main" id="{3B15BFB0-CE85-42F8-A34F-9746728F46B7}"/>
              </a:ext>
            </a:extLst>
          </p:cNvPr>
          <p:cNvSpPr/>
          <p:nvPr/>
        </p:nvSpPr>
        <p:spPr>
          <a:xfrm>
            <a:off x="0" y="1166069"/>
            <a:ext cx="12192000" cy="380349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D9F0C43-42D2-4338-89C9-468AE39B2FE1}"/>
              </a:ext>
            </a:extLst>
          </p:cNvPr>
          <p:cNvSpPr txBox="1"/>
          <p:nvPr/>
        </p:nvSpPr>
        <p:spPr>
          <a:xfrm>
            <a:off x="1232452" y="2098321"/>
            <a:ext cx="9369287" cy="1938992"/>
          </a:xfrm>
          <a:prstGeom prst="rect">
            <a:avLst/>
          </a:prstGeom>
          <a:noFill/>
          <a:effectLst>
            <a:outerShdw blurRad="50800" dist="38100" dir="2700000" algn="tl" rotWithShape="0">
              <a:prstClr val="black">
                <a:alpha val="79000"/>
              </a:prstClr>
            </a:outerShdw>
          </a:effectLst>
        </p:spPr>
        <p:txBody>
          <a:bodyPr wrap="square" rtlCol="0">
            <a:spAutoFit/>
          </a:bodyPr>
          <a:lstStyle/>
          <a:p>
            <a:r>
              <a:rPr lang="en-US" sz="6000" b="1" dirty="0">
                <a:solidFill>
                  <a:schemeClr val="bg1"/>
                </a:solidFill>
                <a:effectLst>
                  <a:outerShdw blurRad="50800" dist="38100" dir="2700000" algn="tl" rotWithShape="0">
                    <a:prstClr val="black">
                      <a:alpha val="46000"/>
                    </a:prstClr>
                  </a:outerShdw>
                </a:effectLst>
                <a:latin typeface="Fjalla One" panose="02000506040000020004" pitchFamily="2" charset="0"/>
              </a:rPr>
              <a:t>I am </a:t>
            </a:r>
            <a:r>
              <a:rPr lang="en-US" sz="6000" b="1" u="sng" dirty="0">
                <a:solidFill>
                  <a:srgbClr val="FFFF00"/>
                </a:solidFill>
                <a:effectLst>
                  <a:outerShdw blurRad="50800" dist="38100" dir="2700000" algn="tl" rotWithShape="0">
                    <a:prstClr val="black">
                      <a:alpha val="46000"/>
                    </a:prstClr>
                  </a:outerShdw>
                </a:effectLst>
                <a:latin typeface="Fjalla One" panose="02000506040000020004" pitchFamily="2" charset="0"/>
              </a:rPr>
              <a:t>forgiven</a:t>
            </a:r>
            <a:r>
              <a:rPr lang="en-US" sz="6000" b="1" dirty="0">
                <a:solidFill>
                  <a:schemeClr val="bg1"/>
                </a:solidFill>
                <a:effectLst>
                  <a:outerShdw blurRad="50800" dist="38100" dir="2700000" algn="tl" rotWithShape="0">
                    <a:prstClr val="black">
                      <a:alpha val="46000"/>
                    </a:prstClr>
                  </a:outerShdw>
                </a:effectLst>
                <a:latin typeface="Fjalla One" panose="02000506040000020004" pitchFamily="2" charset="0"/>
              </a:rPr>
              <a:t> and free from the </a:t>
            </a:r>
            <a:r>
              <a:rPr lang="en-US" sz="6000" b="1" u="sng" dirty="0">
                <a:solidFill>
                  <a:srgbClr val="FFFF00"/>
                </a:solidFill>
                <a:effectLst>
                  <a:outerShdw blurRad="50800" dist="38100" dir="2700000" algn="tl" rotWithShape="0">
                    <a:prstClr val="black">
                      <a:alpha val="46000"/>
                    </a:prstClr>
                  </a:outerShdw>
                </a:effectLst>
                <a:latin typeface="Fjalla One" panose="02000506040000020004" pitchFamily="2" charset="0"/>
              </a:rPr>
              <a:t>guilt and shame of my past</a:t>
            </a:r>
          </a:p>
        </p:txBody>
      </p:sp>
    </p:spTree>
    <p:extLst>
      <p:ext uri="{BB962C8B-B14F-4D97-AF65-F5344CB8AC3E}">
        <p14:creationId xmlns:p14="http://schemas.microsoft.com/office/powerpoint/2010/main" val="2384831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B15BFB0-CE85-42F8-A34F-9746728F46B7}"/>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57317C3-ECF8-42E5-9729-F9041CA5DBDC}"/>
              </a:ext>
            </a:extLst>
          </p:cNvPr>
          <p:cNvSpPr txBox="1"/>
          <p:nvPr/>
        </p:nvSpPr>
        <p:spPr>
          <a:xfrm>
            <a:off x="477012" y="325315"/>
            <a:ext cx="3909340" cy="707886"/>
          </a:xfrm>
          <a:prstGeom prst="rect">
            <a:avLst/>
          </a:prstGeom>
          <a:noFill/>
        </p:spPr>
        <p:txBody>
          <a:bodyPr wrap="none" rtlCol="0">
            <a:spAutoFit/>
          </a:bodyPr>
          <a:lstStyle/>
          <a:p>
            <a:r>
              <a:rPr lang="en-US" sz="4000" dirty="0">
                <a:solidFill>
                  <a:srgbClr val="FFFF00"/>
                </a:solidFill>
              </a:rPr>
              <a:t>Ephesians 1:7 NLT</a:t>
            </a:r>
          </a:p>
        </p:txBody>
      </p:sp>
      <p:sp>
        <p:nvSpPr>
          <p:cNvPr id="9" name="TextBox 8">
            <a:extLst>
              <a:ext uri="{FF2B5EF4-FFF2-40B4-BE49-F238E27FC236}">
                <a16:creationId xmlns:a16="http://schemas.microsoft.com/office/drawing/2014/main" id="{1BEA2FBA-CA88-4247-B491-5FCCBAF46666}"/>
              </a:ext>
            </a:extLst>
          </p:cNvPr>
          <p:cNvSpPr txBox="1"/>
          <p:nvPr/>
        </p:nvSpPr>
        <p:spPr>
          <a:xfrm>
            <a:off x="477012" y="1187946"/>
            <a:ext cx="11237976" cy="1015663"/>
          </a:xfrm>
          <a:prstGeom prst="rect">
            <a:avLst/>
          </a:prstGeom>
          <a:noFill/>
        </p:spPr>
        <p:txBody>
          <a:bodyPr wrap="square" rtlCol="0">
            <a:spAutoFit/>
          </a:bodyPr>
          <a:lstStyle/>
          <a:p>
            <a:r>
              <a:rPr lang="en-US" sz="3000" dirty="0">
                <a:solidFill>
                  <a:schemeClr val="bg1"/>
                </a:solidFill>
              </a:rPr>
              <a:t>He is so rich in kindness and grace that he purchased our freedom with the blood of his Son and forgave our sins.</a:t>
            </a:r>
          </a:p>
        </p:txBody>
      </p:sp>
    </p:spTree>
    <p:extLst>
      <p:ext uri="{BB962C8B-B14F-4D97-AF65-F5344CB8AC3E}">
        <p14:creationId xmlns:p14="http://schemas.microsoft.com/office/powerpoint/2010/main" val="1336291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B15BFB0-CE85-42F8-A34F-9746728F46B7}"/>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57317C3-ECF8-42E5-9729-F9041CA5DBDC}"/>
              </a:ext>
            </a:extLst>
          </p:cNvPr>
          <p:cNvSpPr txBox="1"/>
          <p:nvPr/>
        </p:nvSpPr>
        <p:spPr>
          <a:xfrm>
            <a:off x="477012" y="325315"/>
            <a:ext cx="4927952" cy="707886"/>
          </a:xfrm>
          <a:prstGeom prst="rect">
            <a:avLst/>
          </a:prstGeom>
          <a:noFill/>
        </p:spPr>
        <p:txBody>
          <a:bodyPr wrap="none" rtlCol="0">
            <a:spAutoFit/>
          </a:bodyPr>
          <a:lstStyle/>
          <a:p>
            <a:r>
              <a:rPr lang="en-US" sz="4000" dirty="0">
                <a:solidFill>
                  <a:srgbClr val="FFFF00"/>
                </a:solidFill>
              </a:rPr>
              <a:t>Romans 4:25; 8:34 NLT</a:t>
            </a:r>
          </a:p>
        </p:txBody>
      </p:sp>
      <p:sp>
        <p:nvSpPr>
          <p:cNvPr id="9" name="TextBox 8">
            <a:extLst>
              <a:ext uri="{FF2B5EF4-FFF2-40B4-BE49-F238E27FC236}">
                <a16:creationId xmlns:a16="http://schemas.microsoft.com/office/drawing/2014/main" id="{1BEA2FBA-CA88-4247-B491-5FCCBAF46666}"/>
              </a:ext>
            </a:extLst>
          </p:cNvPr>
          <p:cNvSpPr txBox="1"/>
          <p:nvPr/>
        </p:nvSpPr>
        <p:spPr>
          <a:xfrm>
            <a:off x="477012" y="1187946"/>
            <a:ext cx="11237976" cy="1015663"/>
          </a:xfrm>
          <a:prstGeom prst="rect">
            <a:avLst/>
          </a:prstGeom>
          <a:noFill/>
        </p:spPr>
        <p:txBody>
          <a:bodyPr wrap="square" rtlCol="0">
            <a:spAutoFit/>
          </a:bodyPr>
          <a:lstStyle/>
          <a:p>
            <a:r>
              <a:rPr lang="en-US" sz="3000" dirty="0">
                <a:solidFill>
                  <a:schemeClr val="bg1"/>
                </a:solidFill>
              </a:rPr>
              <a:t>4:25 He was handed over to die because of our sins, and he was raised to life to make us right with God.</a:t>
            </a:r>
          </a:p>
        </p:txBody>
      </p:sp>
      <p:sp>
        <p:nvSpPr>
          <p:cNvPr id="11" name="TextBox 10">
            <a:extLst>
              <a:ext uri="{FF2B5EF4-FFF2-40B4-BE49-F238E27FC236}">
                <a16:creationId xmlns:a16="http://schemas.microsoft.com/office/drawing/2014/main" id="{55CB85C4-C37B-4252-920D-E1066552D64D}"/>
              </a:ext>
            </a:extLst>
          </p:cNvPr>
          <p:cNvSpPr txBox="1"/>
          <p:nvPr/>
        </p:nvSpPr>
        <p:spPr>
          <a:xfrm>
            <a:off x="477012" y="2541105"/>
            <a:ext cx="11237976" cy="1477328"/>
          </a:xfrm>
          <a:prstGeom prst="rect">
            <a:avLst/>
          </a:prstGeom>
          <a:noFill/>
        </p:spPr>
        <p:txBody>
          <a:bodyPr wrap="square" rtlCol="0">
            <a:spAutoFit/>
          </a:bodyPr>
          <a:lstStyle/>
          <a:p>
            <a:r>
              <a:rPr lang="en-US" sz="3000" dirty="0">
                <a:solidFill>
                  <a:schemeClr val="bg1"/>
                </a:solidFill>
              </a:rPr>
              <a:t>8:34 Who then will condemn us? No one—for Christ Jesus died for us and was raised to life for us, and he is sitting in the place of honor at God’s right hand, pleading for us.</a:t>
            </a:r>
          </a:p>
        </p:txBody>
      </p:sp>
    </p:spTree>
    <p:extLst>
      <p:ext uri="{BB962C8B-B14F-4D97-AF65-F5344CB8AC3E}">
        <p14:creationId xmlns:p14="http://schemas.microsoft.com/office/powerpoint/2010/main" val="3483700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able, next, indoor&#10;&#10;Description generated with high confidence">
            <a:extLst>
              <a:ext uri="{FF2B5EF4-FFF2-40B4-BE49-F238E27FC236}">
                <a16:creationId xmlns:a16="http://schemas.microsoft.com/office/drawing/2014/main" id="{35433755-18BA-469A-94C7-13D0965EE3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74745" y="-2674745"/>
            <a:ext cx="6842510" cy="12192000"/>
          </a:xfrm>
          <a:prstGeom prst="rect">
            <a:avLst/>
          </a:prstGeom>
        </p:spPr>
      </p:pic>
      <p:sp>
        <p:nvSpPr>
          <p:cNvPr id="2" name="Rectangle 1">
            <a:extLst>
              <a:ext uri="{FF2B5EF4-FFF2-40B4-BE49-F238E27FC236}">
                <a16:creationId xmlns:a16="http://schemas.microsoft.com/office/drawing/2014/main" id="{3B15BFB0-CE85-42F8-A34F-9746728F46B7}"/>
              </a:ext>
            </a:extLst>
          </p:cNvPr>
          <p:cNvSpPr/>
          <p:nvPr/>
        </p:nvSpPr>
        <p:spPr>
          <a:xfrm>
            <a:off x="0" y="1166069"/>
            <a:ext cx="12192000" cy="380349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D9F0C43-42D2-4338-89C9-468AE39B2FE1}"/>
              </a:ext>
            </a:extLst>
          </p:cNvPr>
          <p:cNvSpPr txBox="1"/>
          <p:nvPr/>
        </p:nvSpPr>
        <p:spPr>
          <a:xfrm>
            <a:off x="1802295" y="1636656"/>
            <a:ext cx="8587409" cy="2862322"/>
          </a:xfrm>
          <a:prstGeom prst="rect">
            <a:avLst/>
          </a:prstGeom>
          <a:noFill/>
          <a:effectLst>
            <a:outerShdw blurRad="50800" dist="38100" dir="2700000" algn="tl" rotWithShape="0">
              <a:prstClr val="black">
                <a:alpha val="79000"/>
              </a:prstClr>
            </a:outerShdw>
          </a:effectLst>
        </p:spPr>
        <p:txBody>
          <a:bodyPr wrap="square" rtlCol="0">
            <a:spAutoFit/>
          </a:bodyPr>
          <a:lstStyle/>
          <a:p>
            <a:r>
              <a:rPr lang="en-US" sz="6000" b="1" dirty="0">
                <a:solidFill>
                  <a:srgbClr val="FFFF00"/>
                </a:solidFill>
                <a:effectLst>
                  <a:outerShdw blurRad="50800" dist="38100" dir="2700000" algn="tl" rotWithShape="0">
                    <a:prstClr val="black">
                      <a:alpha val="46000"/>
                    </a:prstClr>
                  </a:outerShdw>
                </a:effectLst>
                <a:latin typeface="Fjalla One" panose="02000506040000020004" pitchFamily="2" charset="0"/>
              </a:rPr>
              <a:t>2. The resurrection changes how I live in my present circumstances</a:t>
            </a:r>
          </a:p>
        </p:txBody>
      </p:sp>
    </p:spTree>
    <p:extLst>
      <p:ext uri="{BB962C8B-B14F-4D97-AF65-F5344CB8AC3E}">
        <p14:creationId xmlns:p14="http://schemas.microsoft.com/office/powerpoint/2010/main" val="2036732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able, next, indoor&#10;&#10;Description generated with high confidence">
            <a:extLst>
              <a:ext uri="{FF2B5EF4-FFF2-40B4-BE49-F238E27FC236}">
                <a16:creationId xmlns:a16="http://schemas.microsoft.com/office/drawing/2014/main" id="{35433755-18BA-469A-94C7-13D0965EE3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74745" y="-2674745"/>
            <a:ext cx="6842510" cy="12192000"/>
          </a:xfrm>
          <a:prstGeom prst="rect">
            <a:avLst/>
          </a:prstGeom>
        </p:spPr>
      </p:pic>
      <p:sp>
        <p:nvSpPr>
          <p:cNvPr id="2" name="Rectangle 1">
            <a:extLst>
              <a:ext uri="{FF2B5EF4-FFF2-40B4-BE49-F238E27FC236}">
                <a16:creationId xmlns:a16="http://schemas.microsoft.com/office/drawing/2014/main" id="{3B15BFB0-CE85-42F8-A34F-9746728F46B7}"/>
              </a:ext>
            </a:extLst>
          </p:cNvPr>
          <p:cNvSpPr/>
          <p:nvPr/>
        </p:nvSpPr>
        <p:spPr>
          <a:xfrm>
            <a:off x="0" y="1166069"/>
            <a:ext cx="12192000" cy="380349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D9F0C43-42D2-4338-89C9-468AE39B2FE1}"/>
              </a:ext>
            </a:extLst>
          </p:cNvPr>
          <p:cNvSpPr txBox="1"/>
          <p:nvPr/>
        </p:nvSpPr>
        <p:spPr>
          <a:xfrm>
            <a:off x="1166191" y="1636656"/>
            <a:ext cx="9369287" cy="2862322"/>
          </a:xfrm>
          <a:prstGeom prst="rect">
            <a:avLst/>
          </a:prstGeom>
          <a:noFill/>
          <a:effectLst>
            <a:outerShdw blurRad="50800" dist="38100" dir="2700000" algn="tl" rotWithShape="0">
              <a:prstClr val="black">
                <a:alpha val="79000"/>
              </a:prstClr>
            </a:outerShdw>
          </a:effectLst>
        </p:spPr>
        <p:txBody>
          <a:bodyPr wrap="square" rtlCol="0">
            <a:spAutoFit/>
          </a:bodyPr>
          <a:lstStyle/>
          <a:p>
            <a:r>
              <a:rPr lang="en-US" sz="6000" b="1" dirty="0">
                <a:solidFill>
                  <a:schemeClr val="bg1"/>
                </a:solidFill>
                <a:effectLst>
                  <a:outerShdw blurRad="50800" dist="38100" dir="2700000" algn="tl" rotWithShape="0">
                    <a:prstClr val="black">
                      <a:alpha val="46000"/>
                    </a:prstClr>
                  </a:outerShdw>
                </a:effectLst>
                <a:latin typeface="Fjalla One" panose="02000506040000020004" pitchFamily="2" charset="0"/>
              </a:rPr>
              <a:t>God gives me </a:t>
            </a:r>
            <a:r>
              <a:rPr lang="en-US" sz="6000" b="1" u="sng" dirty="0">
                <a:solidFill>
                  <a:srgbClr val="FFFF00"/>
                </a:solidFill>
                <a:effectLst>
                  <a:outerShdw blurRad="50800" dist="38100" dir="2700000" algn="tl" rotWithShape="0">
                    <a:prstClr val="black">
                      <a:alpha val="46000"/>
                    </a:prstClr>
                  </a:outerShdw>
                </a:effectLst>
                <a:latin typeface="Fjalla One" panose="02000506040000020004" pitchFamily="2" charset="0"/>
              </a:rPr>
              <a:t>His Holy Spirit</a:t>
            </a:r>
            <a:r>
              <a:rPr lang="en-US" sz="6000" b="1" dirty="0">
                <a:solidFill>
                  <a:schemeClr val="bg1"/>
                </a:solidFill>
                <a:effectLst>
                  <a:outerShdw blurRad="50800" dist="38100" dir="2700000" algn="tl" rotWithShape="0">
                    <a:prstClr val="black">
                      <a:alpha val="46000"/>
                    </a:prstClr>
                  </a:outerShdw>
                </a:effectLst>
                <a:latin typeface="Fjalla One" panose="02000506040000020004" pitchFamily="2" charset="0"/>
              </a:rPr>
              <a:t> and strengthens me to live life no matter what happens</a:t>
            </a:r>
            <a:endParaRPr lang="en-US" sz="6000" b="1" u="sng" dirty="0">
              <a:solidFill>
                <a:srgbClr val="FFFF00"/>
              </a:solidFill>
              <a:effectLst>
                <a:outerShdw blurRad="50800" dist="38100" dir="2700000" algn="tl" rotWithShape="0">
                  <a:prstClr val="black">
                    <a:alpha val="46000"/>
                  </a:prstClr>
                </a:outerShdw>
              </a:effectLst>
              <a:latin typeface="Fjalla One" panose="02000506040000020004" pitchFamily="2" charset="0"/>
            </a:endParaRPr>
          </a:p>
        </p:txBody>
      </p:sp>
    </p:spTree>
    <p:extLst>
      <p:ext uri="{BB962C8B-B14F-4D97-AF65-F5344CB8AC3E}">
        <p14:creationId xmlns:p14="http://schemas.microsoft.com/office/powerpoint/2010/main" val="3840357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B15BFB0-CE85-42F8-A34F-9746728F46B7}"/>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57317C3-ECF8-42E5-9729-F9041CA5DBDC}"/>
              </a:ext>
            </a:extLst>
          </p:cNvPr>
          <p:cNvSpPr txBox="1"/>
          <p:nvPr/>
        </p:nvSpPr>
        <p:spPr>
          <a:xfrm>
            <a:off x="477012" y="325315"/>
            <a:ext cx="5608523" cy="707886"/>
          </a:xfrm>
          <a:prstGeom prst="rect">
            <a:avLst/>
          </a:prstGeom>
          <a:noFill/>
        </p:spPr>
        <p:txBody>
          <a:bodyPr wrap="none" rtlCol="0">
            <a:spAutoFit/>
          </a:bodyPr>
          <a:lstStyle/>
          <a:p>
            <a:r>
              <a:rPr lang="en-US" sz="4000" dirty="0">
                <a:solidFill>
                  <a:srgbClr val="FFFF00"/>
                </a:solidFill>
              </a:rPr>
              <a:t>Ephesians 1:13, 19-20 NLT</a:t>
            </a:r>
          </a:p>
        </p:txBody>
      </p:sp>
      <p:sp>
        <p:nvSpPr>
          <p:cNvPr id="9" name="TextBox 8">
            <a:extLst>
              <a:ext uri="{FF2B5EF4-FFF2-40B4-BE49-F238E27FC236}">
                <a16:creationId xmlns:a16="http://schemas.microsoft.com/office/drawing/2014/main" id="{1BEA2FBA-CA88-4247-B491-5FCCBAF46666}"/>
              </a:ext>
            </a:extLst>
          </p:cNvPr>
          <p:cNvSpPr txBox="1"/>
          <p:nvPr/>
        </p:nvSpPr>
        <p:spPr>
          <a:xfrm>
            <a:off x="477012" y="1187946"/>
            <a:ext cx="11237976" cy="3785652"/>
          </a:xfrm>
          <a:prstGeom prst="rect">
            <a:avLst/>
          </a:prstGeom>
          <a:noFill/>
        </p:spPr>
        <p:txBody>
          <a:bodyPr wrap="square" rtlCol="0">
            <a:spAutoFit/>
          </a:bodyPr>
          <a:lstStyle/>
          <a:p>
            <a:r>
              <a:rPr lang="en-US" sz="3000" dirty="0">
                <a:solidFill>
                  <a:schemeClr val="bg1"/>
                </a:solidFill>
              </a:rPr>
              <a:t>13 And now you Gentiles have also heard the truth, the Good News that God saves you. And when you believed in Christ, he identified you as his own by giving you the Holy Spirit, whom he promised long ago. </a:t>
            </a:r>
          </a:p>
          <a:p>
            <a:endParaRPr lang="en-US" sz="3000" dirty="0">
              <a:solidFill>
                <a:schemeClr val="bg1"/>
              </a:solidFill>
            </a:endParaRPr>
          </a:p>
          <a:p>
            <a:r>
              <a:rPr lang="en-US" sz="3000" dirty="0">
                <a:solidFill>
                  <a:schemeClr val="bg1"/>
                </a:solidFill>
              </a:rPr>
              <a:t>19 I also pray that you will understand the incredible greatness of God’s power for us who believe him. This is the same mighty power </a:t>
            </a:r>
          </a:p>
          <a:p>
            <a:r>
              <a:rPr lang="en-US" sz="3000" dirty="0">
                <a:solidFill>
                  <a:schemeClr val="bg1"/>
                </a:solidFill>
              </a:rPr>
              <a:t>20 that raised Christ from the dead and seated him in the place of honor at God’s right hand in the heavenly realms.</a:t>
            </a:r>
          </a:p>
        </p:txBody>
      </p:sp>
    </p:spTree>
    <p:extLst>
      <p:ext uri="{BB962C8B-B14F-4D97-AF65-F5344CB8AC3E}">
        <p14:creationId xmlns:p14="http://schemas.microsoft.com/office/powerpoint/2010/main" val="558966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B15BFB0-CE85-42F8-A34F-9746728F46B7}"/>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57317C3-ECF8-42E5-9729-F9041CA5DBDC}"/>
              </a:ext>
            </a:extLst>
          </p:cNvPr>
          <p:cNvSpPr txBox="1"/>
          <p:nvPr/>
        </p:nvSpPr>
        <p:spPr>
          <a:xfrm>
            <a:off x="477012" y="325315"/>
            <a:ext cx="4348563" cy="707886"/>
          </a:xfrm>
          <a:prstGeom prst="rect">
            <a:avLst/>
          </a:prstGeom>
          <a:noFill/>
        </p:spPr>
        <p:txBody>
          <a:bodyPr wrap="none" rtlCol="0">
            <a:spAutoFit/>
          </a:bodyPr>
          <a:lstStyle/>
          <a:p>
            <a:r>
              <a:rPr lang="en-US" sz="4000" dirty="0">
                <a:solidFill>
                  <a:srgbClr val="FFFF00"/>
                </a:solidFill>
              </a:rPr>
              <a:t>Philippians 4:13 NLT</a:t>
            </a:r>
          </a:p>
        </p:txBody>
      </p:sp>
      <p:sp>
        <p:nvSpPr>
          <p:cNvPr id="9" name="TextBox 8">
            <a:extLst>
              <a:ext uri="{FF2B5EF4-FFF2-40B4-BE49-F238E27FC236}">
                <a16:creationId xmlns:a16="http://schemas.microsoft.com/office/drawing/2014/main" id="{1BEA2FBA-CA88-4247-B491-5FCCBAF46666}"/>
              </a:ext>
            </a:extLst>
          </p:cNvPr>
          <p:cNvSpPr txBox="1"/>
          <p:nvPr/>
        </p:nvSpPr>
        <p:spPr>
          <a:xfrm>
            <a:off x="477012" y="1187946"/>
            <a:ext cx="11237976" cy="553998"/>
          </a:xfrm>
          <a:prstGeom prst="rect">
            <a:avLst/>
          </a:prstGeom>
          <a:noFill/>
        </p:spPr>
        <p:txBody>
          <a:bodyPr wrap="square" rtlCol="0">
            <a:spAutoFit/>
          </a:bodyPr>
          <a:lstStyle/>
          <a:p>
            <a:r>
              <a:rPr lang="en-US" sz="3000" dirty="0">
                <a:solidFill>
                  <a:schemeClr val="bg1"/>
                </a:solidFill>
              </a:rPr>
              <a:t>For I can do everything through Christ, who gives me strength.</a:t>
            </a:r>
          </a:p>
        </p:txBody>
      </p:sp>
    </p:spTree>
    <p:extLst>
      <p:ext uri="{BB962C8B-B14F-4D97-AF65-F5344CB8AC3E}">
        <p14:creationId xmlns:p14="http://schemas.microsoft.com/office/powerpoint/2010/main" val="2807803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able, next, indoor&#10;&#10;Description generated with high confidence">
            <a:extLst>
              <a:ext uri="{FF2B5EF4-FFF2-40B4-BE49-F238E27FC236}">
                <a16:creationId xmlns:a16="http://schemas.microsoft.com/office/drawing/2014/main" id="{35433755-18BA-469A-94C7-13D0965EE3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74745" y="-2674745"/>
            <a:ext cx="6842510" cy="12192000"/>
          </a:xfrm>
          <a:prstGeom prst="rect">
            <a:avLst/>
          </a:prstGeom>
        </p:spPr>
      </p:pic>
      <p:sp>
        <p:nvSpPr>
          <p:cNvPr id="2" name="Rectangle 1">
            <a:extLst>
              <a:ext uri="{FF2B5EF4-FFF2-40B4-BE49-F238E27FC236}">
                <a16:creationId xmlns:a16="http://schemas.microsoft.com/office/drawing/2014/main" id="{3B15BFB0-CE85-42F8-A34F-9746728F46B7}"/>
              </a:ext>
            </a:extLst>
          </p:cNvPr>
          <p:cNvSpPr/>
          <p:nvPr/>
        </p:nvSpPr>
        <p:spPr>
          <a:xfrm>
            <a:off x="0" y="1166069"/>
            <a:ext cx="12192000" cy="380349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D9F0C43-42D2-4338-89C9-468AE39B2FE1}"/>
              </a:ext>
            </a:extLst>
          </p:cNvPr>
          <p:cNvSpPr txBox="1"/>
          <p:nvPr/>
        </p:nvSpPr>
        <p:spPr>
          <a:xfrm>
            <a:off x="1669774" y="2559985"/>
            <a:ext cx="9369287" cy="1015663"/>
          </a:xfrm>
          <a:prstGeom prst="rect">
            <a:avLst/>
          </a:prstGeom>
          <a:noFill/>
          <a:effectLst>
            <a:outerShdw blurRad="50800" dist="38100" dir="2700000" algn="tl" rotWithShape="0">
              <a:prstClr val="black">
                <a:alpha val="79000"/>
              </a:prstClr>
            </a:outerShdw>
          </a:effectLst>
        </p:spPr>
        <p:txBody>
          <a:bodyPr wrap="square" rtlCol="0">
            <a:spAutoFit/>
          </a:bodyPr>
          <a:lstStyle/>
          <a:p>
            <a:r>
              <a:rPr lang="en-US" sz="6000" b="1" dirty="0">
                <a:solidFill>
                  <a:schemeClr val="bg1"/>
                </a:solidFill>
                <a:effectLst>
                  <a:outerShdw blurRad="50800" dist="38100" dir="2700000" algn="tl" rotWithShape="0">
                    <a:prstClr val="black">
                      <a:alpha val="46000"/>
                    </a:prstClr>
                  </a:outerShdw>
                </a:effectLst>
                <a:latin typeface="Fjalla One" panose="02000506040000020004" pitchFamily="2" charset="0"/>
              </a:rPr>
              <a:t>I have a </a:t>
            </a:r>
            <a:r>
              <a:rPr lang="en-US" sz="6000" b="1" dirty="0">
                <a:solidFill>
                  <a:srgbClr val="FFFF00"/>
                </a:solidFill>
                <a:effectLst>
                  <a:outerShdw blurRad="50800" dist="38100" dir="2700000" algn="tl" rotWithShape="0">
                    <a:prstClr val="black">
                      <a:alpha val="46000"/>
                    </a:prstClr>
                  </a:outerShdw>
                </a:effectLst>
                <a:latin typeface="Fjalla One" panose="02000506040000020004" pitchFamily="2" charset="0"/>
              </a:rPr>
              <a:t>purpose</a:t>
            </a:r>
            <a:r>
              <a:rPr lang="en-US" sz="6000" b="1" dirty="0">
                <a:solidFill>
                  <a:schemeClr val="bg1"/>
                </a:solidFill>
                <a:effectLst>
                  <a:outerShdw blurRad="50800" dist="38100" dir="2700000" algn="tl" rotWithShape="0">
                    <a:prstClr val="black">
                      <a:alpha val="46000"/>
                    </a:prstClr>
                  </a:outerShdw>
                </a:effectLst>
                <a:latin typeface="Fjalla One" panose="02000506040000020004" pitchFamily="2" charset="0"/>
              </a:rPr>
              <a:t> to live for</a:t>
            </a:r>
            <a:endParaRPr lang="en-US" sz="6000" b="1" u="sng" dirty="0">
              <a:solidFill>
                <a:srgbClr val="FFFF00"/>
              </a:solidFill>
              <a:effectLst>
                <a:outerShdw blurRad="50800" dist="38100" dir="2700000" algn="tl" rotWithShape="0">
                  <a:prstClr val="black">
                    <a:alpha val="46000"/>
                  </a:prstClr>
                </a:outerShdw>
              </a:effectLst>
              <a:latin typeface="Fjalla One" panose="02000506040000020004" pitchFamily="2" charset="0"/>
            </a:endParaRPr>
          </a:p>
        </p:txBody>
      </p:sp>
    </p:spTree>
    <p:extLst>
      <p:ext uri="{BB962C8B-B14F-4D97-AF65-F5344CB8AC3E}">
        <p14:creationId xmlns:p14="http://schemas.microsoft.com/office/powerpoint/2010/main" val="438960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B15BFB0-CE85-42F8-A34F-9746728F46B7}"/>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57317C3-ECF8-42E5-9729-F9041CA5DBDC}"/>
              </a:ext>
            </a:extLst>
          </p:cNvPr>
          <p:cNvSpPr txBox="1"/>
          <p:nvPr/>
        </p:nvSpPr>
        <p:spPr>
          <a:xfrm>
            <a:off x="477012" y="325315"/>
            <a:ext cx="4348563" cy="707886"/>
          </a:xfrm>
          <a:prstGeom prst="rect">
            <a:avLst/>
          </a:prstGeom>
          <a:noFill/>
        </p:spPr>
        <p:txBody>
          <a:bodyPr wrap="none" rtlCol="0">
            <a:spAutoFit/>
          </a:bodyPr>
          <a:lstStyle/>
          <a:p>
            <a:r>
              <a:rPr lang="en-US" sz="4000" dirty="0">
                <a:solidFill>
                  <a:srgbClr val="FFFF00"/>
                </a:solidFill>
              </a:rPr>
              <a:t>Philippians 1:21 NLT</a:t>
            </a:r>
          </a:p>
        </p:txBody>
      </p:sp>
      <p:sp>
        <p:nvSpPr>
          <p:cNvPr id="9" name="TextBox 8">
            <a:extLst>
              <a:ext uri="{FF2B5EF4-FFF2-40B4-BE49-F238E27FC236}">
                <a16:creationId xmlns:a16="http://schemas.microsoft.com/office/drawing/2014/main" id="{1BEA2FBA-CA88-4247-B491-5FCCBAF46666}"/>
              </a:ext>
            </a:extLst>
          </p:cNvPr>
          <p:cNvSpPr txBox="1"/>
          <p:nvPr/>
        </p:nvSpPr>
        <p:spPr>
          <a:xfrm>
            <a:off x="477012" y="1187946"/>
            <a:ext cx="11237976" cy="553998"/>
          </a:xfrm>
          <a:prstGeom prst="rect">
            <a:avLst/>
          </a:prstGeom>
          <a:noFill/>
        </p:spPr>
        <p:txBody>
          <a:bodyPr wrap="square" rtlCol="0">
            <a:spAutoFit/>
          </a:bodyPr>
          <a:lstStyle/>
          <a:p>
            <a:r>
              <a:rPr lang="en-US" sz="3000" dirty="0">
                <a:solidFill>
                  <a:schemeClr val="bg1"/>
                </a:solidFill>
              </a:rPr>
              <a:t>For to me, living means living for Christ, and dying is even better.</a:t>
            </a:r>
          </a:p>
        </p:txBody>
      </p:sp>
    </p:spTree>
    <p:extLst>
      <p:ext uri="{BB962C8B-B14F-4D97-AF65-F5344CB8AC3E}">
        <p14:creationId xmlns:p14="http://schemas.microsoft.com/office/powerpoint/2010/main" val="3488550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B15BFB0-CE85-42F8-A34F-9746728F46B7}"/>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57317C3-ECF8-42E5-9729-F9041CA5DBDC}"/>
              </a:ext>
            </a:extLst>
          </p:cNvPr>
          <p:cNvSpPr txBox="1"/>
          <p:nvPr/>
        </p:nvSpPr>
        <p:spPr>
          <a:xfrm>
            <a:off x="477012" y="325315"/>
            <a:ext cx="3189591" cy="707886"/>
          </a:xfrm>
          <a:prstGeom prst="rect">
            <a:avLst/>
          </a:prstGeom>
          <a:noFill/>
        </p:spPr>
        <p:txBody>
          <a:bodyPr wrap="none" rtlCol="0">
            <a:spAutoFit/>
          </a:bodyPr>
          <a:lstStyle/>
          <a:p>
            <a:r>
              <a:rPr lang="en-US" sz="4000" dirty="0">
                <a:solidFill>
                  <a:srgbClr val="FFFF00"/>
                </a:solidFill>
              </a:rPr>
              <a:t>Mark 8:35 NLT</a:t>
            </a:r>
          </a:p>
        </p:txBody>
      </p:sp>
      <p:sp>
        <p:nvSpPr>
          <p:cNvPr id="9" name="TextBox 8">
            <a:extLst>
              <a:ext uri="{FF2B5EF4-FFF2-40B4-BE49-F238E27FC236}">
                <a16:creationId xmlns:a16="http://schemas.microsoft.com/office/drawing/2014/main" id="{1BEA2FBA-CA88-4247-B491-5FCCBAF46666}"/>
              </a:ext>
            </a:extLst>
          </p:cNvPr>
          <p:cNvSpPr txBox="1"/>
          <p:nvPr/>
        </p:nvSpPr>
        <p:spPr>
          <a:xfrm>
            <a:off x="477012" y="1187946"/>
            <a:ext cx="11237976" cy="1015663"/>
          </a:xfrm>
          <a:prstGeom prst="rect">
            <a:avLst/>
          </a:prstGeom>
          <a:noFill/>
        </p:spPr>
        <p:txBody>
          <a:bodyPr wrap="square" rtlCol="0">
            <a:spAutoFit/>
          </a:bodyPr>
          <a:lstStyle/>
          <a:p>
            <a:r>
              <a:rPr lang="en-US" sz="3000" dirty="0">
                <a:solidFill>
                  <a:schemeClr val="bg1"/>
                </a:solidFill>
              </a:rPr>
              <a:t>If you try to hang on to your life, you will lose it. But if you give up your life for my sake and for the sake of the Good News, you will save it.</a:t>
            </a:r>
          </a:p>
        </p:txBody>
      </p:sp>
    </p:spTree>
    <p:extLst>
      <p:ext uri="{BB962C8B-B14F-4D97-AF65-F5344CB8AC3E}">
        <p14:creationId xmlns:p14="http://schemas.microsoft.com/office/powerpoint/2010/main" val="3506729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B15BFB0-CE85-42F8-A34F-9746728F46B7}"/>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57317C3-ECF8-42E5-9729-F9041CA5DBDC}"/>
              </a:ext>
            </a:extLst>
          </p:cNvPr>
          <p:cNvSpPr txBox="1"/>
          <p:nvPr/>
        </p:nvSpPr>
        <p:spPr>
          <a:xfrm>
            <a:off x="477012" y="325315"/>
            <a:ext cx="6703438" cy="707886"/>
          </a:xfrm>
          <a:prstGeom prst="rect">
            <a:avLst/>
          </a:prstGeom>
          <a:noFill/>
        </p:spPr>
        <p:txBody>
          <a:bodyPr wrap="none" rtlCol="0">
            <a:spAutoFit/>
          </a:bodyPr>
          <a:lstStyle/>
          <a:p>
            <a:r>
              <a:rPr lang="en-US" sz="4000" dirty="0">
                <a:solidFill>
                  <a:srgbClr val="FFFF00"/>
                </a:solidFill>
              </a:rPr>
              <a:t>1 Corinthians 15:1-9, 16-20 NLT</a:t>
            </a:r>
          </a:p>
        </p:txBody>
      </p:sp>
      <p:sp>
        <p:nvSpPr>
          <p:cNvPr id="9" name="TextBox 8">
            <a:extLst>
              <a:ext uri="{FF2B5EF4-FFF2-40B4-BE49-F238E27FC236}">
                <a16:creationId xmlns:a16="http://schemas.microsoft.com/office/drawing/2014/main" id="{1BEA2FBA-CA88-4247-B491-5FCCBAF46666}"/>
              </a:ext>
            </a:extLst>
          </p:cNvPr>
          <p:cNvSpPr txBox="1"/>
          <p:nvPr/>
        </p:nvSpPr>
        <p:spPr>
          <a:xfrm>
            <a:off x="477012" y="1187946"/>
            <a:ext cx="11237976" cy="4708981"/>
          </a:xfrm>
          <a:prstGeom prst="rect">
            <a:avLst/>
          </a:prstGeom>
          <a:noFill/>
        </p:spPr>
        <p:txBody>
          <a:bodyPr wrap="square" rtlCol="0">
            <a:spAutoFit/>
          </a:bodyPr>
          <a:lstStyle/>
          <a:p>
            <a:r>
              <a:rPr lang="en-US" sz="3000" dirty="0">
                <a:solidFill>
                  <a:schemeClr val="bg1"/>
                </a:solidFill>
              </a:rPr>
              <a:t>1 Let me now remind you, dear brothers and sisters, of the Good News I preached to you before. You welcomed it then, and you still stand firm in it. </a:t>
            </a:r>
          </a:p>
          <a:p>
            <a:r>
              <a:rPr lang="en-US" sz="3000" dirty="0">
                <a:solidFill>
                  <a:schemeClr val="bg1"/>
                </a:solidFill>
              </a:rPr>
              <a:t>2 It is this Good News that saves you if you continue to believe the message I told you—unless, of course, you believed something that was never true in the first place. </a:t>
            </a:r>
          </a:p>
          <a:p>
            <a:r>
              <a:rPr lang="en-US" sz="3000" dirty="0">
                <a:solidFill>
                  <a:schemeClr val="bg1"/>
                </a:solidFill>
              </a:rPr>
              <a:t>3 I passed on to you what was most important and what had also been passed on to me. Christ died for our sins, just as the Scriptures said. </a:t>
            </a:r>
          </a:p>
          <a:p>
            <a:r>
              <a:rPr lang="en-US" sz="3000" dirty="0">
                <a:solidFill>
                  <a:schemeClr val="bg1"/>
                </a:solidFill>
              </a:rPr>
              <a:t>4 He was buried, and he was raised from the dead on the third day, just as the Scriptures said. </a:t>
            </a:r>
          </a:p>
        </p:txBody>
      </p:sp>
    </p:spTree>
    <p:extLst>
      <p:ext uri="{BB962C8B-B14F-4D97-AF65-F5344CB8AC3E}">
        <p14:creationId xmlns:p14="http://schemas.microsoft.com/office/powerpoint/2010/main" val="4159705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able, next, indoor&#10;&#10;Description generated with high confidence">
            <a:extLst>
              <a:ext uri="{FF2B5EF4-FFF2-40B4-BE49-F238E27FC236}">
                <a16:creationId xmlns:a16="http://schemas.microsoft.com/office/drawing/2014/main" id="{35433755-18BA-469A-94C7-13D0965EE3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74745" y="-2674745"/>
            <a:ext cx="6842510" cy="12192000"/>
          </a:xfrm>
          <a:prstGeom prst="rect">
            <a:avLst/>
          </a:prstGeom>
        </p:spPr>
      </p:pic>
      <p:sp>
        <p:nvSpPr>
          <p:cNvPr id="2" name="Rectangle 1">
            <a:extLst>
              <a:ext uri="{FF2B5EF4-FFF2-40B4-BE49-F238E27FC236}">
                <a16:creationId xmlns:a16="http://schemas.microsoft.com/office/drawing/2014/main" id="{3B15BFB0-CE85-42F8-A34F-9746728F46B7}"/>
              </a:ext>
            </a:extLst>
          </p:cNvPr>
          <p:cNvSpPr/>
          <p:nvPr/>
        </p:nvSpPr>
        <p:spPr>
          <a:xfrm>
            <a:off x="0" y="1166069"/>
            <a:ext cx="12192000" cy="380349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D9F0C43-42D2-4338-89C9-468AE39B2FE1}"/>
              </a:ext>
            </a:extLst>
          </p:cNvPr>
          <p:cNvSpPr txBox="1"/>
          <p:nvPr/>
        </p:nvSpPr>
        <p:spPr>
          <a:xfrm>
            <a:off x="1656521" y="2098321"/>
            <a:ext cx="8587409" cy="1938992"/>
          </a:xfrm>
          <a:prstGeom prst="rect">
            <a:avLst/>
          </a:prstGeom>
          <a:noFill/>
          <a:effectLst>
            <a:outerShdw blurRad="50800" dist="38100" dir="2700000" algn="tl" rotWithShape="0">
              <a:prstClr val="black">
                <a:alpha val="79000"/>
              </a:prstClr>
            </a:outerShdw>
          </a:effectLst>
        </p:spPr>
        <p:txBody>
          <a:bodyPr wrap="square" rtlCol="0">
            <a:spAutoFit/>
          </a:bodyPr>
          <a:lstStyle/>
          <a:p>
            <a:r>
              <a:rPr lang="en-US" sz="6000" b="1" dirty="0">
                <a:solidFill>
                  <a:srgbClr val="FFFF00"/>
                </a:solidFill>
                <a:effectLst>
                  <a:outerShdw blurRad="50800" dist="38100" dir="2700000" algn="tl" rotWithShape="0">
                    <a:prstClr val="black">
                      <a:alpha val="46000"/>
                    </a:prstClr>
                  </a:outerShdw>
                </a:effectLst>
                <a:latin typeface="Fjalla One" panose="02000506040000020004" pitchFamily="2" charset="0"/>
              </a:rPr>
              <a:t>3. The resurrection changes my future</a:t>
            </a:r>
          </a:p>
        </p:txBody>
      </p:sp>
    </p:spTree>
    <p:extLst>
      <p:ext uri="{BB962C8B-B14F-4D97-AF65-F5344CB8AC3E}">
        <p14:creationId xmlns:p14="http://schemas.microsoft.com/office/powerpoint/2010/main" val="548460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talking on a cell phone&#10;&#10;Description generated with high confidence">
            <a:extLst>
              <a:ext uri="{FF2B5EF4-FFF2-40B4-BE49-F238E27FC236}">
                <a16:creationId xmlns:a16="http://schemas.microsoft.com/office/drawing/2014/main" id="{D591F3EF-AECE-4AC2-A05C-27E87AF90696}"/>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Tree>
    <p:extLst>
      <p:ext uri="{BB962C8B-B14F-4D97-AF65-F5344CB8AC3E}">
        <p14:creationId xmlns:p14="http://schemas.microsoft.com/office/powerpoint/2010/main" val="1916643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able, next, indoor&#10;&#10;Description generated with high confidence">
            <a:extLst>
              <a:ext uri="{FF2B5EF4-FFF2-40B4-BE49-F238E27FC236}">
                <a16:creationId xmlns:a16="http://schemas.microsoft.com/office/drawing/2014/main" id="{35433755-18BA-469A-94C7-13D0965EE3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74745" y="-2674745"/>
            <a:ext cx="6842510" cy="12192000"/>
          </a:xfrm>
          <a:prstGeom prst="rect">
            <a:avLst/>
          </a:prstGeom>
        </p:spPr>
      </p:pic>
      <p:sp>
        <p:nvSpPr>
          <p:cNvPr id="2" name="Rectangle 1">
            <a:extLst>
              <a:ext uri="{FF2B5EF4-FFF2-40B4-BE49-F238E27FC236}">
                <a16:creationId xmlns:a16="http://schemas.microsoft.com/office/drawing/2014/main" id="{3B15BFB0-CE85-42F8-A34F-9746728F46B7}"/>
              </a:ext>
            </a:extLst>
          </p:cNvPr>
          <p:cNvSpPr/>
          <p:nvPr/>
        </p:nvSpPr>
        <p:spPr>
          <a:xfrm>
            <a:off x="0" y="1166069"/>
            <a:ext cx="12192000" cy="380349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D9F0C43-42D2-4338-89C9-468AE39B2FE1}"/>
              </a:ext>
            </a:extLst>
          </p:cNvPr>
          <p:cNvSpPr txBox="1"/>
          <p:nvPr/>
        </p:nvSpPr>
        <p:spPr>
          <a:xfrm>
            <a:off x="1285461" y="1636656"/>
            <a:ext cx="9369287" cy="2862322"/>
          </a:xfrm>
          <a:prstGeom prst="rect">
            <a:avLst/>
          </a:prstGeom>
          <a:noFill/>
          <a:effectLst>
            <a:outerShdw blurRad="50800" dist="38100" dir="2700000" algn="tl" rotWithShape="0">
              <a:prstClr val="black">
                <a:alpha val="79000"/>
              </a:prstClr>
            </a:outerShdw>
          </a:effectLst>
        </p:spPr>
        <p:txBody>
          <a:bodyPr wrap="square" rtlCol="0">
            <a:spAutoFit/>
          </a:bodyPr>
          <a:lstStyle/>
          <a:p>
            <a:r>
              <a:rPr lang="en-US" sz="6000" b="1" dirty="0">
                <a:solidFill>
                  <a:schemeClr val="bg1"/>
                </a:solidFill>
                <a:effectLst>
                  <a:outerShdw blurRad="50800" dist="38100" dir="2700000" algn="tl" rotWithShape="0">
                    <a:prstClr val="black">
                      <a:alpha val="46000"/>
                    </a:prstClr>
                  </a:outerShdw>
                </a:effectLst>
                <a:latin typeface="Fjalla One" panose="02000506040000020004" pitchFamily="2" charset="0"/>
              </a:rPr>
              <a:t>I don't have to be afraid </a:t>
            </a:r>
            <a:r>
              <a:rPr lang="en-US" sz="6000" b="1" u="sng" dirty="0">
                <a:solidFill>
                  <a:srgbClr val="FFFF00"/>
                </a:solidFill>
                <a:effectLst>
                  <a:outerShdw blurRad="50800" dist="38100" dir="2700000" algn="tl" rotWithShape="0">
                    <a:prstClr val="black">
                      <a:alpha val="46000"/>
                    </a:prstClr>
                  </a:outerShdw>
                </a:effectLst>
                <a:latin typeface="Fjalla One" panose="02000506040000020004" pitchFamily="2" charset="0"/>
              </a:rPr>
              <a:t>to die </a:t>
            </a:r>
            <a:r>
              <a:rPr lang="en-US" sz="6000" b="1" dirty="0">
                <a:solidFill>
                  <a:schemeClr val="bg1"/>
                </a:solidFill>
                <a:effectLst>
                  <a:outerShdw blurRad="50800" dist="38100" dir="2700000" algn="tl" rotWithShape="0">
                    <a:prstClr val="black">
                      <a:alpha val="46000"/>
                    </a:prstClr>
                  </a:outerShdw>
                </a:effectLst>
                <a:latin typeface="Fjalla One" panose="02000506040000020004" pitchFamily="2" charset="0"/>
              </a:rPr>
              <a:t>because I have a certain future </a:t>
            </a:r>
            <a:r>
              <a:rPr lang="en-US" sz="6000" b="1" u="sng" dirty="0">
                <a:solidFill>
                  <a:srgbClr val="FFFF00"/>
                </a:solidFill>
                <a:effectLst>
                  <a:outerShdw blurRad="50800" dist="38100" dir="2700000" algn="tl" rotWithShape="0">
                    <a:prstClr val="black">
                      <a:alpha val="46000"/>
                    </a:prstClr>
                  </a:outerShdw>
                </a:effectLst>
                <a:latin typeface="Fjalla One" panose="02000506040000020004" pitchFamily="2" charset="0"/>
              </a:rPr>
              <a:t>in heaven</a:t>
            </a:r>
          </a:p>
        </p:txBody>
      </p:sp>
    </p:spTree>
    <p:extLst>
      <p:ext uri="{BB962C8B-B14F-4D97-AF65-F5344CB8AC3E}">
        <p14:creationId xmlns:p14="http://schemas.microsoft.com/office/powerpoint/2010/main" val="997137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B15BFB0-CE85-42F8-A34F-9746728F46B7}"/>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57317C3-ECF8-42E5-9729-F9041CA5DBDC}"/>
              </a:ext>
            </a:extLst>
          </p:cNvPr>
          <p:cNvSpPr txBox="1"/>
          <p:nvPr/>
        </p:nvSpPr>
        <p:spPr>
          <a:xfrm>
            <a:off x="477012" y="325315"/>
            <a:ext cx="3732112" cy="707886"/>
          </a:xfrm>
          <a:prstGeom prst="rect">
            <a:avLst/>
          </a:prstGeom>
          <a:noFill/>
        </p:spPr>
        <p:txBody>
          <a:bodyPr wrap="none" rtlCol="0">
            <a:spAutoFit/>
          </a:bodyPr>
          <a:lstStyle/>
          <a:p>
            <a:r>
              <a:rPr lang="en-US" sz="4000" dirty="0">
                <a:solidFill>
                  <a:srgbClr val="FFFF00"/>
                </a:solidFill>
              </a:rPr>
              <a:t>1 Peter 1:3-5 NLT</a:t>
            </a:r>
          </a:p>
        </p:txBody>
      </p:sp>
      <p:sp>
        <p:nvSpPr>
          <p:cNvPr id="9" name="TextBox 8">
            <a:extLst>
              <a:ext uri="{FF2B5EF4-FFF2-40B4-BE49-F238E27FC236}">
                <a16:creationId xmlns:a16="http://schemas.microsoft.com/office/drawing/2014/main" id="{1BEA2FBA-CA88-4247-B491-5FCCBAF46666}"/>
              </a:ext>
            </a:extLst>
          </p:cNvPr>
          <p:cNvSpPr txBox="1"/>
          <p:nvPr/>
        </p:nvSpPr>
        <p:spPr>
          <a:xfrm>
            <a:off x="477012" y="1187946"/>
            <a:ext cx="11237976" cy="4247317"/>
          </a:xfrm>
          <a:prstGeom prst="rect">
            <a:avLst/>
          </a:prstGeom>
          <a:noFill/>
        </p:spPr>
        <p:txBody>
          <a:bodyPr wrap="square" rtlCol="0">
            <a:spAutoFit/>
          </a:bodyPr>
          <a:lstStyle/>
          <a:p>
            <a:r>
              <a:rPr lang="en-US" sz="3000" dirty="0">
                <a:solidFill>
                  <a:schemeClr val="bg1"/>
                </a:solidFill>
              </a:rPr>
              <a:t>3 All praise to God, the Father of our Lord Jesus Christ. It is by his great mercy that we have been born again, because God raised Jesus Christ from the dead. Now we live with great expectation, </a:t>
            </a:r>
          </a:p>
          <a:p>
            <a:r>
              <a:rPr lang="en-US" sz="3000" dirty="0">
                <a:solidFill>
                  <a:schemeClr val="bg1"/>
                </a:solidFill>
              </a:rPr>
              <a:t>4 and we have a priceless inheritance—an inheritance that is kept in heaven for you, pure and undefiled, beyond the reach of change and decay. </a:t>
            </a:r>
          </a:p>
          <a:p>
            <a:r>
              <a:rPr lang="en-US" sz="3000" dirty="0">
                <a:solidFill>
                  <a:schemeClr val="bg1"/>
                </a:solidFill>
              </a:rPr>
              <a:t>5 And through your faith, God is protecting you by his power until you receive this salvation, which is ready to be revealed on the last day for all to see.</a:t>
            </a:r>
          </a:p>
        </p:txBody>
      </p:sp>
    </p:spTree>
    <p:extLst>
      <p:ext uri="{BB962C8B-B14F-4D97-AF65-F5344CB8AC3E}">
        <p14:creationId xmlns:p14="http://schemas.microsoft.com/office/powerpoint/2010/main" val="1771195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B15BFB0-CE85-42F8-A34F-9746728F46B7}"/>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57317C3-ECF8-42E5-9729-F9041CA5DBDC}"/>
              </a:ext>
            </a:extLst>
          </p:cNvPr>
          <p:cNvSpPr txBox="1"/>
          <p:nvPr/>
        </p:nvSpPr>
        <p:spPr>
          <a:xfrm>
            <a:off x="477012" y="325315"/>
            <a:ext cx="3441263" cy="707886"/>
          </a:xfrm>
          <a:prstGeom prst="rect">
            <a:avLst/>
          </a:prstGeom>
          <a:noFill/>
        </p:spPr>
        <p:txBody>
          <a:bodyPr wrap="none" rtlCol="0">
            <a:spAutoFit/>
          </a:bodyPr>
          <a:lstStyle/>
          <a:p>
            <a:r>
              <a:rPr lang="en-US" sz="4000" dirty="0">
                <a:solidFill>
                  <a:srgbClr val="FFFF00"/>
                </a:solidFill>
              </a:rPr>
              <a:t>1 John 5:13 NLT</a:t>
            </a:r>
          </a:p>
        </p:txBody>
      </p:sp>
      <p:sp>
        <p:nvSpPr>
          <p:cNvPr id="9" name="TextBox 8">
            <a:extLst>
              <a:ext uri="{FF2B5EF4-FFF2-40B4-BE49-F238E27FC236}">
                <a16:creationId xmlns:a16="http://schemas.microsoft.com/office/drawing/2014/main" id="{1BEA2FBA-CA88-4247-B491-5FCCBAF46666}"/>
              </a:ext>
            </a:extLst>
          </p:cNvPr>
          <p:cNvSpPr txBox="1"/>
          <p:nvPr/>
        </p:nvSpPr>
        <p:spPr>
          <a:xfrm>
            <a:off x="477012" y="1187946"/>
            <a:ext cx="11237976" cy="1015663"/>
          </a:xfrm>
          <a:prstGeom prst="rect">
            <a:avLst/>
          </a:prstGeom>
          <a:noFill/>
        </p:spPr>
        <p:txBody>
          <a:bodyPr wrap="square" rtlCol="0">
            <a:spAutoFit/>
          </a:bodyPr>
          <a:lstStyle/>
          <a:p>
            <a:r>
              <a:rPr lang="en-US" sz="3000" dirty="0">
                <a:solidFill>
                  <a:schemeClr val="bg1"/>
                </a:solidFill>
              </a:rPr>
              <a:t>I have written this to you who believe in the name of the Son of God, so that you may know you have eternal life.</a:t>
            </a:r>
          </a:p>
        </p:txBody>
      </p:sp>
    </p:spTree>
    <p:extLst>
      <p:ext uri="{BB962C8B-B14F-4D97-AF65-F5344CB8AC3E}">
        <p14:creationId xmlns:p14="http://schemas.microsoft.com/office/powerpoint/2010/main" val="4227908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alpha val="88000"/>
          </a:schemeClr>
        </a:solidFill>
        <a:effectLst/>
      </p:bgPr>
    </p:bg>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able, indoor, sitting&#10;&#10;Description generated with very high confidence">
            <a:extLst>
              <a:ext uri="{FF2B5EF4-FFF2-40B4-BE49-F238E27FC236}">
                <a16:creationId xmlns:a16="http://schemas.microsoft.com/office/drawing/2014/main" id="{D329E2FD-E753-47D2-9CB6-A856D49CB2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66957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B15BFB0-CE85-42F8-A34F-9746728F46B7}"/>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57317C3-ECF8-42E5-9729-F9041CA5DBDC}"/>
              </a:ext>
            </a:extLst>
          </p:cNvPr>
          <p:cNvSpPr txBox="1"/>
          <p:nvPr/>
        </p:nvSpPr>
        <p:spPr>
          <a:xfrm>
            <a:off x="477012" y="325315"/>
            <a:ext cx="6703438" cy="707886"/>
          </a:xfrm>
          <a:prstGeom prst="rect">
            <a:avLst/>
          </a:prstGeom>
          <a:noFill/>
        </p:spPr>
        <p:txBody>
          <a:bodyPr wrap="none" rtlCol="0">
            <a:spAutoFit/>
          </a:bodyPr>
          <a:lstStyle/>
          <a:p>
            <a:r>
              <a:rPr lang="en-US" sz="4000" dirty="0">
                <a:solidFill>
                  <a:srgbClr val="FFFF00"/>
                </a:solidFill>
              </a:rPr>
              <a:t>1 Corinthians 15:1-9, 16-20 NLT</a:t>
            </a:r>
          </a:p>
        </p:txBody>
      </p:sp>
      <p:sp>
        <p:nvSpPr>
          <p:cNvPr id="9" name="TextBox 8">
            <a:extLst>
              <a:ext uri="{FF2B5EF4-FFF2-40B4-BE49-F238E27FC236}">
                <a16:creationId xmlns:a16="http://schemas.microsoft.com/office/drawing/2014/main" id="{1BEA2FBA-CA88-4247-B491-5FCCBAF46666}"/>
              </a:ext>
            </a:extLst>
          </p:cNvPr>
          <p:cNvSpPr txBox="1"/>
          <p:nvPr/>
        </p:nvSpPr>
        <p:spPr>
          <a:xfrm>
            <a:off x="477012" y="1187946"/>
            <a:ext cx="11237976" cy="3785652"/>
          </a:xfrm>
          <a:prstGeom prst="rect">
            <a:avLst/>
          </a:prstGeom>
          <a:noFill/>
        </p:spPr>
        <p:txBody>
          <a:bodyPr wrap="square" rtlCol="0">
            <a:spAutoFit/>
          </a:bodyPr>
          <a:lstStyle/>
          <a:p>
            <a:r>
              <a:rPr lang="en-US" sz="3000" dirty="0">
                <a:solidFill>
                  <a:schemeClr val="bg1"/>
                </a:solidFill>
              </a:rPr>
              <a:t>5 He was seen by Peter and then by the Twelve. </a:t>
            </a:r>
          </a:p>
          <a:p>
            <a:r>
              <a:rPr lang="en-US" sz="3000" dirty="0">
                <a:solidFill>
                  <a:schemeClr val="bg1"/>
                </a:solidFill>
              </a:rPr>
              <a:t>6 After that, he was seen by more than 500 of his followers at one time, most of whom are still alive, though some have died. </a:t>
            </a:r>
          </a:p>
          <a:p>
            <a:r>
              <a:rPr lang="en-US" sz="3000" dirty="0">
                <a:solidFill>
                  <a:schemeClr val="bg1"/>
                </a:solidFill>
              </a:rPr>
              <a:t>7 Then he was seen by James and later by all the apostles. </a:t>
            </a:r>
          </a:p>
          <a:p>
            <a:r>
              <a:rPr lang="en-US" sz="3000" dirty="0">
                <a:solidFill>
                  <a:schemeClr val="bg1"/>
                </a:solidFill>
              </a:rPr>
              <a:t>8 Last of all, as though I had been born at the wrong time, I also saw him. </a:t>
            </a:r>
          </a:p>
          <a:p>
            <a:r>
              <a:rPr lang="en-US" sz="3000" dirty="0">
                <a:solidFill>
                  <a:schemeClr val="bg1"/>
                </a:solidFill>
              </a:rPr>
              <a:t>9 For I am the least of all the apostles. In fact, I’m not even worthy to be called an apostle after the way I persecuted God’s church. </a:t>
            </a:r>
          </a:p>
        </p:txBody>
      </p:sp>
    </p:spTree>
    <p:extLst>
      <p:ext uri="{BB962C8B-B14F-4D97-AF65-F5344CB8AC3E}">
        <p14:creationId xmlns:p14="http://schemas.microsoft.com/office/powerpoint/2010/main" val="403284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B15BFB0-CE85-42F8-A34F-9746728F46B7}"/>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57317C3-ECF8-42E5-9729-F9041CA5DBDC}"/>
              </a:ext>
            </a:extLst>
          </p:cNvPr>
          <p:cNvSpPr txBox="1"/>
          <p:nvPr/>
        </p:nvSpPr>
        <p:spPr>
          <a:xfrm>
            <a:off x="477012" y="325315"/>
            <a:ext cx="6703438" cy="707886"/>
          </a:xfrm>
          <a:prstGeom prst="rect">
            <a:avLst/>
          </a:prstGeom>
          <a:noFill/>
        </p:spPr>
        <p:txBody>
          <a:bodyPr wrap="none" rtlCol="0">
            <a:spAutoFit/>
          </a:bodyPr>
          <a:lstStyle/>
          <a:p>
            <a:r>
              <a:rPr lang="en-US" sz="4000" dirty="0">
                <a:solidFill>
                  <a:srgbClr val="FFFF00"/>
                </a:solidFill>
              </a:rPr>
              <a:t>1 Corinthians 15:1-9, 16-20 NLT</a:t>
            </a:r>
          </a:p>
        </p:txBody>
      </p:sp>
      <p:sp>
        <p:nvSpPr>
          <p:cNvPr id="9" name="TextBox 8">
            <a:extLst>
              <a:ext uri="{FF2B5EF4-FFF2-40B4-BE49-F238E27FC236}">
                <a16:creationId xmlns:a16="http://schemas.microsoft.com/office/drawing/2014/main" id="{1BEA2FBA-CA88-4247-B491-5FCCBAF46666}"/>
              </a:ext>
            </a:extLst>
          </p:cNvPr>
          <p:cNvSpPr txBox="1"/>
          <p:nvPr/>
        </p:nvSpPr>
        <p:spPr>
          <a:xfrm>
            <a:off x="477012" y="1187946"/>
            <a:ext cx="11237976" cy="4247317"/>
          </a:xfrm>
          <a:prstGeom prst="rect">
            <a:avLst/>
          </a:prstGeom>
          <a:noFill/>
        </p:spPr>
        <p:txBody>
          <a:bodyPr wrap="square" rtlCol="0">
            <a:spAutoFit/>
          </a:bodyPr>
          <a:lstStyle/>
          <a:p>
            <a:r>
              <a:rPr lang="en-US" sz="3000" dirty="0">
                <a:solidFill>
                  <a:schemeClr val="bg1"/>
                </a:solidFill>
              </a:rPr>
              <a:t>16 And if there is no resurrection of the dead, then Christ has not been raised. </a:t>
            </a:r>
          </a:p>
          <a:p>
            <a:r>
              <a:rPr lang="en-US" sz="3000" dirty="0">
                <a:solidFill>
                  <a:schemeClr val="bg1"/>
                </a:solidFill>
              </a:rPr>
              <a:t>17 And if Christ has not been raised, then your faith is useless and you are still guilty of your sins. </a:t>
            </a:r>
          </a:p>
          <a:p>
            <a:r>
              <a:rPr lang="en-US" sz="3000" dirty="0">
                <a:solidFill>
                  <a:schemeClr val="bg1"/>
                </a:solidFill>
              </a:rPr>
              <a:t>18 In that case, all who have died believing in Christ are lost! </a:t>
            </a:r>
          </a:p>
          <a:p>
            <a:r>
              <a:rPr lang="en-US" sz="3000" dirty="0">
                <a:solidFill>
                  <a:schemeClr val="bg1"/>
                </a:solidFill>
              </a:rPr>
              <a:t>19 And if our hope in Christ is only for this life, we are more to be pitied than anyone in the world. </a:t>
            </a:r>
          </a:p>
          <a:p>
            <a:r>
              <a:rPr lang="en-US" sz="3000" dirty="0">
                <a:solidFill>
                  <a:schemeClr val="bg1"/>
                </a:solidFill>
              </a:rPr>
              <a:t>20 But in fact, Christ has been raised from the dead. He is the first of a great harvest of all who have died.</a:t>
            </a:r>
          </a:p>
        </p:txBody>
      </p:sp>
    </p:spTree>
    <p:extLst>
      <p:ext uri="{BB962C8B-B14F-4D97-AF65-F5344CB8AC3E}">
        <p14:creationId xmlns:p14="http://schemas.microsoft.com/office/powerpoint/2010/main" val="1213153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1" name="Freeform 49">
            <a:extLst>
              <a:ext uri="{FF2B5EF4-FFF2-40B4-BE49-F238E27FC236}">
                <a16:creationId xmlns:a16="http://schemas.microsoft.com/office/drawing/2014/main" id="{EF9B8DF2-C3F5-49A2-94D2-F7B65A0F1F1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https://images.gr-assets.com/authors/1312892523p8/27694.jpg">
            <a:extLst>
              <a:ext uri="{FF2B5EF4-FFF2-40B4-BE49-F238E27FC236}">
                <a16:creationId xmlns:a16="http://schemas.microsoft.com/office/drawing/2014/main" id="{C1F6CE2E-ABB7-4A1A-B812-390459EE6F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329" b="3"/>
          <a:stretch/>
        </p:blipFill>
        <p:spPr bwMode="auto">
          <a:xfrm>
            <a:off x="6893317" y="760562"/>
            <a:ext cx="5298683" cy="6097438"/>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95B5886-26D1-4959-893B-395E45B5EB88}"/>
              </a:ext>
            </a:extLst>
          </p:cNvPr>
          <p:cNvSpPr txBox="1"/>
          <p:nvPr/>
        </p:nvSpPr>
        <p:spPr>
          <a:xfrm>
            <a:off x="205198" y="394801"/>
            <a:ext cx="5890801" cy="6160743"/>
          </a:xfrm>
          <a:prstGeom prst="rect">
            <a:avLst/>
          </a:prstGeom>
        </p:spPr>
        <p:txBody>
          <a:bodyPr vert="horz" lIns="91440" tIns="45720" rIns="91440" bIns="45720" rtlCol="0" anchor="t">
            <a:normAutofit fontScale="92500" lnSpcReduction="10000"/>
          </a:bodyPr>
          <a:lstStyle/>
          <a:p>
            <a:pPr>
              <a:lnSpc>
                <a:spcPct val="90000"/>
              </a:lnSpc>
              <a:spcAft>
                <a:spcPts val="600"/>
              </a:spcAft>
            </a:pPr>
            <a:r>
              <a:rPr lang="en-US" sz="3200" dirty="0"/>
              <a:t>“I know the resurrection is a fact, and Watergate proved it to me. How? Because 12 men testified they had seen Jesus raised from the dead, then they proclaimed that truth for 40 years, never once denying it. Every one was beaten, tortured, stoned and put in prison. They would not have endured that if it weren't true. Watergate embroiled 12 of the most powerful men in the world-and they couldn't keep a lie for three weeks. You're telling me 12 apostles could keep a lie for 40 years? Absolutely impossible.”</a:t>
            </a:r>
          </a:p>
          <a:p>
            <a:pPr>
              <a:lnSpc>
                <a:spcPct val="90000"/>
              </a:lnSpc>
              <a:spcAft>
                <a:spcPts val="600"/>
              </a:spcAft>
            </a:pPr>
            <a:r>
              <a:rPr lang="en-US" sz="3200" dirty="0"/>
              <a:t>-- Charles W. Colson</a:t>
            </a:r>
          </a:p>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410906120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BEE87A7-72E2-45A5-B06B-59CC1F4BFC21}"/>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78EFC01-70B0-4F71-A49B-9CBC65CF68AB}"/>
              </a:ext>
            </a:extLst>
          </p:cNvPr>
          <p:cNvPicPr>
            <a:picLocks noChangeAspect="1"/>
          </p:cNvPicPr>
          <p:nvPr/>
        </p:nvPicPr>
        <p:blipFill>
          <a:blip r:embed="rId2"/>
          <a:stretch>
            <a:fillRect/>
          </a:stretch>
        </p:blipFill>
        <p:spPr>
          <a:xfrm>
            <a:off x="2210627" y="1370979"/>
            <a:ext cx="7090061" cy="4116042"/>
          </a:xfrm>
          <a:prstGeom prst="rect">
            <a:avLst/>
          </a:prstGeom>
        </p:spPr>
      </p:pic>
    </p:spTree>
    <p:extLst>
      <p:ext uri="{BB962C8B-B14F-4D97-AF65-F5344CB8AC3E}">
        <p14:creationId xmlns:p14="http://schemas.microsoft.com/office/powerpoint/2010/main" val="311174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alpha val="88000"/>
          </a:schemeClr>
        </a:solidFill>
        <a:effectLst/>
      </p:bgPr>
    </p:bg>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able, indoor, sitting&#10;&#10;Description generated with very high confidence">
            <a:extLst>
              <a:ext uri="{FF2B5EF4-FFF2-40B4-BE49-F238E27FC236}">
                <a16:creationId xmlns:a16="http://schemas.microsoft.com/office/drawing/2014/main" id="{D329E2FD-E753-47D2-9CB6-A856D49CB2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81583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www.oldohioschools.com/miami_county_files/Miami%20Staunton%20(Medium).JPG">
            <a:extLst>
              <a:ext uri="{FF2B5EF4-FFF2-40B4-BE49-F238E27FC236}">
                <a16:creationId xmlns:a16="http://schemas.microsoft.com/office/drawing/2014/main" id="{B4563952-7AA2-4AD9-B1FA-1E638804E4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4" b="-1"/>
          <a:stretch/>
        </p:blipFill>
        <p:spPr bwMode="auto">
          <a:xfrm>
            <a:off x="20" y="10"/>
            <a:ext cx="9141724" cy="6863475"/>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087F52C-07B3-49B5-934B-6EC769759121}"/>
              </a:ext>
            </a:extLst>
          </p:cNvPr>
          <p:cNvPicPr>
            <a:picLocks noChangeAspect="1"/>
          </p:cNvPicPr>
          <p:nvPr/>
        </p:nvPicPr>
        <p:blipFill rotWithShape="1">
          <a:blip r:embed="rId3"/>
          <a:srcRect l="6442" r="37277" b="1"/>
          <a:stretch/>
        </p:blipFill>
        <p:spPr>
          <a:xfrm>
            <a:off x="5790353" y="10"/>
            <a:ext cx="6401647"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2847683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able, next, indoor&#10;&#10;Description generated with high confidence">
            <a:extLst>
              <a:ext uri="{FF2B5EF4-FFF2-40B4-BE49-F238E27FC236}">
                <a16:creationId xmlns:a16="http://schemas.microsoft.com/office/drawing/2014/main" id="{35433755-18BA-469A-94C7-13D0965EE3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74745" y="-2674745"/>
            <a:ext cx="6842510" cy="12192000"/>
          </a:xfrm>
          <a:prstGeom prst="rect">
            <a:avLst/>
          </a:prstGeom>
        </p:spPr>
      </p:pic>
      <p:sp>
        <p:nvSpPr>
          <p:cNvPr id="2" name="Rectangle 1">
            <a:extLst>
              <a:ext uri="{FF2B5EF4-FFF2-40B4-BE49-F238E27FC236}">
                <a16:creationId xmlns:a16="http://schemas.microsoft.com/office/drawing/2014/main" id="{3B15BFB0-CE85-42F8-A34F-9746728F46B7}"/>
              </a:ext>
            </a:extLst>
          </p:cNvPr>
          <p:cNvSpPr/>
          <p:nvPr/>
        </p:nvSpPr>
        <p:spPr>
          <a:xfrm>
            <a:off x="0" y="1166069"/>
            <a:ext cx="12192000" cy="380349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D9F0C43-42D2-4338-89C9-468AE39B2FE1}"/>
              </a:ext>
            </a:extLst>
          </p:cNvPr>
          <p:cNvSpPr txBox="1"/>
          <p:nvPr/>
        </p:nvSpPr>
        <p:spPr>
          <a:xfrm>
            <a:off x="2054087" y="2098321"/>
            <a:ext cx="8587409" cy="1938992"/>
          </a:xfrm>
          <a:prstGeom prst="rect">
            <a:avLst/>
          </a:prstGeom>
          <a:noFill/>
          <a:effectLst>
            <a:outerShdw blurRad="50800" dist="38100" dir="2700000" algn="tl" rotWithShape="0">
              <a:prstClr val="black">
                <a:alpha val="79000"/>
              </a:prstClr>
            </a:outerShdw>
          </a:effectLst>
        </p:spPr>
        <p:txBody>
          <a:bodyPr wrap="square" rtlCol="0">
            <a:spAutoFit/>
          </a:bodyPr>
          <a:lstStyle/>
          <a:p>
            <a:r>
              <a:rPr lang="en-US" sz="6000" b="1" dirty="0">
                <a:solidFill>
                  <a:srgbClr val="FFFF00"/>
                </a:solidFill>
                <a:effectLst>
                  <a:outerShdw blurRad="50800" dist="38100" dir="2700000" algn="tl" rotWithShape="0">
                    <a:prstClr val="black">
                      <a:alpha val="46000"/>
                    </a:prstClr>
                  </a:outerShdw>
                </a:effectLst>
                <a:latin typeface="Fjalla One" panose="02000506040000020004" pitchFamily="2" charset="0"/>
              </a:rPr>
              <a:t>1. The resurrection changes how I relate to my past</a:t>
            </a:r>
          </a:p>
        </p:txBody>
      </p:sp>
    </p:spTree>
    <p:extLst>
      <p:ext uri="{BB962C8B-B14F-4D97-AF65-F5344CB8AC3E}">
        <p14:creationId xmlns:p14="http://schemas.microsoft.com/office/powerpoint/2010/main" val="27449772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2689</TotalTime>
  <Words>971</Words>
  <Application>Microsoft Office PowerPoint</Application>
  <PresentationFormat>Widescreen</PresentationFormat>
  <Paragraphs>48</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Fjalla One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Burlile</dc:creator>
  <cp:lastModifiedBy>Video Computer in Sanctuary</cp:lastModifiedBy>
  <cp:revision>161</cp:revision>
  <cp:lastPrinted>2018-04-01T12:27:00Z</cp:lastPrinted>
  <dcterms:created xsi:type="dcterms:W3CDTF">2017-07-09T10:25:06Z</dcterms:created>
  <dcterms:modified xsi:type="dcterms:W3CDTF">2018-04-01T13:26:08Z</dcterms:modified>
</cp:coreProperties>
</file>