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354" r:id="rId2"/>
    <p:sldId id="355" r:id="rId3"/>
    <p:sldId id="356" r:id="rId4"/>
    <p:sldId id="357" r:id="rId5"/>
    <p:sldId id="358" r:id="rId6"/>
    <p:sldId id="275" r:id="rId7"/>
    <p:sldId id="353" r:id="rId8"/>
    <p:sldId id="309" r:id="rId9"/>
    <p:sldId id="323" r:id="rId10"/>
    <p:sldId id="30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19A"/>
    <a:srgbClr val="9B01CB"/>
    <a:srgbClr val="830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GOSPEL_POSTER_verticle">
            <a:extLst>
              <a:ext uri="{FF2B5EF4-FFF2-40B4-BE49-F238E27FC236}">
                <a16:creationId xmlns:a16="http://schemas.microsoft.com/office/drawing/2014/main" id="{C59D3DAE-DF13-4BFF-B3AC-F0D989CA9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0"/>
          <a:stretch/>
        </p:blipFill>
        <p:spPr bwMode="auto">
          <a:xfrm>
            <a:off x="3380581" y="0"/>
            <a:ext cx="5430837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0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GOSPEL_POSTER_verticle">
            <a:extLst>
              <a:ext uri="{FF2B5EF4-FFF2-40B4-BE49-F238E27FC236}">
                <a16:creationId xmlns:a16="http://schemas.microsoft.com/office/drawing/2014/main" id="{C59D3DAE-DF13-4BFF-B3AC-F0D989CA9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06"/>
          <a:stretch/>
        </p:blipFill>
        <p:spPr bwMode="auto">
          <a:xfrm>
            <a:off x="3380581" y="0"/>
            <a:ext cx="5430837" cy="35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8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GOSPEL_POSTER_verticle">
            <a:extLst>
              <a:ext uri="{FF2B5EF4-FFF2-40B4-BE49-F238E27FC236}">
                <a16:creationId xmlns:a16="http://schemas.microsoft.com/office/drawing/2014/main" id="{C59D3DAE-DF13-4BFF-B3AC-F0D989CA9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300"/>
          <a:stretch/>
        </p:blipFill>
        <p:spPr bwMode="auto">
          <a:xfrm>
            <a:off x="3380581" y="0"/>
            <a:ext cx="5430837" cy="45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7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GOSPEL_POSTER_verticle">
            <a:extLst>
              <a:ext uri="{FF2B5EF4-FFF2-40B4-BE49-F238E27FC236}">
                <a16:creationId xmlns:a16="http://schemas.microsoft.com/office/drawing/2014/main" id="{C59D3DAE-DF13-4BFF-B3AC-F0D989CA9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035"/>
          <a:stretch/>
        </p:blipFill>
        <p:spPr bwMode="auto">
          <a:xfrm>
            <a:off x="3380581" y="0"/>
            <a:ext cx="5430837" cy="55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6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GOSPEL_POSTER_verticle">
            <a:extLst>
              <a:ext uri="{FF2B5EF4-FFF2-40B4-BE49-F238E27FC236}">
                <a16:creationId xmlns:a16="http://schemas.microsoft.com/office/drawing/2014/main" id="{C59D3DAE-DF13-4BFF-B3AC-F0D989CA9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"/>
          <a:stretch/>
        </p:blipFill>
        <p:spPr bwMode="auto">
          <a:xfrm>
            <a:off x="3380581" y="-1"/>
            <a:ext cx="54308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4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94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Matthew 12:46-50 </a:t>
            </a:r>
            <a:r>
              <a:rPr lang="en-US" sz="4000" dirty="0">
                <a:solidFill>
                  <a:srgbClr val="FFFF00"/>
                </a:solidFill>
              </a:rPr>
              <a:t>ESV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46 While he was still speaking to the people, behold, his mother and his brothers stood outside, asking to speak to him. </a:t>
            </a:r>
          </a:p>
          <a:p>
            <a:r>
              <a:rPr lang="en-US" sz="3000" dirty="0">
                <a:solidFill>
                  <a:schemeClr val="bg1"/>
                </a:solidFill>
              </a:rPr>
              <a:t>48 But he replied to the man who told him, “Who is my mother, and who are my brothers?” </a:t>
            </a:r>
          </a:p>
          <a:p>
            <a:r>
              <a:rPr lang="en-US" sz="3000" dirty="0">
                <a:solidFill>
                  <a:schemeClr val="bg1"/>
                </a:solidFill>
              </a:rPr>
              <a:t>49 And stretching out his hand toward his disciples, he said, “Here are my mother and my brothers! </a:t>
            </a:r>
          </a:p>
          <a:p>
            <a:r>
              <a:rPr lang="en-US" sz="3000" dirty="0">
                <a:solidFill>
                  <a:schemeClr val="bg1"/>
                </a:solidFill>
              </a:rPr>
              <a:t>50 For whoever does the will of my Father in heaven is my brother and sister and mother.”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1F5D53-122A-4D45-B42C-76BD3573B134}"/>
              </a:ext>
            </a:extLst>
          </p:cNvPr>
          <p:cNvSpPr txBox="1"/>
          <p:nvPr/>
        </p:nvSpPr>
        <p:spPr>
          <a:xfrm>
            <a:off x="477012" y="5823942"/>
            <a:ext cx="1123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 ESV version excludes verse 47 since it is not in the earliest manuscripts</a:t>
            </a:r>
          </a:p>
        </p:txBody>
      </p:sp>
    </p:spTree>
    <p:extLst>
      <p:ext uri="{BB962C8B-B14F-4D97-AF65-F5344CB8AC3E}">
        <p14:creationId xmlns:p14="http://schemas.microsoft.com/office/powerpoint/2010/main" val="415970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66069"/>
            <a:ext cx="12192000" cy="380349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1365418"/>
            <a:ext cx="11237976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There is a distinguishing mark of someone who belongs to Jesus’ true family:  </a:t>
            </a:r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They do the will of God</a:t>
            </a: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12:50)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7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132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Mountains of Christmas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 </cp:lastModifiedBy>
  <cp:revision>145</cp:revision>
  <cp:lastPrinted>2018-01-21T14:19:59Z</cp:lastPrinted>
  <dcterms:created xsi:type="dcterms:W3CDTF">2017-07-09T10:25:06Z</dcterms:created>
  <dcterms:modified xsi:type="dcterms:W3CDTF">2018-03-27T14:40:42Z</dcterms:modified>
</cp:coreProperties>
</file>