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1"/>
  </p:handoutMasterIdLst>
  <p:sldIdLst>
    <p:sldId id="275" r:id="rId2"/>
    <p:sldId id="306" r:id="rId3"/>
    <p:sldId id="353" r:id="rId4"/>
    <p:sldId id="309" r:id="rId5"/>
    <p:sldId id="323" r:id="rId6"/>
    <p:sldId id="355" r:id="rId7"/>
    <p:sldId id="354" r:id="rId8"/>
    <p:sldId id="351" r:id="rId9"/>
    <p:sldId id="300" r:id="rId10"/>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019A"/>
    <a:srgbClr val="9B01CB"/>
    <a:srgbClr val="8301A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474" y="1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73067FD-053F-481D-AF80-08AAF8E1C88D}"/>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4FE89E5-BE22-4013-A40D-AA9F9810B81D}"/>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0369D679-28E2-4797-ACBF-E651DC9EB029}" type="datetimeFigureOut">
              <a:rPr lang="en-US" smtClean="0"/>
              <a:t>3/18/2018</a:t>
            </a:fld>
            <a:endParaRPr lang="en-US"/>
          </a:p>
        </p:txBody>
      </p:sp>
      <p:sp>
        <p:nvSpPr>
          <p:cNvPr id="4" name="Footer Placeholder 3">
            <a:extLst>
              <a:ext uri="{FF2B5EF4-FFF2-40B4-BE49-F238E27FC236}">
                <a16:creationId xmlns:a16="http://schemas.microsoft.com/office/drawing/2014/main" id="{A1C07471-32E4-4033-A623-E011F3C1DDAF}"/>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7478963-EEA5-4DE9-A7DB-909652847F52}"/>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04454B94-D5B4-41CA-BE64-D6967262C8B8}" type="slidenum">
              <a:rPr lang="en-US" smtClean="0"/>
              <a:t>‹#›</a:t>
            </a:fld>
            <a:endParaRPr lang="en-US"/>
          </a:p>
        </p:txBody>
      </p:sp>
    </p:spTree>
    <p:extLst>
      <p:ext uri="{BB962C8B-B14F-4D97-AF65-F5344CB8AC3E}">
        <p14:creationId xmlns:p14="http://schemas.microsoft.com/office/powerpoint/2010/main" val="2636380816"/>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84C13-53E4-4BF0-B3D8-D4EEC7713E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A371B9-432A-49D4-B481-7AF158D1FAC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E2CBC1-B69D-42FF-8714-A356926C2036}"/>
              </a:ext>
            </a:extLst>
          </p:cNvPr>
          <p:cNvSpPr>
            <a:spLocks noGrp="1"/>
          </p:cNvSpPr>
          <p:nvPr>
            <p:ph type="dt" sz="half" idx="10"/>
          </p:nvPr>
        </p:nvSpPr>
        <p:spPr/>
        <p:txBody>
          <a:bodyPr/>
          <a:lstStyle/>
          <a:p>
            <a:fld id="{CB9C7175-54D9-4F3E-A899-3E0E6A19D225}" type="datetimeFigureOut">
              <a:rPr lang="en-US" smtClean="0"/>
              <a:t>3/18/2018</a:t>
            </a:fld>
            <a:endParaRPr lang="en-US"/>
          </a:p>
        </p:txBody>
      </p:sp>
      <p:sp>
        <p:nvSpPr>
          <p:cNvPr id="5" name="Footer Placeholder 4">
            <a:extLst>
              <a:ext uri="{FF2B5EF4-FFF2-40B4-BE49-F238E27FC236}">
                <a16:creationId xmlns:a16="http://schemas.microsoft.com/office/drawing/2014/main" id="{45144019-4C1E-4F06-9FF1-1434AA0AF5D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EB5F7D-B2B5-45F2-8DD5-B26AC43DDE9D}"/>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3901190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E6ADB-07F0-40A3-AA8B-63A0059E1B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838603-98BE-4B21-ACD7-82BFC68874C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8CF91E-1953-481F-AD05-A82D61D27877}"/>
              </a:ext>
            </a:extLst>
          </p:cNvPr>
          <p:cNvSpPr>
            <a:spLocks noGrp="1"/>
          </p:cNvSpPr>
          <p:nvPr>
            <p:ph type="dt" sz="half" idx="10"/>
          </p:nvPr>
        </p:nvSpPr>
        <p:spPr/>
        <p:txBody>
          <a:bodyPr/>
          <a:lstStyle/>
          <a:p>
            <a:fld id="{CB9C7175-54D9-4F3E-A899-3E0E6A19D225}" type="datetimeFigureOut">
              <a:rPr lang="en-US" smtClean="0"/>
              <a:t>3/18/2018</a:t>
            </a:fld>
            <a:endParaRPr lang="en-US"/>
          </a:p>
        </p:txBody>
      </p:sp>
      <p:sp>
        <p:nvSpPr>
          <p:cNvPr id="5" name="Footer Placeholder 4">
            <a:extLst>
              <a:ext uri="{FF2B5EF4-FFF2-40B4-BE49-F238E27FC236}">
                <a16:creationId xmlns:a16="http://schemas.microsoft.com/office/drawing/2014/main" id="{EE0E5ED6-7919-4532-A0A3-4A98214CF4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856AE13-34A6-4629-8F47-849CA3B7AED7}"/>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736209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8B63A55-8BB3-40A6-88A6-4420157031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DF31BC9-FCF5-4BEC-9FE9-E9F51ED9740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2F6D2F-2B35-43FA-9E4E-8D436E4A6689}"/>
              </a:ext>
            </a:extLst>
          </p:cNvPr>
          <p:cNvSpPr>
            <a:spLocks noGrp="1"/>
          </p:cNvSpPr>
          <p:nvPr>
            <p:ph type="dt" sz="half" idx="10"/>
          </p:nvPr>
        </p:nvSpPr>
        <p:spPr/>
        <p:txBody>
          <a:bodyPr/>
          <a:lstStyle/>
          <a:p>
            <a:fld id="{CB9C7175-54D9-4F3E-A899-3E0E6A19D225}" type="datetimeFigureOut">
              <a:rPr lang="en-US" smtClean="0"/>
              <a:t>3/18/2018</a:t>
            </a:fld>
            <a:endParaRPr lang="en-US"/>
          </a:p>
        </p:txBody>
      </p:sp>
      <p:sp>
        <p:nvSpPr>
          <p:cNvPr id="5" name="Footer Placeholder 4">
            <a:extLst>
              <a:ext uri="{FF2B5EF4-FFF2-40B4-BE49-F238E27FC236}">
                <a16:creationId xmlns:a16="http://schemas.microsoft.com/office/drawing/2014/main" id="{6C02134A-0FF1-44AE-AB75-DEE90BDB14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B27DB92-4EFC-4D68-AD6A-442F4DEAF83A}"/>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407223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310D03-E85B-4952-B59A-666B3F896B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1C3ED9-BEED-4842-95B1-261DB8525C1F}"/>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290A89-5C8C-49A5-8A58-8341055B2B52}"/>
              </a:ext>
            </a:extLst>
          </p:cNvPr>
          <p:cNvSpPr>
            <a:spLocks noGrp="1"/>
          </p:cNvSpPr>
          <p:nvPr>
            <p:ph type="dt" sz="half" idx="10"/>
          </p:nvPr>
        </p:nvSpPr>
        <p:spPr/>
        <p:txBody>
          <a:bodyPr/>
          <a:lstStyle/>
          <a:p>
            <a:fld id="{CB9C7175-54D9-4F3E-A899-3E0E6A19D225}" type="datetimeFigureOut">
              <a:rPr lang="en-US" smtClean="0"/>
              <a:t>3/18/2018</a:t>
            </a:fld>
            <a:endParaRPr lang="en-US"/>
          </a:p>
        </p:txBody>
      </p:sp>
      <p:sp>
        <p:nvSpPr>
          <p:cNvPr id="5" name="Footer Placeholder 4">
            <a:extLst>
              <a:ext uri="{FF2B5EF4-FFF2-40B4-BE49-F238E27FC236}">
                <a16:creationId xmlns:a16="http://schemas.microsoft.com/office/drawing/2014/main" id="{0CBE1364-B5C0-4A0D-A0FA-EA4C8008C0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4939F8-B551-46E8-82EF-A9F0ED1863C5}"/>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576474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A499FB-84FD-4BF6-90C8-17FA19FF605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D926F7-A006-4ECE-B706-DCE13B61AE0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81F1E3E-39AE-4A5D-84A0-B5D203677DEC}"/>
              </a:ext>
            </a:extLst>
          </p:cNvPr>
          <p:cNvSpPr>
            <a:spLocks noGrp="1"/>
          </p:cNvSpPr>
          <p:nvPr>
            <p:ph type="dt" sz="half" idx="10"/>
          </p:nvPr>
        </p:nvSpPr>
        <p:spPr/>
        <p:txBody>
          <a:bodyPr/>
          <a:lstStyle/>
          <a:p>
            <a:fld id="{CB9C7175-54D9-4F3E-A899-3E0E6A19D225}" type="datetimeFigureOut">
              <a:rPr lang="en-US" smtClean="0"/>
              <a:t>3/18/2018</a:t>
            </a:fld>
            <a:endParaRPr lang="en-US"/>
          </a:p>
        </p:txBody>
      </p:sp>
      <p:sp>
        <p:nvSpPr>
          <p:cNvPr id="5" name="Footer Placeholder 4">
            <a:extLst>
              <a:ext uri="{FF2B5EF4-FFF2-40B4-BE49-F238E27FC236}">
                <a16:creationId xmlns:a16="http://schemas.microsoft.com/office/drawing/2014/main" id="{15D79A02-7EBA-4A47-B650-E1561E2F3C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147C7E4-660F-4420-80CD-294CF79519D6}"/>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783114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9CDBC4-DDA6-4701-950F-15D41F557C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0EC0F0E-3AFF-4A37-917F-6D1EB4D4A65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26FC7A7-3BED-4140-B490-57881787466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C81FCA2-A746-4EF3-A24B-DC79F4309A44}"/>
              </a:ext>
            </a:extLst>
          </p:cNvPr>
          <p:cNvSpPr>
            <a:spLocks noGrp="1"/>
          </p:cNvSpPr>
          <p:nvPr>
            <p:ph type="dt" sz="half" idx="10"/>
          </p:nvPr>
        </p:nvSpPr>
        <p:spPr/>
        <p:txBody>
          <a:bodyPr/>
          <a:lstStyle/>
          <a:p>
            <a:fld id="{CB9C7175-54D9-4F3E-A899-3E0E6A19D225}" type="datetimeFigureOut">
              <a:rPr lang="en-US" smtClean="0"/>
              <a:t>3/18/2018</a:t>
            </a:fld>
            <a:endParaRPr lang="en-US"/>
          </a:p>
        </p:txBody>
      </p:sp>
      <p:sp>
        <p:nvSpPr>
          <p:cNvPr id="6" name="Footer Placeholder 5">
            <a:extLst>
              <a:ext uri="{FF2B5EF4-FFF2-40B4-BE49-F238E27FC236}">
                <a16:creationId xmlns:a16="http://schemas.microsoft.com/office/drawing/2014/main" id="{80F4B378-C0C9-4883-8DF0-2FB5DBDDA19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A8EB97-2E50-4B58-91AD-1FB30B6717E5}"/>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5816062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E7086-8B9C-4706-B9DC-C309E9A3C72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FCCDD6-CC82-4898-A5B6-9D5720A2803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C776F54D-98E6-46F4-AD44-FCBD41AAB78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758793B-9B58-4612-902E-AFAF1A229A2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B64116A5-A3E7-4F19-9059-A96C21BF84B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92FC124-15BF-4635-9518-5592DD5F8C99}"/>
              </a:ext>
            </a:extLst>
          </p:cNvPr>
          <p:cNvSpPr>
            <a:spLocks noGrp="1"/>
          </p:cNvSpPr>
          <p:nvPr>
            <p:ph type="dt" sz="half" idx="10"/>
          </p:nvPr>
        </p:nvSpPr>
        <p:spPr/>
        <p:txBody>
          <a:bodyPr/>
          <a:lstStyle/>
          <a:p>
            <a:fld id="{CB9C7175-54D9-4F3E-A899-3E0E6A19D225}" type="datetimeFigureOut">
              <a:rPr lang="en-US" smtClean="0"/>
              <a:t>3/18/2018</a:t>
            </a:fld>
            <a:endParaRPr lang="en-US"/>
          </a:p>
        </p:txBody>
      </p:sp>
      <p:sp>
        <p:nvSpPr>
          <p:cNvPr id="8" name="Footer Placeholder 7">
            <a:extLst>
              <a:ext uri="{FF2B5EF4-FFF2-40B4-BE49-F238E27FC236}">
                <a16:creationId xmlns:a16="http://schemas.microsoft.com/office/drawing/2014/main" id="{5C26276C-4B93-4E77-B3FD-31CD7193480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869DFA0-8083-4106-9B7B-C871415B9CE6}"/>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40556423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FC637-D99D-457A-AE49-F71386E465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D25469B-1F9E-47BA-BAE9-B77BFBF90D2F}"/>
              </a:ext>
            </a:extLst>
          </p:cNvPr>
          <p:cNvSpPr>
            <a:spLocks noGrp="1"/>
          </p:cNvSpPr>
          <p:nvPr>
            <p:ph type="dt" sz="half" idx="10"/>
          </p:nvPr>
        </p:nvSpPr>
        <p:spPr/>
        <p:txBody>
          <a:bodyPr/>
          <a:lstStyle/>
          <a:p>
            <a:fld id="{CB9C7175-54D9-4F3E-A899-3E0E6A19D225}" type="datetimeFigureOut">
              <a:rPr lang="en-US" smtClean="0"/>
              <a:t>3/18/2018</a:t>
            </a:fld>
            <a:endParaRPr lang="en-US"/>
          </a:p>
        </p:txBody>
      </p:sp>
      <p:sp>
        <p:nvSpPr>
          <p:cNvPr id="4" name="Footer Placeholder 3">
            <a:extLst>
              <a:ext uri="{FF2B5EF4-FFF2-40B4-BE49-F238E27FC236}">
                <a16:creationId xmlns:a16="http://schemas.microsoft.com/office/drawing/2014/main" id="{2B2C7BAD-50F1-43C2-9C7F-E0750760EBA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12C713E-B010-485F-A56B-AF3287CDE431}"/>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967270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EF157D-2F0C-4C8E-9313-718981BFEEAC}"/>
              </a:ext>
            </a:extLst>
          </p:cNvPr>
          <p:cNvSpPr>
            <a:spLocks noGrp="1"/>
          </p:cNvSpPr>
          <p:nvPr>
            <p:ph type="dt" sz="half" idx="10"/>
          </p:nvPr>
        </p:nvSpPr>
        <p:spPr/>
        <p:txBody>
          <a:bodyPr/>
          <a:lstStyle/>
          <a:p>
            <a:fld id="{CB9C7175-54D9-4F3E-A899-3E0E6A19D225}" type="datetimeFigureOut">
              <a:rPr lang="en-US" smtClean="0"/>
              <a:t>3/18/2018</a:t>
            </a:fld>
            <a:endParaRPr lang="en-US"/>
          </a:p>
        </p:txBody>
      </p:sp>
      <p:sp>
        <p:nvSpPr>
          <p:cNvPr id="3" name="Footer Placeholder 2">
            <a:extLst>
              <a:ext uri="{FF2B5EF4-FFF2-40B4-BE49-F238E27FC236}">
                <a16:creationId xmlns:a16="http://schemas.microsoft.com/office/drawing/2014/main" id="{D8A65603-4C39-4476-BE1F-B055B5F53F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D062F9-6CD3-4449-8BF0-834962F7F36B}"/>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3902551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054E62-850D-423B-8A89-C7ACAE735F8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45649A9-9708-4C4A-8FF6-10052580B9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E8462A-17A3-4B4C-ACC8-419280DAEE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D77CE627-5CF9-406C-82DF-6999E08FDA43}"/>
              </a:ext>
            </a:extLst>
          </p:cNvPr>
          <p:cNvSpPr>
            <a:spLocks noGrp="1"/>
          </p:cNvSpPr>
          <p:nvPr>
            <p:ph type="dt" sz="half" idx="10"/>
          </p:nvPr>
        </p:nvSpPr>
        <p:spPr/>
        <p:txBody>
          <a:bodyPr/>
          <a:lstStyle/>
          <a:p>
            <a:fld id="{CB9C7175-54D9-4F3E-A899-3E0E6A19D225}" type="datetimeFigureOut">
              <a:rPr lang="en-US" smtClean="0"/>
              <a:t>3/18/2018</a:t>
            </a:fld>
            <a:endParaRPr lang="en-US"/>
          </a:p>
        </p:txBody>
      </p:sp>
      <p:sp>
        <p:nvSpPr>
          <p:cNvPr id="6" name="Footer Placeholder 5">
            <a:extLst>
              <a:ext uri="{FF2B5EF4-FFF2-40B4-BE49-F238E27FC236}">
                <a16:creationId xmlns:a16="http://schemas.microsoft.com/office/drawing/2014/main" id="{99D8B525-1009-4A95-B2AF-342D9C128A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3AF35C-19CD-4616-AF32-AA28C2DD0A9D}"/>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7487445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0B8CD-86A0-4D02-A768-D5B45E2CB7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E9A32CE-2350-4AB9-8529-0F92C8980A8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1B8D1C4-8038-42F3-9DD6-6A53EC15BE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BE0DA64-E594-4768-BDD2-45114C561DDD}"/>
              </a:ext>
            </a:extLst>
          </p:cNvPr>
          <p:cNvSpPr>
            <a:spLocks noGrp="1"/>
          </p:cNvSpPr>
          <p:nvPr>
            <p:ph type="dt" sz="half" idx="10"/>
          </p:nvPr>
        </p:nvSpPr>
        <p:spPr/>
        <p:txBody>
          <a:bodyPr/>
          <a:lstStyle/>
          <a:p>
            <a:fld id="{CB9C7175-54D9-4F3E-A899-3E0E6A19D225}" type="datetimeFigureOut">
              <a:rPr lang="en-US" smtClean="0"/>
              <a:t>3/18/2018</a:t>
            </a:fld>
            <a:endParaRPr lang="en-US"/>
          </a:p>
        </p:txBody>
      </p:sp>
      <p:sp>
        <p:nvSpPr>
          <p:cNvPr id="6" name="Footer Placeholder 5">
            <a:extLst>
              <a:ext uri="{FF2B5EF4-FFF2-40B4-BE49-F238E27FC236}">
                <a16:creationId xmlns:a16="http://schemas.microsoft.com/office/drawing/2014/main" id="{AF507B08-3BAB-422D-BFFA-F57A221423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3CF118F-1065-4C6C-A227-DC152DBDA16A}"/>
              </a:ext>
            </a:extLst>
          </p:cNvPr>
          <p:cNvSpPr>
            <a:spLocks noGrp="1"/>
          </p:cNvSpPr>
          <p:nvPr>
            <p:ph type="sldNum" sz="quarter" idx="12"/>
          </p:nvPr>
        </p:nvSpPr>
        <p:spPr/>
        <p:txBody>
          <a:bodyPr/>
          <a:lstStyle/>
          <a:p>
            <a:fld id="{9EF650BB-3FDA-4B35-9717-CF46DB3C749B}" type="slidenum">
              <a:rPr lang="en-US" smtClean="0"/>
              <a:t>‹#›</a:t>
            </a:fld>
            <a:endParaRPr lang="en-US"/>
          </a:p>
        </p:txBody>
      </p:sp>
    </p:spTree>
    <p:extLst>
      <p:ext uri="{BB962C8B-B14F-4D97-AF65-F5344CB8AC3E}">
        <p14:creationId xmlns:p14="http://schemas.microsoft.com/office/powerpoint/2010/main" val="1902956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BF5CC17-B0BB-4110-B797-ACEDDD3A16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D5150FD-4570-4B8E-B715-DA7A615B140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61A380-E1FB-414E-AE3F-3E801BD490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9C7175-54D9-4F3E-A899-3E0E6A19D225}" type="datetimeFigureOut">
              <a:rPr lang="en-US" smtClean="0"/>
              <a:t>3/18/2018</a:t>
            </a:fld>
            <a:endParaRPr lang="en-US"/>
          </a:p>
        </p:txBody>
      </p:sp>
      <p:sp>
        <p:nvSpPr>
          <p:cNvPr id="5" name="Footer Placeholder 4">
            <a:extLst>
              <a:ext uri="{FF2B5EF4-FFF2-40B4-BE49-F238E27FC236}">
                <a16:creationId xmlns:a16="http://schemas.microsoft.com/office/drawing/2014/main" id="{00FA5332-2FAD-40D8-AC23-5B389D80F3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2B581DD-EF16-4E56-8F48-4C517833F7F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EF650BB-3FDA-4B35-9717-CF46DB3C749B}" type="slidenum">
              <a:rPr lang="en-US" smtClean="0"/>
              <a:t>‹#›</a:t>
            </a:fld>
            <a:endParaRPr lang="en-US"/>
          </a:p>
        </p:txBody>
      </p:sp>
    </p:spTree>
    <p:extLst>
      <p:ext uri="{BB962C8B-B14F-4D97-AF65-F5344CB8AC3E}">
        <p14:creationId xmlns:p14="http://schemas.microsoft.com/office/powerpoint/2010/main" val="938710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book&#10;&#10;Description generated with high confidence">
            <a:extLst>
              <a:ext uri="{FF2B5EF4-FFF2-40B4-BE49-F238E27FC236}">
                <a16:creationId xmlns:a16="http://schemas.microsoft.com/office/drawing/2014/main" id="{7CA8F5CC-195D-4DA2-9094-346EF26D3C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74726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B15BFB0-CE85-42F8-A34F-9746728F46B7}"/>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57317C3-ECF8-42E5-9729-F9041CA5DBDC}"/>
              </a:ext>
            </a:extLst>
          </p:cNvPr>
          <p:cNvSpPr txBox="1"/>
          <p:nvPr/>
        </p:nvSpPr>
        <p:spPr>
          <a:xfrm>
            <a:off x="477012" y="325315"/>
            <a:ext cx="4933595" cy="707886"/>
          </a:xfrm>
          <a:prstGeom prst="rect">
            <a:avLst/>
          </a:prstGeom>
          <a:noFill/>
        </p:spPr>
        <p:txBody>
          <a:bodyPr wrap="none" rtlCol="0">
            <a:spAutoFit/>
          </a:bodyPr>
          <a:lstStyle/>
          <a:p>
            <a:r>
              <a:rPr lang="en-US" sz="4000" dirty="0">
                <a:solidFill>
                  <a:srgbClr val="FFFF00"/>
                </a:solidFill>
              </a:rPr>
              <a:t>Matthew 11:25-30 NLT</a:t>
            </a:r>
          </a:p>
        </p:txBody>
      </p:sp>
      <p:sp>
        <p:nvSpPr>
          <p:cNvPr id="9" name="TextBox 8">
            <a:extLst>
              <a:ext uri="{FF2B5EF4-FFF2-40B4-BE49-F238E27FC236}">
                <a16:creationId xmlns:a16="http://schemas.microsoft.com/office/drawing/2014/main" id="{1BEA2FBA-CA88-4247-B491-5FCCBAF46666}"/>
              </a:ext>
            </a:extLst>
          </p:cNvPr>
          <p:cNvSpPr txBox="1"/>
          <p:nvPr/>
        </p:nvSpPr>
        <p:spPr>
          <a:xfrm>
            <a:off x="477012" y="1187946"/>
            <a:ext cx="11237976" cy="3323987"/>
          </a:xfrm>
          <a:prstGeom prst="rect">
            <a:avLst/>
          </a:prstGeom>
          <a:noFill/>
        </p:spPr>
        <p:txBody>
          <a:bodyPr wrap="square" rtlCol="0">
            <a:spAutoFit/>
          </a:bodyPr>
          <a:lstStyle/>
          <a:p>
            <a:r>
              <a:rPr lang="en-US" sz="3000" dirty="0">
                <a:solidFill>
                  <a:srgbClr val="FFFF00"/>
                </a:solidFill>
              </a:rPr>
              <a:t>25</a:t>
            </a:r>
            <a:r>
              <a:rPr lang="en-US" sz="3000" dirty="0">
                <a:solidFill>
                  <a:schemeClr val="bg1"/>
                </a:solidFill>
              </a:rPr>
              <a:t> At that time Jesus prayed this prayer: “O Father, Lord of heaven and earth, thank you for hiding these things from those who think themselves wise and clever, and for revealing them to the childlike. </a:t>
            </a:r>
          </a:p>
          <a:p>
            <a:r>
              <a:rPr lang="en-US" sz="3000" dirty="0">
                <a:solidFill>
                  <a:srgbClr val="FFFF00"/>
                </a:solidFill>
              </a:rPr>
              <a:t>26</a:t>
            </a:r>
            <a:r>
              <a:rPr lang="en-US" sz="3000" dirty="0">
                <a:solidFill>
                  <a:schemeClr val="bg1"/>
                </a:solidFill>
              </a:rPr>
              <a:t> Yes, Father, it pleased you to do it this way!</a:t>
            </a:r>
          </a:p>
          <a:p>
            <a:r>
              <a:rPr lang="en-US" sz="3000" dirty="0">
                <a:solidFill>
                  <a:srgbClr val="FFFF00"/>
                </a:solidFill>
              </a:rPr>
              <a:t>27</a:t>
            </a:r>
            <a:r>
              <a:rPr lang="en-US" sz="3000" dirty="0">
                <a:solidFill>
                  <a:schemeClr val="bg1"/>
                </a:solidFill>
              </a:rPr>
              <a:t> “My Father has entrusted everything to me. No one truly knows the Son except the Father, and no one truly knows the Father except the Son and those to whom the Son chooses to reveal him.”</a:t>
            </a:r>
          </a:p>
        </p:txBody>
      </p:sp>
    </p:spTree>
    <p:extLst>
      <p:ext uri="{BB962C8B-B14F-4D97-AF65-F5344CB8AC3E}">
        <p14:creationId xmlns:p14="http://schemas.microsoft.com/office/powerpoint/2010/main" val="3405100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B15BFB0-CE85-42F8-A34F-9746728F46B7}"/>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57317C3-ECF8-42E5-9729-F9041CA5DBDC}"/>
              </a:ext>
            </a:extLst>
          </p:cNvPr>
          <p:cNvSpPr txBox="1"/>
          <p:nvPr/>
        </p:nvSpPr>
        <p:spPr>
          <a:xfrm>
            <a:off x="477012" y="325315"/>
            <a:ext cx="4933595" cy="707886"/>
          </a:xfrm>
          <a:prstGeom prst="rect">
            <a:avLst/>
          </a:prstGeom>
          <a:noFill/>
        </p:spPr>
        <p:txBody>
          <a:bodyPr wrap="none" rtlCol="0">
            <a:spAutoFit/>
          </a:bodyPr>
          <a:lstStyle/>
          <a:p>
            <a:r>
              <a:rPr lang="en-US" sz="4000" dirty="0">
                <a:solidFill>
                  <a:srgbClr val="FFFF00"/>
                </a:solidFill>
              </a:rPr>
              <a:t>Matthew 11:25-30 NLT</a:t>
            </a:r>
          </a:p>
        </p:txBody>
      </p:sp>
      <p:sp>
        <p:nvSpPr>
          <p:cNvPr id="9" name="TextBox 8">
            <a:extLst>
              <a:ext uri="{FF2B5EF4-FFF2-40B4-BE49-F238E27FC236}">
                <a16:creationId xmlns:a16="http://schemas.microsoft.com/office/drawing/2014/main" id="{1BEA2FBA-CA88-4247-B491-5FCCBAF46666}"/>
              </a:ext>
            </a:extLst>
          </p:cNvPr>
          <p:cNvSpPr txBox="1"/>
          <p:nvPr/>
        </p:nvSpPr>
        <p:spPr>
          <a:xfrm>
            <a:off x="477012" y="1187946"/>
            <a:ext cx="11237976" cy="2400657"/>
          </a:xfrm>
          <a:prstGeom prst="rect">
            <a:avLst/>
          </a:prstGeom>
          <a:noFill/>
        </p:spPr>
        <p:txBody>
          <a:bodyPr wrap="square" rtlCol="0">
            <a:spAutoFit/>
          </a:bodyPr>
          <a:lstStyle/>
          <a:p>
            <a:r>
              <a:rPr lang="en-US" sz="3000" dirty="0">
                <a:solidFill>
                  <a:srgbClr val="FFFF00"/>
                </a:solidFill>
              </a:rPr>
              <a:t>28</a:t>
            </a:r>
            <a:r>
              <a:rPr lang="en-US" sz="3000" dirty="0">
                <a:solidFill>
                  <a:schemeClr val="bg1"/>
                </a:solidFill>
              </a:rPr>
              <a:t> Then Jesus said, “Come to me, all of you who are weary and carry heavy burdens, and I will give you rest. </a:t>
            </a:r>
          </a:p>
          <a:p>
            <a:r>
              <a:rPr lang="en-US" sz="3000" dirty="0">
                <a:solidFill>
                  <a:srgbClr val="FFFF00"/>
                </a:solidFill>
              </a:rPr>
              <a:t>29</a:t>
            </a:r>
            <a:r>
              <a:rPr lang="en-US" sz="3000" dirty="0">
                <a:solidFill>
                  <a:schemeClr val="bg1"/>
                </a:solidFill>
              </a:rPr>
              <a:t> Take my yoke upon you. Let me teach you, because I am humble and gentle at heart, and you will find rest for your souls. </a:t>
            </a:r>
          </a:p>
          <a:p>
            <a:r>
              <a:rPr lang="en-US" sz="3000" dirty="0">
                <a:solidFill>
                  <a:srgbClr val="FFFF00"/>
                </a:solidFill>
              </a:rPr>
              <a:t>30</a:t>
            </a:r>
            <a:r>
              <a:rPr lang="en-US" sz="3000" dirty="0">
                <a:solidFill>
                  <a:schemeClr val="bg1"/>
                </a:solidFill>
              </a:rPr>
              <a:t> For my yoke is easy to bear, and the burden I give you is light.”</a:t>
            </a:r>
          </a:p>
        </p:txBody>
      </p:sp>
    </p:spTree>
    <p:extLst>
      <p:ext uri="{BB962C8B-B14F-4D97-AF65-F5344CB8AC3E}">
        <p14:creationId xmlns:p14="http://schemas.microsoft.com/office/powerpoint/2010/main" val="4159705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book&#10;&#10;Description generated with high confidence">
            <a:extLst>
              <a:ext uri="{FF2B5EF4-FFF2-40B4-BE49-F238E27FC236}">
                <a16:creationId xmlns:a16="http://schemas.microsoft.com/office/drawing/2014/main" id="{7CA8F5CC-195D-4DA2-9094-346EF26D3C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2087432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0C13ED9-4C81-428F-9DF4-C0144B1FFE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3B15BFB0-CE85-42F8-A34F-9746728F46B7}"/>
              </a:ext>
            </a:extLst>
          </p:cNvPr>
          <p:cNvSpPr/>
          <p:nvPr/>
        </p:nvSpPr>
        <p:spPr>
          <a:xfrm>
            <a:off x="0" y="1166070"/>
            <a:ext cx="12192000" cy="226293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D9F0C43-42D2-4338-89C9-468AE39B2FE1}"/>
              </a:ext>
            </a:extLst>
          </p:cNvPr>
          <p:cNvSpPr txBox="1"/>
          <p:nvPr/>
        </p:nvSpPr>
        <p:spPr>
          <a:xfrm>
            <a:off x="477012" y="1365418"/>
            <a:ext cx="10562049" cy="1938992"/>
          </a:xfrm>
          <a:prstGeom prst="rect">
            <a:avLst/>
          </a:prstGeom>
          <a:noFill/>
          <a:effectLst>
            <a:outerShdw blurRad="50800" dist="38100" dir="2700000" algn="tl" rotWithShape="0">
              <a:prstClr val="black">
                <a:alpha val="79000"/>
              </a:prstClr>
            </a:outerShdw>
          </a:effectLst>
        </p:spPr>
        <p:txBody>
          <a:bodyPr wrap="square" rtlCol="0">
            <a:spAutoFit/>
          </a:bodyPr>
          <a:lstStyle/>
          <a:p>
            <a:r>
              <a:rPr lang="en-US" sz="6000" b="1" u="sng"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Come:</a:t>
            </a:r>
            <a:r>
              <a:rPr lang="en-US" sz="6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  Jesus Invites Us to Come to Him    </a:t>
            </a:r>
            <a:r>
              <a:rPr lang="en-US" sz="4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(Matthew 11:28)</a:t>
            </a:r>
            <a:endParaRPr lang="en-US" sz="6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endParaRPr>
          </a:p>
        </p:txBody>
      </p:sp>
    </p:spTree>
    <p:extLst>
      <p:ext uri="{BB962C8B-B14F-4D97-AF65-F5344CB8AC3E}">
        <p14:creationId xmlns:p14="http://schemas.microsoft.com/office/powerpoint/2010/main" val="274497726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B15BFB0-CE85-42F8-A34F-9746728F46B7}"/>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A65372F2-0DFF-4807-BA8E-AC410468B460}"/>
              </a:ext>
            </a:extLst>
          </p:cNvPr>
          <p:cNvPicPr>
            <a:picLocks noChangeAspect="1"/>
          </p:cNvPicPr>
          <p:nvPr/>
        </p:nvPicPr>
        <p:blipFill>
          <a:blip r:embed="rId2"/>
          <a:stretch>
            <a:fillRect/>
          </a:stretch>
        </p:blipFill>
        <p:spPr>
          <a:xfrm>
            <a:off x="6838719" y="447805"/>
            <a:ext cx="3543300" cy="4905375"/>
          </a:xfrm>
          <a:prstGeom prst="rect">
            <a:avLst/>
          </a:prstGeom>
        </p:spPr>
      </p:pic>
      <p:pic>
        <p:nvPicPr>
          <p:cNvPr id="5" name="Picture 4">
            <a:extLst>
              <a:ext uri="{FF2B5EF4-FFF2-40B4-BE49-F238E27FC236}">
                <a16:creationId xmlns:a16="http://schemas.microsoft.com/office/drawing/2014/main" id="{DE2740E2-2D8F-4980-96DD-9C83115CD583}"/>
              </a:ext>
            </a:extLst>
          </p:cNvPr>
          <p:cNvPicPr>
            <a:picLocks noChangeAspect="1"/>
          </p:cNvPicPr>
          <p:nvPr/>
        </p:nvPicPr>
        <p:blipFill>
          <a:blip r:embed="rId3"/>
          <a:stretch>
            <a:fillRect/>
          </a:stretch>
        </p:blipFill>
        <p:spPr>
          <a:xfrm>
            <a:off x="1594084" y="447805"/>
            <a:ext cx="3507970" cy="4905375"/>
          </a:xfrm>
          <a:prstGeom prst="rect">
            <a:avLst/>
          </a:prstGeom>
        </p:spPr>
      </p:pic>
      <p:sp>
        <p:nvSpPr>
          <p:cNvPr id="11" name="TextBox 10">
            <a:extLst>
              <a:ext uri="{FF2B5EF4-FFF2-40B4-BE49-F238E27FC236}">
                <a16:creationId xmlns:a16="http://schemas.microsoft.com/office/drawing/2014/main" id="{AEBBA71C-AB4D-4CE2-81CF-8CB4CEA02618}"/>
              </a:ext>
            </a:extLst>
          </p:cNvPr>
          <p:cNvSpPr txBox="1"/>
          <p:nvPr/>
        </p:nvSpPr>
        <p:spPr>
          <a:xfrm>
            <a:off x="1594084" y="5690365"/>
            <a:ext cx="8787936" cy="707886"/>
          </a:xfrm>
          <a:prstGeom prst="rect">
            <a:avLst/>
          </a:prstGeom>
          <a:noFill/>
          <a:effectLst>
            <a:outerShdw blurRad="50800" dist="38100" dir="2700000" algn="tl" rotWithShape="0">
              <a:prstClr val="black">
                <a:alpha val="79000"/>
              </a:prstClr>
            </a:outerShdw>
          </a:effectLst>
        </p:spPr>
        <p:txBody>
          <a:bodyPr wrap="square" rtlCol="0">
            <a:spAutoFit/>
          </a:bodyPr>
          <a:lstStyle/>
          <a:p>
            <a:pPr algn="ctr"/>
            <a:r>
              <a:rPr lang="en-US" sz="4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Pilgrim’s Progress by John Bunyan</a:t>
            </a:r>
            <a:endParaRPr lang="en-US" sz="6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endParaRPr>
          </a:p>
        </p:txBody>
      </p:sp>
    </p:spTree>
    <p:extLst>
      <p:ext uri="{BB962C8B-B14F-4D97-AF65-F5344CB8AC3E}">
        <p14:creationId xmlns:p14="http://schemas.microsoft.com/office/powerpoint/2010/main" val="15392479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0C13ED9-4C81-428F-9DF4-C0144B1FFEA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3B15BFB0-CE85-42F8-A34F-9746728F46B7}"/>
              </a:ext>
            </a:extLst>
          </p:cNvPr>
          <p:cNvSpPr/>
          <p:nvPr/>
        </p:nvSpPr>
        <p:spPr>
          <a:xfrm>
            <a:off x="0" y="1166070"/>
            <a:ext cx="12192000" cy="226293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9D9F0C43-42D2-4338-89C9-468AE39B2FE1}"/>
              </a:ext>
            </a:extLst>
          </p:cNvPr>
          <p:cNvSpPr txBox="1"/>
          <p:nvPr/>
        </p:nvSpPr>
        <p:spPr>
          <a:xfrm>
            <a:off x="477012" y="1365418"/>
            <a:ext cx="10562049" cy="1938992"/>
          </a:xfrm>
          <a:prstGeom prst="rect">
            <a:avLst/>
          </a:prstGeom>
          <a:noFill/>
          <a:effectLst>
            <a:outerShdw blurRad="50800" dist="38100" dir="2700000" algn="tl" rotWithShape="0">
              <a:prstClr val="black">
                <a:alpha val="79000"/>
              </a:prstClr>
            </a:outerShdw>
          </a:effectLst>
        </p:spPr>
        <p:txBody>
          <a:bodyPr wrap="square" rtlCol="0">
            <a:spAutoFit/>
          </a:bodyPr>
          <a:lstStyle/>
          <a:p>
            <a:r>
              <a:rPr lang="en-US" sz="6000" b="1" u="sng"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Take:</a:t>
            </a:r>
            <a:r>
              <a:rPr lang="en-US" sz="6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  Jesus Invites Us to Take Up His Yoke     </a:t>
            </a:r>
            <a:r>
              <a:rPr lang="en-US" sz="4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(Matthew 11:29)</a:t>
            </a:r>
            <a:endParaRPr lang="en-US" sz="6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endParaRPr>
          </a:p>
        </p:txBody>
      </p:sp>
    </p:spTree>
    <p:extLst>
      <p:ext uri="{BB962C8B-B14F-4D97-AF65-F5344CB8AC3E}">
        <p14:creationId xmlns:p14="http://schemas.microsoft.com/office/powerpoint/2010/main" val="241366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B15BFB0-CE85-42F8-A34F-9746728F46B7}"/>
              </a:ext>
            </a:extLst>
          </p:cNvPr>
          <p:cNvSpPr/>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Image result for yoke oxen">
            <a:extLst>
              <a:ext uri="{FF2B5EF4-FFF2-40B4-BE49-F238E27FC236}">
                <a16:creationId xmlns:a16="http://schemas.microsoft.com/office/drawing/2014/main" id="{F3680AD1-C17A-4B3C-BE4F-5F69743CBA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4277" y="1330179"/>
            <a:ext cx="6103445" cy="3627190"/>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BFFF10D-09B7-45E3-813C-5BBAB3962DD1}"/>
              </a:ext>
            </a:extLst>
          </p:cNvPr>
          <p:cNvSpPr txBox="1"/>
          <p:nvPr/>
        </p:nvSpPr>
        <p:spPr>
          <a:xfrm>
            <a:off x="1594084" y="5312860"/>
            <a:ext cx="8787936" cy="707886"/>
          </a:xfrm>
          <a:prstGeom prst="rect">
            <a:avLst/>
          </a:prstGeom>
          <a:noFill/>
          <a:effectLst>
            <a:outerShdw blurRad="50800" dist="38100" dir="2700000" algn="tl" rotWithShape="0">
              <a:prstClr val="black">
                <a:alpha val="79000"/>
              </a:prstClr>
            </a:outerShdw>
          </a:effectLst>
        </p:spPr>
        <p:txBody>
          <a:bodyPr wrap="square" rtlCol="0">
            <a:spAutoFit/>
          </a:bodyPr>
          <a:lstStyle/>
          <a:p>
            <a:pPr algn="ctr"/>
            <a:r>
              <a:rPr lang="en-US" sz="4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rPr>
              <a:t>Animals Yoked Together</a:t>
            </a:r>
            <a:endParaRPr lang="en-US" sz="6000" b="1" dirty="0">
              <a:solidFill>
                <a:srgbClr val="9B01CB"/>
              </a:solidFill>
              <a:effectLst>
                <a:outerShdw blurRad="50800" dist="38100" dir="2700000" algn="tl" rotWithShape="0">
                  <a:prstClr val="black">
                    <a:alpha val="46000"/>
                  </a:prstClr>
                </a:outerShdw>
              </a:effectLst>
              <a:latin typeface="Mountains of Christmas" panose="030005000506000A0004" pitchFamily="66" charset="0"/>
            </a:endParaRPr>
          </a:p>
        </p:txBody>
      </p:sp>
    </p:spTree>
    <p:extLst>
      <p:ext uri="{BB962C8B-B14F-4D97-AF65-F5344CB8AC3E}">
        <p14:creationId xmlns:p14="http://schemas.microsoft.com/office/powerpoint/2010/main" val="21324788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sp>
      <p:sp>
        <p:nvSpPr>
          <p:cNvPr id="10" name="Rectangle 9"/>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455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close up of a book&#10;&#10;Description generated with high confidence">
            <a:extLst>
              <a:ext uri="{FF2B5EF4-FFF2-40B4-BE49-F238E27FC236}">
                <a16:creationId xmlns:a16="http://schemas.microsoft.com/office/drawing/2014/main" id="{7CA8F5CC-195D-4DA2-9094-346EF26D3C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4224283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2368</TotalTime>
  <Words>214</Words>
  <Application>Microsoft Office PowerPoint</Application>
  <PresentationFormat>Widescreen</PresentationFormat>
  <Paragraphs>12</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Mountains of Christmas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 Burlile</dc:creator>
  <cp:lastModifiedBy>Greg Burlile</cp:lastModifiedBy>
  <cp:revision>137</cp:revision>
  <cp:lastPrinted>2018-01-21T14:19:59Z</cp:lastPrinted>
  <dcterms:created xsi:type="dcterms:W3CDTF">2017-07-09T10:25:06Z</dcterms:created>
  <dcterms:modified xsi:type="dcterms:W3CDTF">2018-03-18T12:50:29Z</dcterms:modified>
</cp:coreProperties>
</file>