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357" r:id="rId2"/>
    <p:sldId id="275" r:id="rId3"/>
    <p:sldId id="355" r:id="rId4"/>
    <p:sldId id="306" r:id="rId5"/>
    <p:sldId id="348" r:id="rId6"/>
    <p:sldId id="309" r:id="rId7"/>
    <p:sldId id="323" r:id="rId8"/>
    <p:sldId id="356" r:id="rId9"/>
    <p:sldId id="353" r:id="rId10"/>
    <p:sldId id="354" r:id="rId11"/>
    <p:sldId id="350" r:id="rId12"/>
    <p:sldId id="30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019A"/>
    <a:srgbClr val="9B01CB"/>
    <a:srgbClr val="830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3/10/2018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of a cell phone&#10;&#10;Description generated with high confidence">
            <a:extLst>
              <a:ext uri="{FF2B5EF4-FFF2-40B4-BE49-F238E27FC236}">
                <a16:creationId xmlns:a16="http://schemas.microsoft.com/office/drawing/2014/main" xmlns="" id="{F5ED0E38-14A4-48FA-B0E6-355F45A5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6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2000">
        <p15:prstTrans prst="fallOver"/>
      </p:transition>
    </mc:Choice>
    <mc:Fallback xmlns="">
      <p:transition spd="slow" advClick="0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790833"/>
            <a:ext cx="12192000" cy="28914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Fears that stop us from living authentic Christian lives…</a:t>
            </a:r>
          </a:p>
          <a:p>
            <a:endParaRPr lang="en-US" sz="3600" b="1" dirty="0" smtClean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 of </a:t>
            </a:r>
            <a:r>
              <a:rPr lang="en-US" sz="6000" b="1" u="sng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BEING FORGOTTEN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10:29-30)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922789"/>
            <a:ext cx="12192000" cy="289956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9F0C43-42D2-4338-89C9-468AE39B2FE1}"/>
              </a:ext>
            </a:extLst>
          </p:cNvPr>
          <p:cNvSpPr txBox="1"/>
          <p:nvPr/>
        </p:nvSpPr>
        <p:spPr>
          <a:xfrm>
            <a:off x="477012" y="1166069"/>
            <a:ext cx="10562049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Rather, </a:t>
            </a:r>
            <a:r>
              <a:rPr lang="en-US" sz="6000" b="1" u="sng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 THE KING!</a:t>
            </a: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	…and nothing else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10:32-39)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7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xmlns="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xmlns="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5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528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 smtClean="0">
                <a:solidFill>
                  <a:srgbClr val="FFFF00"/>
                </a:solidFill>
              </a:rPr>
              <a:t>10:26-31 HCSB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26 “Therefore, don’t be afraid of them, since there is nothing covered that won’t be uncovered and nothing hidden that won’t be made known.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27 What I tell you in the dark, speak in the light. What you hear in a whisper, proclaim on the housetops.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28 Don’t fear those who kill the body but are not able to kill the soul; rather fear Him who is able to destroy both soul and body in hell.”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0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7317C3-ECF8-42E5-9729-F9041CA5DBDC}"/>
              </a:ext>
            </a:extLst>
          </p:cNvPr>
          <p:cNvSpPr txBox="1"/>
          <p:nvPr/>
        </p:nvSpPr>
        <p:spPr>
          <a:xfrm>
            <a:off x="477012" y="325315"/>
            <a:ext cx="528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Matthew </a:t>
            </a:r>
            <a:r>
              <a:rPr lang="en-US" sz="4000" dirty="0">
                <a:solidFill>
                  <a:srgbClr val="FFFF00"/>
                </a:solidFill>
              </a:rPr>
              <a:t>10:26-31 HCSB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EA2FBA-CA88-4247-B491-5FCCBAF46666}"/>
              </a:ext>
            </a:extLst>
          </p:cNvPr>
          <p:cNvSpPr txBox="1"/>
          <p:nvPr/>
        </p:nvSpPr>
        <p:spPr>
          <a:xfrm>
            <a:off x="477012" y="1187946"/>
            <a:ext cx="11237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29 “Aren’t two sparrows sold for a penny? Yet not one of them falls to the ground without your Father’s consent.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30 But even the hairs of your head have all been counted.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31 So don’t be afraid therefore; you are worth more than many sparrows.”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ok&#10;&#10;Description generated with high confidence">
            <a:extLst>
              <a:ext uri="{FF2B5EF4-FFF2-40B4-BE49-F238E27FC236}">
                <a16:creationId xmlns:a16="http://schemas.microsoft.com/office/drawing/2014/main" xmlns="" id="{7CA8F5CC-195D-4DA2-9094-346EF26D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790833"/>
            <a:ext cx="12192000" cy="28914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Fears that stop us from living authentic Christian lives…</a:t>
            </a:r>
          </a:p>
          <a:p>
            <a:endParaRPr lang="en-US" sz="3600" b="1" dirty="0" smtClean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 of </a:t>
            </a:r>
            <a:r>
              <a:rPr lang="en-US" sz="6000" b="1" u="sng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SLANDER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10:26)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7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7" y="636375"/>
            <a:ext cx="7447006" cy="5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C13ED9-4C81-428F-9DF4-C0144B1FF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15BFB0-CE85-42F8-A34F-9746728F46B7}"/>
              </a:ext>
            </a:extLst>
          </p:cNvPr>
          <p:cNvSpPr/>
          <p:nvPr/>
        </p:nvSpPr>
        <p:spPr>
          <a:xfrm>
            <a:off x="0" y="790833"/>
            <a:ext cx="12192000" cy="289148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9F0C43-42D2-4338-89C9-468AE39B2FE1}"/>
              </a:ext>
            </a:extLst>
          </p:cNvPr>
          <p:cNvSpPr txBox="1"/>
          <p:nvPr/>
        </p:nvSpPr>
        <p:spPr>
          <a:xfrm>
            <a:off x="477012" y="824593"/>
            <a:ext cx="11484329" cy="2862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Fears that stop us from living authentic Christian lives…</a:t>
            </a:r>
          </a:p>
          <a:p>
            <a:endParaRPr lang="en-US" sz="3600" b="1" dirty="0" smtClean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6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Fear of </a:t>
            </a:r>
            <a:r>
              <a:rPr lang="en-US" sz="6000" b="1" u="sng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VIOLENCE</a:t>
            </a:r>
            <a:endParaRPr lang="en-US" sz="6000" b="1" u="sng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  <a:p>
            <a:r>
              <a:rPr lang="en-US" sz="4000" b="1" dirty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(Matthew </a:t>
            </a:r>
            <a:r>
              <a:rPr lang="en-US" sz="4000" b="1" dirty="0" smtClean="0">
                <a:solidFill>
                  <a:srgbClr val="9B01CB"/>
                </a:solidFill>
                <a:effectLst>
                  <a:outerShdw blurRad="50800" dist="38100" dir="2700000" algn="tl" rotWithShape="0">
                    <a:prstClr val="black">
                      <a:alpha val="46000"/>
                    </a:prstClr>
                  </a:outerShdw>
                </a:effectLst>
                <a:latin typeface="Mountains of Christmas" panose="030005000506000A0004" pitchFamily="66" charset="0"/>
              </a:rPr>
              <a:t>10:28a)</a:t>
            </a:r>
            <a:endParaRPr lang="en-US" sz="6000" b="1" dirty="0">
              <a:solidFill>
                <a:srgbClr val="9B01CB"/>
              </a:solidFill>
              <a:effectLst>
                <a:outerShdw blurRad="50800" dist="38100" dir="2700000" algn="tl" rotWithShape="0">
                  <a:prstClr val="black">
                    <a:alpha val="46000"/>
                  </a:prstClr>
                </a:outerShdw>
              </a:effectLst>
              <a:latin typeface="Mountains of Christmas" panose="030005000506000A00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8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202</Words>
  <Application>Microsoft Office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Mountains of Christmas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Nick Higgins</cp:lastModifiedBy>
  <cp:revision>136</cp:revision>
  <cp:lastPrinted>2018-01-21T14:19:59Z</cp:lastPrinted>
  <dcterms:created xsi:type="dcterms:W3CDTF">2017-07-09T10:25:06Z</dcterms:created>
  <dcterms:modified xsi:type="dcterms:W3CDTF">2018-03-11T03:13:44Z</dcterms:modified>
</cp:coreProperties>
</file>