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9" r:id="rId3"/>
    <p:sldId id="335" r:id="rId4"/>
    <p:sldId id="343" r:id="rId5"/>
    <p:sldId id="341" r:id="rId6"/>
    <p:sldId id="342" r:id="rId7"/>
    <p:sldId id="322" r:id="rId8"/>
    <p:sldId id="339" r:id="rId9"/>
    <p:sldId id="336" r:id="rId10"/>
    <p:sldId id="337" r:id="rId11"/>
    <p:sldId id="340" r:id="rId12"/>
    <p:sldId id="338" r:id="rId13"/>
    <p:sldId id="29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0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An Expression of a </a:t>
            </a:r>
          </a:p>
          <a:p>
            <a:pPr algn="ctr"/>
            <a:r>
              <a:rPr lang="en-US" sz="3600" u="sng" dirty="0">
                <a:solidFill>
                  <a:srgbClr val="FFFF00"/>
                </a:solidFill>
              </a:rPr>
              <a:t>Passion</a:t>
            </a:r>
            <a:r>
              <a:rPr lang="en-US" sz="3600" dirty="0">
                <a:solidFill>
                  <a:schemeClr val="bg1"/>
                </a:solidFill>
              </a:rPr>
              <a:t> for God’s Word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(Psalm 119:20)</a:t>
            </a:r>
          </a:p>
        </p:txBody>
      </p:sp>
    </p:spTree>
    <p:extLst>
      <p:ext uri="{BB962C8B-B14F-4D97-AF65-F5344CB8AC3E}">
        <p14:creationId xmlns:p14="http://schemas.microsoft.com/office/powerpoint/2010/main" val="208918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 Prayer for </a:t>
            </a:r>
            <a:r>
              <a:rPr lang="en-US" sz="3600" u="sng" dirty="0">
                <a:solidFill>
                  <a:srgbClr val="FFFF00"/>
                </a:solidFill>
              </a:rPr>
              <a:t>Protection</a:t>
            </a:r>
            <a:r>
              <a:rPr lang="en-US" sz="3600" dirty="0">
                <a:solidFill>
                  <a:schemeClr val="bg1"/>
                </a:solidFill>
              </a:rPr>
              <a:t> as We Carry Out God’s Word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(Psalm 119:21-23)</a:t>
            </a:r>
          </a:p>
        </p:txBody>
      </p:sp>
    </p:spTree>
    <p:extLst>
      <p:ext uri="{BB962C8B-B14F-4D97-AF65-F5344CB8AC3E}">
        <p14:creationId xmlns:p14="http://schemas.microsoft.com/office/powerpoint/2010/main" val="16525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An Expression of </a:t>
            </a:r>
            <a:r>
              <a:rPr lang="en-US" sz="3600" u="sng" dirty="0">
                <a:solidFill>
                  <a:srgbClr val="FFFF00"/>
                </a:solidFill>
              </a:rPr>
              <a:t>Receiving Comfort </a:t>
            </a:r>
            <a:r>
              <a:rPr lang="en-US" sz="3600" dirty="0">
                <a:solidFill>
                  <a:schemeClr val="bg1"/>
                </a:solidFill>
              </a:rPr>
              <a:t>from God’s Word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nn-NO" sz="3200" dirty="0">
                <a:solidFill>
                  <a:schemeClr val="bg1"/>
                </a:solidFill>
              </a:rPr>
              <a:t>(Psalm 119:24, 50, 92, 143)</a:t>
            </a:r>
          </a:p>
        </p:txBody>
      </p:sp>
    </p:spTree>
    <p:extLst>
      <p:ext uri="{BB962C8B-B14F-4D97-AF65-F5344CB8AC3E}">
        <p14:creationId xmlns:p14="http://schemas.microsoft.com/office/powerpoint/2010/main" val="378438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941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119:17-24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Deal bountifully with your servant,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that I may live and keep your word.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 Open my eyes, that I may behold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wondrous things out of your law.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I am a sojourner on the earth;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hide not your commandments from me!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My soul is consumed with longing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for your rules at all times.</a:t>
            </a:r>
          </a:p>
        </p:txBody>
      </p:sp>
    </p:spTree>
    <p:extLst>
      <p:ext uri="{BB962C8B-B14F-4D97-AF65-F5344CB8AC3E}">
        <p14:creationId xmlns:p14="http://schemas.microsoft.com/office/powerpoint/2010/main" val="366271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941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119:17-24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You rebuke the insolent, accursed ones,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who wander from your commandments.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22</a:t>
            </a:r>
            <a:r>
              <a:rPr lang="en-US" sz="2800" dirty="0">
                <a:solidFill>
                  <a:schemeClr val="bg1"/>
                </a:solidFill>
              </a:rPr>
              <a:t> Take away from me scorn and contempt,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for I have kept your testimonies.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23</a:t>
            </a:r>
            <a:r>
              <a:rPr lang="en-US" sz="2800" dirty="0">
                <a:solidFill>
                  <a:schemeClr val="bg1"/>
                </a:solidFill>
              </a:rPr>
              <a:t> Even though princes sit plotting against me,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your servant will meditate on your statutes.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24</a:t>
            </a:r>
            <a:r>
              <a:rPr lang="en-US" sz="2800" dirty="0">
                <a:solidFill>
                  <a:schemeClr val="bg1"/>
                </a:solidFill>
              </a:rPr>
              <a:t> Your testimonies are my delight;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they are my counselors.</a:t>
            </a:r>
          </a:p>
        </p:txBody>
      </p:sp>
    </p:spTree>
    <p:extLst>
      <p:ext uri="{BB962C8B-B14F-4D97-AF65-F5344CB8AC3E}">
        <p14:creationId xmlns:p14="http://schemas.microsoft.com/office/powerpoint/2010/main" val="368701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110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George Muller: Using the Word as a springboard to prayer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69435-F83D-4F76-87CD-3988DB0B787B}"/>
              </a:ext>
            </a:extLst>
          </p:cNvPr>
          <p:cNvSpPr txBox="1"/>
          <p:nvPr/>
        </p:nvSpPr>
        <p:spPr>
          <a:xfrm>
            <a:off x="407963" y="1040226"/>
            <a:ext cx="78919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“The difference, then, between my former practice and my present one is this</a:t>
            </a:r>
            <a:r>
              <a:rPr lang="en-US" sz="2800" dirty="0">
                <a:solidFill>
                  <a:srgbClr val="00B0F0"/>
                </a:solidFill>
              </a:rPr>
              <a:t>: formerly, when I rose, I began to pray as soon as possible</a:t>
            </a:r>
            <a:r>
              <a:rPr lang="en-US" sz="2800" dirty="0">
                <a:solidFill>
                  <a:schemeClr val="bg1"/>
                </a:solidFill>
              </a:rPr>
              <a:t>, and generally spent all my time till breakfast in prayer, or almost all the time. At all events I almost invariably began with prayer. . . . But what was the result? I often spent a quarter of an hour, or half an hour, or even an hour on my knees before being conscious to myself of having derived comfort, encouragement, humbling of soul, etc.; and often, </a:t>
            </a:r>
            <a:r>
              <a:rPr lang="en-US" sz="2800" dirty="0">
                <a:solidFill>
                  <a:srgbClr val="00B0F0"/>
                </a:solidFill>
              </a:rPr>
              <a:t>after having suffered much from wandering of mind for the first ten minutes, or quarter of an hour, or even half an hour, I only then really began to pray. 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eorge Muller.jpg">
            <a:extLst>
              <a:ext uri="{FF2B5EF4-FFF2-40B4-BE49-F238E27FC236}">
                <a16:creationId xmlns:a16="http://schemas.microsoft.com/office/drawing/2014/main" id="{C31F9802-B2AB-469F-ABE3-ACC95BE0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87" y="1199297"/>
            <a:ext cx="33718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50808-F660-4F07-B983-DE1175F939BF}"/>
              </a:ext>
            </a:extLst>
          </p:cNvPr>
          <p:cNvSpPr txBox="1"/>
          <p:nvPr/>
        </p:nvSpPr>
        <p:spPr>
          <a:xfrm>
            <a:off x="8412187" y="5211393"/>
            <a:ext cx="337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George Mueller: Director of the Ashley Down orphanage in Bristol, England</a:t>
            </a:r>
          </a:p>
        </p:txBody>
      </p:sp>
    </p:spTree>
    <p:extLst>
      <p:ext uri="{BB962C8B-B14F-4D97-AF65-F5344CB8AC3E}">
        <p14:creationId xmlns:p14="http://schemas.microsoft.com/office/powerpoint/2010/main" val="239743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110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George Muller: Using the Word as a springboard to prayer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69435-F83D-4F76-87CD-3988DB0B787B}"/>
              </a:ext>
            </a:extLst>
          </p:cNvPr>
          <p:cNvSpPr txBox="1"/>
          <p:nvPr/>
        </p:nvSpPr>
        <p:spPr>
          <a:xfrm>
            <a:off x="407963" y="1040226"/>
            <a:ext cx="7891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rgbClr val="00B0F0"/>
                </a:solidFill>
              </a:rPr>
              <a:t>I scarcely ever suffer now in this way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rgbClr val="00B0F0"/>
                </a:solidFill>
              </a:rPr>
              <a:t>For my heart being nourished by the truth, being brought into fellowship with God, I speak to my Father and to my Friend about the things that He has brought before me in His precious Word</a:t>
            </a:r>
            <a:r>
              <a:rPr lang="en-US" sz="2800" dirty="0">
                <a:solidFill>
                  <a:schemeClr val="bg1"/>
                </a:solidFill>
              </a:rPr>
              <a:t>. It often now astonishes me that I did not sooner see this point.”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eorge Muller.jpg">
            <a:extLst>
              <a:ext uri="{FF2B5EF4-FFF2-40B4-BE49-F238E27FC236}">
                <a16:creationId xmlns:a16="http://schemas.microsoft.com/office/drawing/2014/main" id="{C31F9802-B2AB-469F-ABE3-ACC95BE0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87" y="1199297"/>
            <a:ext cx="33718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50808-F660-4F07-B983-DE1175F939BF}"/>
              </a:ext>
            </a:extLst>
          </p:cNvPr>
          <p:cNvSpPr txBox="1"/>
          <p:nvPr/>
        </p:nvSpPr>
        <p:spPr>
          <a:xfrm>
            <a:off x="8412187" y="5211393"/>
            <a:ext cx="337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George Mueller: Director of the Ashley Down orphanage in Bristol, England</a:t>
            </a:r>
          </a:p>
        </p:txBody>
      </p:sp>
    </p:spTree>
    <p:extLst>
      <p:ext uri="{BB962C8B-B14F-4D97-AF65-F5344CB8AC3E}">
        <p14:creationId xmlns:p14="http://schemas.microsoft.com/office/powerpoint/2010/main" val="387383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 Prayer of Commitment to</a:t>
            </a:r>
          </a:p>
          <a:p>
            <a:pPr algn="ctr"/>
            <a:r>
              <a:rPr lang="en-US" sz="3600" u="sng" dirty="0">
                <a:solidFill>
                  <a:srgbClr val="FFFF00"/>
                </a:solidFill>
              </a:rPr>
              <a:t>Keep God’s Word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(Psalm 119:17) </a:t>
            </a:r>
          </a:p>
        </p:txBody>
      </p:sp>
    </p:spTree>
    <p:extLst>
      <p:ext uri="{BB962C8B-B14F-4D97-AF65-F5344CB8AC3E}">
        <p14:creationId xmlns:p14="http://schemas.microsoft.com/office/powerpoint/2010/main" val="25654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84AE44F-47C6-4A71-882D-BC1CE998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21" y="850805"/>
            <a:ext cx="3308936" cy="41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B84C72C-31B6-4307-BB01-7927BF219B67}"/>
              </a:ext>
            </a:extLst>
          </p:cNvPr>
          <p:cNvSpPr/>
          <p:nvPr/>
        </p:nvSpPr>
        <p:spPr>
          <a:xfrm>
            <a:off x="8166963" y="850805"/>
            <a:ext cx="3548025" cy="3668186"/>
          </a:xfrm>
          <a:prstGeom prst="wedgeRoundRect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"Obedience is the only reality. It is faith visible, faith acting, and faith manifest. It is the test of real discipleship among the Lord's people."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J.C. Ryle</a:t>
            </a:r>
          </a:p>
        </p:txBody>
      </p:sp>
    </p:spTree>
    <p:extLst>
      <p:ext uri="{BB962C8B-B14F-4D97-AF65-F5344CB8AC3E}">
        <p14:creationId xmlns:p14="http://schemas.microsoft.com/office/powerpoint/2010/main" val="29080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 Prayer for </a:t>
            </a:r>
          </a:p>
          <a:p>
            <a:pPr algn="ctr"/>
            <a:r>
              <a:rPr lang="en-US" sz="3600" u="sng" dirty="0">
                <a:solidFill>
                  <a:srgbClr val="FFFF00"/>
                </a:solidFill>
              </a:rPr>
              <a:t>Understanding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God’s Word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(Psalm 119:18-19)</a:t>
            </a:r>
          </a:p>
        </p:txBody>
      </p:sp>
    </p:spTree>
    <p:extLst>
      <p:ext uri="{BB962C8B-B14F-4D97-AF65-F5344CB8AC3E}">
        <p14:creationId xmlns:p14="http://schemas.microsoft.com/office/powerpoint/2010/main" val="186954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524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89</cp:revision>
  <cp:lastPrinted>2017-12-30T20:48:27Z</cp:lastPrinted>
  <dcterms:created xsi:type="dcterms:W3CDTF">2017-07-09T10:25:06Z</dcterms:created>
  <dcterms:modified xsi:type="dcterms:W3CDTF">2017-12-31T13:57:33Z</dcterms:modified>
</cp:coreProperties>
</file>