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75" r:id="rId2"/>
    <p:sldId id="302" r:id="rId3"/>
    <p:sldId id="304" r:id="rId4"/>
    <p:sldId id="303" r:id="rId5"/>
    <p:sldId id="305" r:id="rId6"/>
    <p:sldId id="306" r:id="rId7"/>
    <p:sldId id="300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01CB"/>
    <a:srgbClr val="8301AB"/>
    <a:srgbClr val="770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3067FD-053F-481D-AF80-08AAF8E1C8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E89E5-BE22-4013-A40D-AA9F9810B8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9D679-28E2-4797-ACBF-E651DC9EB029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07471-32E4-4033-A623-E011F3C1DD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478963-EEA5-4DE9-A7DB-909652847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54B94-D5B4-41CA-BE64-D6967262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80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84C13-53E4-4BF0-B3D8-D4EEC7713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371B9-432A-49D4-B481-7AF158D1F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CBC1-B69D-42FF-8714-A356926C2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44019-4C1E-4F06-9FF1-1434AA0A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B5F7D-B2B5-45F2-8DD5-B26AC43D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1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E6ADB-07F0-40A3-AA8B-63A0059E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838603-98BE-4B21-ACD7-82BFC6887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CF91E-1953-481F-AD05-A82D61D2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E5ED6-7919-4532-A0A3-4A98214C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6AE13-34A6-4629-8F47-849CA3B7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0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B63A55-8BB3-40A6-88A6-442015703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31BC9-FCF5-4BEC-9FE9-E9F51ED97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F6D2F-2B35-43FA-9E4E-8D436E4A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2134A-0FF1-44AE-AB75-DEE90BDB1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7DB92-4EFC-4D68-AD6A-442F4DEA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10D03-E85B-4952-B59A-666B3F89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C3ED9-BEED-4842-95B1-261DB8525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90A89-5C8C-49A5-8A58-8341055B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E1364-B5C0-4A0D-A0FA-EA4C8008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939F8-B551-46E8-82EF-A9F0ED18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7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99FB-84FD-4BF6-90C8-17FA19FF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926F7-A006-4ECE-B706-DCE13B61A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F1E3E-39AE-4A5D-84A0-B5D20367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79A02-7EBA-4A47-B650-E1561E2F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7C7E4-660F-4420-80CD-294CF795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1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CDBC4-DDA6-4701-950F-15D41F55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C0F0E-3AFF-4A37-917F-6D1EB4D4A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FC7A7-3BED-4140-B490-578817874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1FCA2-A746-4EF3-A24B-DC79F430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4B378-C0C9-4883-8DF0-2FB5DBDD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8EB97-2E50-4B58-91AD-1FB30B67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0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7086-8B9C-4706-B9DC-C309E9A3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CCDD6-CC82-4898-A5B6-9D5720A28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6F54D-98E6-46F4-AD44-FCBD41AAB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8793B-9B58-4612-902E-AFAF1A229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4116A5-A3E7-4F19-9059-A96C21BF8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FC124-15BF-4635-9518-5592DD5F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26276C-4B93-4E77-B3FD-31CD71934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69DFA0-8083-4106-9B7B-C871415B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4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C637-D99D-457A-AE49-F71386E4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5469B-1F9E-47BA-BAE9-B77BFBF9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C7BAD-50F1-43C2-9C7F-E0750760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C713E-B010-485F-A56B-AF3287CD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7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EF157D-2F0C-4C8E-9313-718981BF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65603-4C39-4476-BE1F-B055B5F5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62F9-6CD3-4449-8BF0-834962F7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5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4E62-850D-423B-8A89-C7ACAE735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649A9-9708-4C4A-8FF6-10052580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8462A-17A3-4B4C-ACC8-419280DAE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CE627-5CF9-406C-82DF-6999E08F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8B525-1009-4A95-B2AF-342D9C12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AF35C-19CD-4616-AF32-AA28C2DD0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4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0B8CD-86A0-4D02-A768-D5B45E2C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9A32CE-2350-4AB9-8529-0F92C8980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8D1C4-8038-42F3-9DD6-6A53EC15B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0DA64-E594-4768-BDD2-45114C56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07B08-3BAB-422D-BFFA-F57A2214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F118F-1065-4C6C-A227-DC152DBD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5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F5CC17-B0BB-4110-B797-ACEDDD3A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150FD-4570-4B8E-B715-DA7A615B1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1A380-E1FB-414E-AE3F-3E801BD49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C7175-54D9-4F3E-A899-3E0E6A19D225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A5332-2FAD-40D8-AC23-5B389D80F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581DD-EF16-4E56-8F48-4C517833F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book&#10;&#10;Description generated with high confidence">
            <a:extLst>
              <a:ext uri="{FF2B5EF4-FFF2-40B4-BE49-F238E27FC236}">
                <a16:creationId xmlns:a16="http://schemas.microsoft.com/office/drawing/2014/main" id="{7CA8F5CC-195D-4DA2-9094-346EF26D3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2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C13ED9-4C81-428F-9DF4-C0144B1FF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759655"/>
            <a:ext cx="12192000" cy="341478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D3B3C5-A354-4A20-81FD-94DD13BED648}"/>
              </a:ext>
            </a:extLst>
          </p:cNvPr>
          <p:cNvSpPr txBox="1"/>
          <p:nvPr/>
        </p:nvSpPr>
        <p:spPr>
          <a:xfrm>
            <a:off x="477012" y="974328"/>
            <a:ext cx="9263335" cy="29854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* Jesus is the </a:t>
            </a:r>
            <a:r>
              <a:rPr lang="en-US" sz="6600" b="1" u="sng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Rightful King and Messiah</a:t>
            </a:r>
          </a:p>
          <a:p>
            <a:endParaRPr lang="en-US" sz="1600" b="1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  <a:p>
            <a:r>
              <a:rPr lang="en-US" sz="4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(Matthew 1:1-17) </a:t>
            </a:r>
          </a:p>
        </p:txBody>
      </p:sp>
    </p:spTree>
    <p:extLst>
      <p:ext uri="{BB962C8B-B14F-4D97-AF65-F5344CB8AC3E}">
        <p14:creationId xmlns:p14="http://schemas.microsoft.com/office/powerpoint/2010/main" val="3381444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C13ED9-4C81-428F-9DF4-C0144B1FF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480060"/>
            <a:ext cx="12192000" cy="476650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D3B3C5-A354-4A20-81FD-94DD13BED648}"/>
              </a:ext>
            </a:extLst>
          </p:cNvPr>
          <p:cNvSpPr txBox="1"/>
          <p:nvPr/>
        </p:nvSpPr>
        <p:spPr>
          <a:xfrm>
            <a:off x="1464332" y="739652"/>
            <a:ext cx="9263335" cy="42473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54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Nothing in history is accidental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54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Jesus has the right to be King of our lives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54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God repeatedly demonstrates His grace and mercy to us</a:t>
            </a:r>
            <a:endParaRPr lang="en-US" sz="1200" b="1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37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C13ED9-4C81-428F-9DF4-C0144B1FF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759655"/>
            <a:ext cx="12192000" cy="245707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D3B3C5-A354-4A20-81FD-94DD13BED648}"/>
              </a:ext>
            </a:extLst>
          </p:cNvPr>
          <p:cNvSpPr txBox="1"/>
          <p:nvPr/>
        </p:nvSpPr>
        <p:spPr>
          <a:xfrm>
            <a:off x="477012" y="987917"/>
            <a:ext cx="9263335" cy="20005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* Jesus is the </a:t>
            </a:r>
            <a:r>
              <a:rPr lang="en-US" sz="6600" b="1" u="sng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Saving King</a:t>
            </a:r>
          </a:p>
          <a:p>
            <a:endParaRPr lang="en-US" sz="1600" b="1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  <a:p>
            <a:r>
              <a:rPr lang="en-US" sz="4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(Matthew 1:18-25) </a:t>
            </a:r>
          </a:p>
        </p:txBody>
      </p:sp>
    </p:spTree>
    <p:extLst>
      <p:ext uri="{BB962C8B-B14F-4D97-AF65-F5344CB8AC3E}">
        <p14:creationId xmlns:p14="http://schemas.microsoft.com/office/powerpoint/2010/main" val="912526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C13ED9-4C81-428F-9DF4-C0144B1FF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110298"/>
            <a:ext cx="12192000" cy="245707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D3B3C5-A354-4A20-81FD-94DD13BED648}"/>
              </a:ext>
            </a:extLst>
          </p:cNvPr>
          <p:cNvSpPr txBox="1"/>
          <p:nvPr/>
        </p:nvSpPr>
        <p:spPr>
          <a:xfrm>
            <a:off x="384247" y="277005"/>
            <a:ext cx="10827092" cy="21236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Becoming a Citizen of </a:t>
            </a:r>
          </a:p>
          <a:p>
            <a:pPr algn="ctr"/>
            <a:r>
              <a:rPr lang="en-US" sz="66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Jesus’ Kingdom</a:t>
            </a:r>
            <a:endParaRPr lang="en-US" sz="4000" b="1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AB015F-E8C7-4F57-B021-E48A7CDEC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47" y="2813703"/>
            <a:ext cx="1972745" cy="2457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A355CC-F928-4917-82A4-9AD6811FF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239" y="2813703"/>
            <a:ext cx="2163291" cy="24570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02E7E1-D66A-44CF-8DFE-A581571D8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1542" y="2813703"/>
            <a:ext cx="2133386" cy="2457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973455-8061-41D4-AF24-0029543152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0754" y="2813703"/>
            <a:ext cx="1566828" cy="2457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44B861-5DAB-49B1-A6D3-E538800B45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3408" y="2864835"/>
            <a:ext cx="1537818" cy="240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C13ED9-4C81-428F-9DF4-C0144B1FF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110298"/>
            <a:ext cx="12192000" cy="245707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D3B3C5-A354-4A20-81FD-94DD13BED648}"/>
              </a:ext>
            </a:extLst>
          </p:cNvPr>
          <p:cNvSpPr txBox="1"/>
          <p:nvPr/>
        </p:nvSpPr>
        <p:spPr>
          <a:xfrm>
            <a:off x="384247" y="277005"/>
            <a:ext cx="11555962" cy="21236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Becoming a Citizen of </a:t>
            </a:r>
          </a:p>
          <a:p>
            <a:pPr algn="ctr"/>
            <a:r>
              <a:rPr lang="en-US" sz="66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Jesus’ Kingdom</a:t>
            </a:r>
            <a:endParaRPr lang="en-US" sz="4000" b="1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3E94DC-42D9-4D3F-A0B5-33F28027B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473" y="3069653"/>
            <a:ext cx="2393053" cy="27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book&#10;&#10;Description generated with high confidence">
            <a:extLst>
              <a:ext uri="{FF2B5EF4-FFF2-40B4-BE49-F238E27FC236}">
                <a16:creationId xmlns:a16="http://schemas.microsoft.com/office/drawing/2014/main" id="{7CA8F5CC-195D-4DA2-9094-346EF26D3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28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60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Mountains of Christmas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Burlile</dc:creator>
  <cp:lastModifiedBy>Greg Burlile</cp:lastModifiedBy>
  <cp:revision>75</cp:revision>
  <cp:lastPrinted>2017-10-08T13:31:23Z</cp:lastPrinted>
  <dcterms:created xsi:type="dcterms:W3CDTF">2017-07-09T10:25:06Z</dcterms:created>
  <dcterms:modified xsi:type="dcterms:W3CDTF">2018-01-07T13:48:23Z</dcterms:modified>
</cp:coreProperties>
</file>