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75" r:id="rId2"/>
    <p:sldId id="311" r:id="rId3"/>
    <p:sldId id="306" r:id="rId4"/>
    <p:sldId id="312" r:id="rId5"/>
    <p:sldId id="309" r:id="rId6"/>
    <p:sldId id="314" r:id="rId7"/>
    <p:sldId id="313" r:id="rId8"/>
    <p:sldId id="316" r:id="rId9"/>
    <p:sldId id="315" r:id="rId10"/>
    <p:sldId id="300"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019A"/>
    <a:srgbClr val="9B01CB"/>
    <a:srgbClr val="830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1/28/2018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1/28/2018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1/28/2018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1/28/2018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1/28/2018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1/28/2018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1/28/2018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1/28/2018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1/28/2018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1/28/2018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1/28/2018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1/28/2018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1/28/2018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472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42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erson wearing a suit and tie&#10;&#10;Description generated with very high confidence">
            <a:extLst>
              <a:ext uri="{FF2B5EF4-FFF2-40B4-BE49-F238E27FC236}">
                <a16:creationId xmlns:a16="http://schemas.microsoft.com/office/drawing/2014/main" id="{B295CA4E-9E7D-422E-B35F-A7045CC86145}"/>
              </a:ext>
            </a:extLst>
          </p:cNvPr>
          <p:cNvPicPr>
            <a:picLocks noChangeAspect="1"/>
          </p:cNvPicPr>
          <p:nvPr/>
        </p:nvPicPr>
        <p:blipFill rotWithShape="1">
          <a:blip r:embed="rId3">
            <a:extLst>
              <a:ext uri="{28A0092B-C50C-407E-A947-70E740481C1C}">
                <a14:useLocalDpi xmlns:a14="http://schemas.microsoft.com/office/drawing/2010/main" val="0"/>
              </a:ext>
            </a:extLst>
          </a:blip>
          <a:srcRect r="13983" b="20245"/>
          <a:stretch/>
        </p:blipFill>
        <p:spPr>
          <a:xfrm>
            <a:off x="7887393" y="142912"/>
            <a:ext cx="3932695" cy="5469622"/>
          </a:xfrm>
          <a:prstGeom prst="rect">
            <a:avLst/>
          </a:prstGeom>
        </p:spPr>
      </p:pic>
      <p:pic>
        <p:nvPicPr>
          <p:cNvPr id="7" name="Picture 6" descr="A person wearing a hat&#10;&#10;Description generated with very high confidence">
            <a:extLst>
              <a:ext uri="{FF2B5EF4-FFF2-40B4-BE49-F238E27FC236}">
                <a16:creationId xmlns:a16="http://schemas.microsoft.com/office/drawing/2014/main" id="{CE5F9FA0-93D2-4D27-86BD-EC5DC2CDB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5" y="3012091"/>
            <a:ext cx="2732404" cy="3365849"/>
          </a:xfrm>
          <a:prstGeom prst="rect">
            <a:avLst/>
          </a:prstGeom>
        </p:spPr>
      </p:pic>
      <p:pic>
        <p:nvPicPr>
          <p:cNvPr id="11" name="Picture 10" descr="A group of people posing for the camera&#10;&#10;Description generated with very high confidence">
            <a:extLst>
              <a:ext uri="{FF2B5EF4-FFF2-40B4-BE49-F238E27FC236}">
                <a16:creationId xmlns:a16="http://schemas.microsoft.com/office/drawing/2014/main" id="{79911EAA-ADC4-4FCA-BDF2-6552D19BFBBA}"/>
              </a:ext>
            </a:extLst>
          </p:cNvPr>
          <p:cNvPicPr>
            <a:picLocks noChangeAspect="1"/>
          </p:cNvPicPr>
          <p:nvPr/>
        </p:nvPicPr>
        <p:blipFill rotWithShape="1">
          <a:blip r:embed="rId5">
            <a:extLst>
              <a:ext uri="{28A0092B-C50C-407E-A947-70E740481C1C}">
                <a14:useLocalDpi xmlns:a14="http://schemas.microsoft.com/office/drawing/2010/main" val="0"/>
              </a:ext>
            </a:extLst>
          </a:blip>
          <a:srcRect l="16234" r="10625"/>
          <a:stretch/>
        </p:blipFill>
        <p:spPr>
          <a:xfrm>
            <a:off x="3093695" y="3012091"/>
            <a:ext cx="3718166" cy="3365848"/>
          </a:xfrm>
          <a:prstGeom prst="rect">
            <a:avLst/>
          </a:prstGeom>
        </p:spPr>
      </p:pic>
      <p:pic>
        <p:nvPicPr>
          <p:cNvPr id="14" name="Picture 13" descr="A person sitting in front of a body of water&#10;&#10;Description generated with very high confidence">
            <a:extLst>
              <a:ext uri="{FF2B5EF4-FFF2-40B4-BE49-F238E27FC236}">
                <a16:creationId xmlns:a16="http://schemas.microsoft.com/office/drawing/2014/main" id="{1FFD88B9-5D14-4A67-A7C8-643C134954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 y="142912"/>
            <a:ext cx="3478236" cy="2608677"/>
          </a:xfrm>
          <a:prstGeom prst="rect">
            <a:avLst/>
          </a:prstGeom>
        </p:spPr>
      </p:pic>
      <p:sp>
        <p:nvSpPr>
          <p:cNvPr id="16" name="TextBox 15">
            <a:extLst>
              <a:ext uri="{FF2B5EF4-FFF2-40B4-BE49-F238E27FC236}">
                <a16:creationId xmlns:a16="http://schemas.microsoft.com/office/drawing/2014/main" id="{50593403-487D-4880-9F2F-3C556D8F78D4}"/>
              </a:ext>
            </a:extLst>
          </p:cNvPr>
          <p:cNvSpPr txBox="1"/>
          <p:nvPr/>
        </p:nvSpPr>
        <p:spPr>
          <a:xfrm>
            <a:off x="371912" y="295394"/>
            <a:ext cx="1395190" cy="400110"/>
          </a:xfrm>
          <a:prstGeom prst="rect">
            <a:avLst/>
          </a:prstGeom>
          <a:noFill/>
        </p:spPr>
        <p:txBody>
          <a:bodyPr wrap="none" rtlCol="0">
            <a:spAutoFit/>
          </a:bodyPr>
          <a:lstStyle/>
          <a:p>
            <a:r>
              <a:rPr lang="en-US" sz="2000" b="1" dirty="0">
                <a:solidFill>
                  <a:srgbClr val="77019A"/>
                </a:solidFill>
              </a:rPr>
              <a:t>Tom Haring</a:t>
            </a:r>
          </a:p>
        </p:txBody>
      </p:sp>
      <p:sp>
        <p:nvSpPr>
          <p:cNvPr id="17" name="TextBox 16">
            <a:extLst>
              <a:ext uri="{FF2B5EF4-FFF2-40B4-BE49-F238E27FC236}">
                <a16:creationId xmlns:a16="http://schemas.microsoft.com/office/drawing/2014/main" id="{0101C8EC-D8C1-477A-B1C3-8BF8B991F109}"/>
              </a:ext>
            </a:extLst>
          </p:cNvPr>
          <p:cNvSpPr txBox="1"/>
          <p:nvPr/>
        </p:nvSpPr>
        <p:spPr>
          <a:xfrm>
            <a:off x="741176" y="4768124"/>
            <a:ext cx="886781" cy="707886"/>
          </a:xfrm>
          <a:prstGeom prst="rect">
            <a:avLst/>
          </a:prstGeom>
          <a:noFill/>
        </p:spPr>
        <p:txBody>
          <a:bodyPr wrap="none" rtlCol="0">
            <a:spAutoFit/>
          </a:bodyPr>
          <a:lstStyle/>
          <a:p>
            <a:pPr algn="ctr"/>
            <a:r>
              <a:rPr lang="en-US" sz="2000" b="1" dirty="0">
                <a:solidFill>
                  <a:srgbClr val="77019A"/>
                </a:solidFill>
              </a:rPr>
              <a:t>Dan</a:t>
            </a:r>
          </a:p>
          <a:p>
            <a:pPr algn="ctr"/>
            <a:r>
              <a:rPr lang="en-US" sz="2000" b="1" dirty="0">
                <a:solidFill>
                  <a:srgbClr val="77019A"/>
                </a:solidFill>
              </a:rPr>
              <a:t>Haring</a:t>
            </a:r>
          </a:p>
        </p:txBody>
      </p:sp>
      <p:sp>
        <p:nvSpPr>
          <p:cNvPr id="18" name="TextBox 17">
            <a:extLst>
              <a:ext uri="{FF2B5EF4-FFF2-40B4-BE49-F238E27FC236}">
                <a16:creationId xmlns:a16="http://schemas.microsoft.com/office/drawing/2014/main" id="{D7761908-E670-43CB-B765-B050833A1B38}"/>
              </a:ext>
            </a:extLst>
          </p:cNvPr>
          <p:cNvSpPr txBox="1"/>
          <p:nvPr/>
        </p:nvSpPr>
        <p:spPr>
          <a:xfrm>
            <a:off x="3970531" y="3098715"/>
            <a:ext cx="1342034" cy="400110"/>
          </a:xfrm>
          <a:prstGeom prst="rect">
            <a:avLst/>
          </a:prstGeom>
          <a:noFill/>
        </p:spPr>
        <p:txBody>
          <a:bodyPr wrap="none" rtlCol="0">
            <a:spAutoFit/>
          </a:bodyPr>
          <a:lstStyle/>
          <a:p>
            <a:r>
              <a:rPr lang="en-US" sz="2000" b="1" dirty="0">
                <a:solidFill>
                  <a:srgbClr val="77019A"/>
                </a:solidFill>
              </a:rPr>
              <a:t>Tim Haring</a:t>
            </a:r>
          </a:p>
        </p:txBody>
      </p:sp>
      <p:sp>
        <p:nvSpPr>
          <p:cNvPr id="19" name="TextBox 18">
            <a:extLst>
              <a:ext uri="{FF2B5EF4-FFF2-40B4-BE49-F238E27FC236}">
                <a16:creationId xmlns:a16="http://schemas.microsoft.com/office/drawing/2014/main" id="{CBB0A718-A2CB-437C-B287-9077855FD9E6}"/>
              </a:ext>
            </a:extLst>
          </p:cNvPr>
          <p:cNvSpPr txBox="1"/>
          <p:nvPr/>
        </p:nvSpPr>
        <p:spPr>
          <a:xfrm>
            <a:off x="8484134" y="142912"/>
            <a:ext cx="2739211" cy="954107"/>
          </a:xfrm>
          <a:prstGeom prst="rect">
            <a:avLst/>
          </a:prstGeom>
          <a:noFill/>
        </p:spPr>
        <p:txBody>
          <a:bodyPr wrap="none" rtlCol="0">
            <a:spAutoFit/>
          </a:bodyPr>
          <a:lstStyle/>
          <a:p>
            <a:pPr algn="ctr"/>
            <a:r>
              <a:rPr lang="en-US" sz="2800" b="1" dirty="0">
                <a:solidFill>
                  <a:srgbClr val="77019A"/>
                </a:solidFill>
              </a:rPr>
              <a:t>R. Kenyon Haring</a:t>
            </a:r>
          </a:p>
          <a:p>
            <a:pPr algn="ctr"/>
            <a:r>
              <a:rPr lang="en-US" sz="2800" b="1" dirty="0">
                <a:solidFill>
                  <a:srgbClr val="77019A"/>
                </a:solidFill>
              </a:rPr>
              <a:t>1928-2018</a:t>
            </a:r>
          </a:p>
        </p:txBody>
      </p:sp>
    </p:spTree>
    <p:extLst>
      <p:ext uri="{BB962C8B-B14F-4D97-AF65-F5344CB8AC3E}">
        <p14:creationId xmlns:p14="http://schemas.microsoft.com/office/powerpoint/2010/main" val="201223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682116" cy="707886"/>
          </a:xfrm>
          <a:prstGeom prst="rect">
            <a:avLst/>
          </a:prstGeom>
          <a:noFill/>
        </p:spPr>
        <p:txBody>
          <a:bodyPr wrap="none" rtlCol="0">
            <a:spAutoFit/>
          </a:bodyPr>
          <a:lstStyle/>
          <a:p>
            <a:r>
              <a:rPr lang="en-US" sz="4000" dirty="0">
                <a:solidFill>
                  <a:srgbClr val="FFFF00"/>
                </a:solidFill>
              </a:rPr>
              <a:t>Matthew 4:12-22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5170646"/>
          </a:xfrm>
          <a:prstGeom prst="rect">
            <a:avLst/>
          </a:prstGeom>
          <a:noFill/>
        </p:spPr>
        <p:txBody>
          <a:bodyPr wrap="square" rtlCol="0">
            <a:spAutoFit/>
          </a:bodyPr>
          <a:lstStyle/>
          <a:p>
            <a:r>
              <a:rPr lang="en-US" sz="3000" dirty="0">
                <a:solidFill>
                  <a:srgbClr val="FFFF00"/>
                </a:solidFill>
              </a:rPr>
              <a:t>12</a:t>
            </a:r>
            <a:r>
              <a:rPr lang="en-US" sz="3000" dirty="0">
                <a:solidFill>
                  <a:schemeClr val="bg1"/>
                </a:solidFill>
              </a:rPr>
              <a:t> Now when he heard that John had been arrested, he withdrew into Galilee. </a:t>
            </a:r>
          </a:p>
          <a:p>
            <a:r>
              <a:rPr lang="en-US" sz="3000" dirty="0">
                <a:solidFill>
                  <a:srgbClr val="FFFF00"/>
                </a:solidFill>
              </a:rPr>
              <a:t>13</a:t>
            </a:r>
            <a:r>
              <a:rPr lang="en-US" sz="3000" dirty="0">
                <a:solidFill>
                  <a:schemeClr val="bg1"/>
                </a:solidFill>
              </a:rPr>
              <a:t> And leaving Nazareth he went and lived in Capernaum by the sea, in the territory of Zebulun and Naphtali, </a:t>
            </a:r>
          </a:p>
          <a:p>
            <a:r>
              <a:rPr lang="en-US" sz="3000" dirty="0">
                <a:solidFill>
                  <a:srgbClr val="FFFF00"/>
                </a:solidFill>
              </a:rPr>
              <a:t>14</a:t>
            </a:r>
            <a:r>
              <a:rPr lang="en-US" sz="3000" dirty="0">
                <a:solidFill>
                  <a:schemeClr val="bg1"/>
                </a:solidFill>
              </a:rPr>
              <a:t> so that what was spoken by the prophet Isaiah might be fulfilled:</a:t>
            </a:r>
          </a:p>
          <a:p>
            <a:r>
              <a:rPr lang="en-US" sz="3000" dirty="0">
                <a:solidFill>
                  <a:srgbClr val="FFFF00"/>
                </a:solidFill>
              </a:rPr>
              <a:t>15</a:t>
            </a:r>
            <a:r>
              <a:rPr lang="en-US" sz="3000" dirty="0">
                <a:solidFill>
                  <a:schemeClr val="bg1"/>
                </a:solidFill>
              </a:rPr>
              <a:t> “The land of Zebulun and the land of Naphtali,</a:t>
            </a:r>
          </a:p>
          <a:p>
            <a:r>
              <a:rPr lang="en-US" sz="3000" dirty="0">
                <a:solidFill>
                  <a:schemeClr val="bg1"/>
                </a:solidFill>
              </a:rPr>
              <a:t>    the way of the sea, beyond the Jordan, Galilee of the Gentiles—</a:t>
            </a:r>
          </a:p>
          <a:p>
            <a:r>
              <a:rPr lang="en-US" sz="3000" dirty="0">
                <a:solidFill>
                  <a:srgbClr val="FFFF00"/>
                </a:solidFill>
              </a:rPr>
              <a:t>16</a:t>
            </a:r>
            <a:r>
              <a:rPr lang="en-US" sz="3000" dirty="0">
                <a:solidFill>
                  <a:schemeClr val="bg1"/>
                </a:solidFill>
              </a:rPr>
              <a:t> the people dwelling in darkness</a:t>
            </a:r>
          </a:p>
          <a:p>
            <a:r>
              <a:rPr lang="en-US" sz="3000" dirty="0">
                <a:solidFill>
                  <a:schemeClr val="bg1"/>
                </a:solidFill>
              </a:rPr>
              <a:t>    have seen a great light,</a:t>
            </a:r>
          </a:p>
          <a:p>
            <a:r>
              <a:rPr lang="en-US" sz="3000" dirty="0">
                <a:solidFill>
                  <a:schemeClr val="bg1"/>
                </a:solidFill>
              </a:rPr>
              <a:t>and for those dwelling in the region and shadow of death,</a:t>
            </a:r>
          </a:p>
          <a:p>
            <a:r>
              <a:rPr lang="en-US" sz="3000" dirty="0">
                <a:solidFill>
                  <a:schemeClr val="bg1"/>
                </a:solidFill>
              </a:rPr>
              <a:t>    on them a light has dawned.”</a:t>
            </a:r>
          </a:p>
        </p:txBody>
      </p:sp>
    </p:spTree>
    <p:extLst>
      <p:ext uri="{BB962C8B-B14F-4D97-AF65-F5344CB8AC3E}">
        <p14:creationId xmlns:p14="http://schemas.microsoft.com/office/powerpoint/2010/main" val="340510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682116" cy="707886"/>
          </a:xfrm>
          <a:prstGeom prst="rect">
            <a:avLst/>
          </a:prstGeom>
          <a:noFill/>
        </p:spPr>
        <p:txBody>
          <a:bodyPr wrap="none" rtlCol="0">
            <a:spAutoFit/>
          </a:bodyPr>
          <a:lstStyle/>
          <a:p>
            <a:r>
              <a:rPr lang="en-US" sz="4000" dirty="0">
                <a:solidFill>
                  <a:srgbClr val="FFFF00"/>
                </a:solidFill>
              </a:rPr>
              <a:t>Matthew 4:12-22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085626"/>
            <a:ext cx="11237976" cy="5632311"/>
          </a:xfrm>
          <a:prstGeom prst="rect">
            <a:avLst/>
          </a:prstGeom>
          <a:noFill/>
        </p:spPr>
        <p:txBody>
          <a:bodyPr wrap="square" rtlCol="0">
            <a:spAutoFit/>
          </a:bodyPr>
          <a:lstStyle/>
          <a:p>
            <a:r>
              <a:rPr lang="en-US" sz="3000" dirty="0">
                <a:solidFill>
                  <a:srgbClr val="FFFF00"/>
                </a:solidFill>
              </a:rPr>
              <a:t>17</a:t>
            </a:r>
            <a:r>
              <a:rPr lang="en-US" sz="3000" dirty="0">
                <a:solidFill>
                  <a:schemeClr val="bg1"/>
                </a:solidFill>
              </a:rPr>
              <a:t> From that time Jesus began to preach, saying, “Repent, for the kingdom of heaven is at hand.”</a:t>
            </a:r>
          </a:p>
          <a:p>
            <a:r>
              <a:rPr lang="en-US" sz="3000" dirty="0">
                <a:solidFill>
                  <a:srgbClr val="FFFF00"/>
                </a:solidFill>
              </a:rPr>
              <a:t>18</a:t>
            </a:r>
            <a:r>
              <a:rPr lang="en-US" sz="3000" dirty="0">
                <a:solidFill>
                  <a:schemeClr val="bg1"/>
                </a:solidFill>
              </a:rPr>
              <a:t> While walking by the Sea of Galilee, he saw two brothers, Simon (who is called Peter) and Andrew his brother, casting a net into the sea, for they were fishermen. </a:t>
            </a:r>
          </a:p>
          <a:p>
            <a:r>
              <a:rPr lang="en-US" sz="3000" dirty="0">
                <a:solidFill>
                  <a:srgbClr val="FFFF00"/>
                </a:solidFill>
              </a:rPr>
              <a:t>19</a:t>
            </a:r>
            <a:r>
              <a:rPr lang="en-US" sz="3000" dirty="0">
                <a:solidFill>
                  <a:schemeClr val="bg1"/>
                </a:solidFill>
              </a:rPr>
              <a:t> And he said to them, “Follow me, and I will make you fishers of men.” </a:t>
            </a:r>
          </a:p>
          <a:p>
            <a:r>
              <a:rPr lang="en-US" sz="3000" dirty="0">
                <a:solidFill>
                  <a:srgbClr val="FFFF00"/>
                </a:solidFill>
              </a:rPr>
              <a:t>20</a:t>
            </a:r>
            <a:r>
              <a:rPr lang="en-US" sz="3000" dirty="0">
                <a:solidFill>
                  <a:schemeClr val="bg1"/>
                </a:solidFill>
              </a:rPr>
              <a:t> Immediately they left their nets and followed him. </a:t>
            </a:r>
          </a:p>
          <a:p>
            <a:r>
              <a:rPr lang="en-US" sz="3000" dirty="0">
                <a:solidFill>
                  <a:srgbClr val="FFFF00"/>
                </a:solidFill>
              </a:rPr>
              <a:t>21</a:t>
            </a:r>
            <a:r>
              <a:rPr lang="en-US" sz="3000" dirty="0">
                <a:solidFill>
                  <a:schemeClr val="bg1"/>
                </a:solidFill>
              </a:rPr>
              <a:t> And going on from there he saw two other brothers, James the son of Zebedee and John his brother, in the boat with Zebedee their father, mending their nets, and he called them. </a:t>
            </a:r>
            <a:r>
              <a:rPr lang="en-US" sz="3000" dirty="0">
                <a:solidFill>
                  <a:srgbClr val="FFFF00"/>
                </a:solidFill>
              </a:rPr>
              <a:t>22</a:t>
            </a:r>
            <a:r>
              <a:rPr lang="en-US" sz="3000" dirty="0">
                <a:solidFill>
                  <a:schemeClr val="bg1"/>
                </a:solidFill>
              </a:rPr>
              <a:t> Immediately they left the boat and their father and followed him.</a:t>
            </a:r>
          </a:p>
        </p:txBody>
      </p:sp>
    </p:spTree>
    <p:extLst>
      <p:ext uri="{BB962C8B-B14F-4D97-AF65-F5344CB8AC3E}">
        <p14:creationId xmlns:p14="http://schemas.microsoft.com/office/powerpoint/2010/main" val="128042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874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799412"/>
            <a:ext cx="12192000" cy="296724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913428"/>
            <a:ext cx="10562049" cy="2739211"/>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Jesus </a:t>
            </a:r>
            <a:r>
              <a:rPr lang="en-US" sz="6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calls us </a:t>
            </a:r>
            <a:r>
              <a:rPr lang="en-US" sz="6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to follow Him and </a:t>
            </a:r>
            <a:r>
              <a:rPr lang="en-US" sz="6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we Come</a:t>
            </a: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4:18-22) </a:t>
            </a:r>
          </a:p>
        </p:txBody>
      </p:sp>
    </p:spTree>
    <p:extLst>
      <p:ext uri="{BB962C8B-B14F-4D97-AF65-F5344CB8AC3E}">
        <p14:creationId xmlns:p14="http://schemas.microsoft.com/office/powerpoint/2010/main" val="68560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799412"/>
            <a:ext cx="12192000" cy="296724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913428"/>
            <a:ext cx="10562049" cy="2739211"/>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Jesus’ call to follow Him comes to </a:t>
            </a:r>
            <a:r>
              <a:rPr lang="en-US" sz="6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unlikely people</a:t>
            </a: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4:18) </a:t>
            </a:r>
          </a:p>
        </p:txBody>
      </p:sp>
    </p:spTree>
    <p:extLst>
      <p:ext uri="{BB962C8B-B14F-4D97-AF65-F5344CB8AC3E}">
        <p14:creationId xmlns:p14="http://schemas.microsoft.com/office/powerpoint/2010/main" val="1553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799412"/>
            <a:ext cx="12192000" cy="296724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913428"/>
            <a:ext cx="11124962" cy="2739211"/>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Following Jesus often involves </a:t>
            </a:r>
            <a:r>
              <a:rPr lang="en-US" sz="6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uncertainty and sacrifice</a:t>
            </a: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4:20,22) </a:t>
            </a:r>
          </a:p>
        </p:txBody>
      </p:sp>
    </p:spTree>
    <p:extLst>
      <p:ext uri="{BB962C8B-B14F-4D97-AF65-F5344CB8AC3E}">
        <p14:creationId xmlns:p14="http://schemas.microsoft.com/office/powerpoint/2010/main" val="423449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799412"/>
            <a:ext cx="12192000" cy="296724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3B3C5-A354-4A20-81FD-94DD13BED648}"/>
              </a:ext>
            </a:extLst>
          </p:cNvPr>
          <p:cNvSpPr txBox="1"/>
          <p:nvPr/>
        </p:nvSpPr>
        <p:spPr>
          <a:xfrm>
            <a:off x="477012" y="913428"/>
            <a:ext cx="11124962" cy="2739211"/>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If you are not </a:t>
            </a:r>
            <a:r>
              <a:rPr lang="en-US" sz="66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fishing for men and women</a:t>
            </a:r>
            <a:r>
              <a:rPr lang="en-US" sz="66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you are not following</a:t>
            </a:r>
          </a:p>
          <a:p>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4:19) </a:t>
            </a:r>
          </a:p>
        </p:txBody>
      </p:sp>
    </p:spTree>
    <p:extLst>
      <p:ext uri="{BB962C8B-B14F-4D97-AF65-F5344CB8AC3E}">
        <p14:creationId xmlns:p14="http://schemas.microsoft.com/office/powerpoint/2010/main" val="4173524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329</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Mountains of Christmas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90</cp:revision>
  <cp:lastPrinted>2018-01-21T14:19:59Z</cp:lastPrinted>
  <dcterms:created xsi:type="dcterms:W3CDTF">2017-07-09T10:25:06Z</dcterms:created>
  <dcterms:modified xsi:type="dcterms:W3CDTF">2018-01-28T14:12:03Z</dcterms:modified>
</cp:coreProperties>
</file>