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75" r:id="rId2"/>
    <p:sldId id="306" r:id="rId3"/>
    <p:sldId id="307" r:id="rId4"/>
    <p:sldId id="308" r:id="rId5"/>
    <p:sldId id="309" r:id="rId6"/>
    <p:sldId id="302" r:id="rId7"/>
    <p:sldId id="310" r:id="rId8"/>
    <p:sldId id="311" r:id="rId9"/>
    <p:sldId id="300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1CB"/>
    <a:srgbClr val="8301AB"/>
    <a:srgbClr val="770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2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317C3-ECF8-42E5-9729-F9041CA5DBDC}"/>
              </a:ext>
            </a:extLst>
          </p:cNvPr>
          <p:cNvSpPr txBox="1"/>
          <p:nvPr/>
        </p:nvSpPr>
        <p:spPr>
          <a:xfrm>
            <a:off x="477012" y="325315"/>
            <a:ext cx="442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Matthew 4:1-11 ESV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A2FBA-CA88-4247-B491-5FCCBAF46666}"/>
              </a:ext>
            </a:extLst>
          </p:cNvPr>
          <p:cNvSpPr txBox="1"/>
          <p:nvPr/>
        </p:nvSpPr>
        <p:spPr>
          <a:xfrm>
            <a:off x="477012" y="1187946"/>
            <a:ext cx="11237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1</a:t>
            </a:r>
            <a:r>
              <a:rPr lang="en-US" sz="3000" dirty="0">
                <a:solidFill>
                  <a:schemeClr val="bg1"/>
                </a:solidFill>
              </a:rPr>
              <a:t> Then Jesus was led up by the Spirit into the wilderness to be tempted by the devil.</a:t>
            </a:r>
            <a:r>
              <a:rPr lang="en-US" sz="3000" dirty="0">
                <a:solidFill>
                  <a:srgbClr val="FFFF00"/>
                </a:solidFill>
              </a:rPr>
              <a:t> 2 </a:t>
            </a:r>
            <a:r>
              <a:rPr lang="en-US" sz="3000" dirty="0">
                <a:solidFill>
                  <a:schemeClr val="bg1"/>
                </a:solidFill>
              </a:rPr>
              <a:t>And after fasting forty days and forty nights, he was hungry. </a:t>
            </a:r>
            <a:r>
              <a:rPr lang="en-US" sz="3000" dirty="0">
                <a:solidFill>
                  <a:srgbClr val="FFFF00"/>
                </a:solidFill>
              </a:rPr>
              <a:t>3</a:t>
            </a:r>
            <a:r>
              <a:rPr lang="en-US" sz="3000" dirty="0">
                <a:solidFill>
                  <a:schemeClr val="bg1"/>
                </a:solidFill>
              </a:rPr>
              <a:t> And the tempter came and said to him, “If you are the Son of God, command these stones to become loaves of bread.” </a:t>
            </a:r>
            <a:r>
              <a:rPr lang="en-US" sz="3000" dirty="0">
                <a:solidFill>
                  <a:srgbClr val="FFFF00"/>
                </a:solidFill>
              </a:rPr>
              <a:t>4</a:t>
            </a:r>
            <a:r>
              <a:rPr lang="en-US" sz="3000" dirty="0">
                <a:solidFill>
                  <a:schemeClr val="bg1"/>
                </a:solidFill>
              </a:rPr>
              <a:t> But he answered, “It is written,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“‘Man shall not live by bread alone,</a:t>
            </a:r>
          </a:p>
          <a:p>
            <a:r>
              <a:rPr lang="en-US" sz="3000" dirty="0">
                <a:solidFill>
                  <a:schemeClr val="bg1"/>
                </a:solidFill>
              </a:rPr>
              <a:t>    but by every word that comes from the mouth of God.’”</a:t>
            </a:r>
          </a:p>
        </p:txBody>
      </p:sp>
    </p:spTree>
    <p:extLst>
      <p:ext uri="{BB962C8B-B14F-4D97-AF65-F5344CB8AC3E}">
        <p14:creationId xmlns:p14="http://schemas.microsoft.com/office/powerpoint/2010/main" val="340510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317C3-ECF8-42E5-9729-F9041CA5DBDC}"/>
              </a:ext>
            </a:extLst>
          </p:cNvPr>
          <p:cNvSpPr txBox="1"/>
          <p:nvPr/>
        </p:nvSpPr>
        <p:spPr>
          <a:xfrm>
            <a:off x="477012" y="325315"/>
            <a:ext cx="442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Matthew 4:1-11 ESV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A2FBA-CA88-4247-B491-5FCCBAF46666}"/>
              </a:ext>
            </a:extLst>
          </p:cNvPr>
          <p:cNvSpPr txBox="1"/>
          <p:nvPr/>
        </p:nvSpPr>
        <p:spPr>
          <a:xfrm>
            <a:off x="477012" y="1187946"/>
            <a:ext cx="11237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5</a:t>
            </a:r>
            <a:r>
              <a:rPr lang="en-US" sz="3000" dirty="0">
                <a:solidFill>
                  <a:schemeClr val="bg1"/>
                </a:solidFill>
              </a:rPr>
              <a:t> Then the devil took him to the holy city and set him on the pinnacle of the temple </a:t>
            </a:r>
            <a:r>
              <a:rPr lang="en-US" sz="3000" dirty="0">
                <a:solidFill>
                  <a:srgbClr val="FFFF00"/>
                </a:solidFill>
              </a:rPr>
              <a:t>6</a:t>
            </a:r>
            <a:r>
              <a:rPr lang="en-US" sz="3000" dirty="0">
                <a:solidFill>
                  <a:schemeClr val="bg1"/>
                </a:solidFill>
              </a:rPr>
              <a:t> and said to him, “If you are the Son of God, throw yourself down, for it is written,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“‘He will command his angels concerning you,’ and</a:t>
            </a:r>
          </a:p>
          <a:p>
            <a:r>
              <a:rPr lang="en-US" sz="3000" dirty="0">
                <a:solidFill>
                  <a:schemeClr val="bg1"/>
                </a:solidFill>
              </a:rPr>
              <a:t>“‘On their hands they will bear you up,</a:t>
            </a:r>
          </a:p>
          <a:p>
            <a:r>
              <a:rPr lang="en-US" sz="3000" dirty="0">
                <a:solidFill>
                  <a:schemeClr val="bg1"/>
                </a:solidFill>
              </a:rPr>
              <a:t>    lest you strike your foot against a stone.’”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rgbClr val="FFFF00"/>
                </a:solidFill>
              </a:rPr>
              <a:t>7</a:t>
            </a:r>
            <a:r>
              <a:rPr lang="en-US" sz="3000" dirty="0">
                <a:solidFill>
                  <a:schemeClr val="bg1"/>
                </a:solidFill>
              </a:rPr>
              <a:t> Jesus said to him, “Again it is written, ‘You shall not put the Lord your God to the test.’” </a:t>
            </a:r>
          </a:p>
        </p:txBody>
      </p:sp>
    </p:spTree>
    <p:extLst>
      <p:ext uri="{BB962C8B-B14F-4D97-AF65-F5344CB8AC3E}">
        <p14:creationId xmlns:p14="http://schemas.microsoft.com/office/powerpoint/2010/main" val="241821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317C3-ECF8-42E5-9729-F9041CA5DBDC}"/>
              </a:ext>
            </a:extLst>
          </p:cNvPr>
          <p:cNvSpPr txBox="1"/>
          <p:nvPr/>
        </p:nvSpPr>
        <p:spPr>
          <a:xfrm>
            <a:off x="477012" y="325315"/>
            <a:ext cx="442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Matthew 4:1-11 ESV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A2FBA-CA88-4247-B491-5FCCBAF46666}"/>
              </a:ext>
            </a:extLst>
          </p:cNvPr>
          <p:cNvSpPr txBox="1"/>
          <p:nvPr/>
        </p:nvSpPr>
        <p:spPr>
          <a:xfrm>
            <a:off x="477012" y="1187946"/>
            <a:ext cx="11237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8</a:t>
            </a:r>
            <a:r>
              <a:rPr lang="en-US" sz="3000" dirty="0">
                <a:solidFill>
                  <a:schemeClr val="bg1"/>
                </a:solidFill>
              </a:rPr>
              <a:t> Again, the devil took him to a very high mountain and showed him all the kingdoms of the world and their glory. </a:t>
            </a:r>
            <a:r>
              <a:rPr lang="en-US" sz="3000" dirty="0">
                <a:solidFill>
                  <a:srgbClr val="FFFF00"/>
                </a:solidFill>
              </a:rPr>
              <a:t>9</a:t>
            </a:r>
            <a:r>
              <a:rPr lang="en-US" sz="3000" dirty="0">
                <a:solidFill>
                  <a:schemeClr val="bg1"/>
                </a:solidFill>
              </a:rPr>
              <a:t> And he said to him, “All these I will give you, if you will fall down and worship me.” </a:t>
            </a:r>
            <a:r>
              <a:rPr lang="en-US" sz="3000" dirty="0">
                <a:solidFill>
                  <a:srgbClr val="FFFF00"/>
                </a:solidFill>
              </a:rPr>
              <a:t>10</a:t>
            </a:r>
            <a:r>
              <a:rPr lang="en-US" sz="3000" dirty="0">
                <a:solidFill>
                  <a:schemeClr val="bg1"/>
                </a:solidFill>
              </a:rPr>
              <a:t> Then Jesus said to him, “Be gone, Satan! For it is written,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“‘You shall worship the Lord your God</a:t>
            </a:r>
          </a:p>
          <a:p>
            <a:r>
              <a:rPr lang="en-US" sz="3000" dirty="0">
                <a:solidFill>
                  <a:schemeClr val="bg1"/>
                </a:solidFill>
              </a:rPr>
              <a:t>    and him only shall you serve.’”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rgbClr val="FFFF00"/>
                </a:solidFill>
              </a:rPr>
              <a:t>11</a:t>
            </a:r>
            <a:r>
              <a:rPr lang="en-US" sz="3000" dirty="0">
                <a:solidFill>
                  <a:schemeClr val="bg1"/>
                </a:solidFill>
              </a:rPr>
              <a:t> Then the devil left him, and behold, angels came and were ministering to him.</a:t>
            </a:r>
          </a:p>
        </p:txBody>
      </p:sp>
    </p:spTree>
    <p:extLst>
      <p:ext uri="{BB962C8B-B14F-4D97-AF65-F5344CB8AC3E}">
        <p14:creationId xmlns:p14="http://schemas.microsoft.com/office/powerpoint/2010/main" val="303417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4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759654"/>
            <a:ext cx="12192000" cy="396954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477012" y="908068"/>
            <a:ext cx="9263335" cy="37548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Temptation #1: To Doubt </a:t>
            </a:r>
            <a:r>
              <a:rPr lang="en-US" sz="6600" b="1" u="sng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God’s Provision</a:t>
            </a:r>
            <a:r>
              <a:rPr lang="en-US" sz="66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 in the Face of Circumstances</a:t>
            </a:r>
            <a:endParaRPr lang="en-US" sz="16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4:3-4) </a:t>
            </a:r>
          </a:p>
        </p:txBody>
      </p:sp>
    </p:spTree>
    <p:extLst>
      <p:ext uri="{BB962C8B-B14F-4D97-AF65-F5344CB8AC3E}">
        <p14:creationId xmlns:p14="http://schemas.microsoft.com/office/powerpoint/2010/main" val="338144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759654"/>
            <a:ext cx="12192000" cy="396954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477012" y="908068"/>
            <a:ext cx="9263335" cy="37548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Temptation #2: To </a:t>
            </a:r>
            <a:r>
              <a:rPr lang="en-US" sz="6600" b="1" u="sng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Demand Something</a:t>
            </a:r>
            <a:r>
              <a:rPr lang="en-US" sz="66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 of God and Doubt His Presence with Us </a:t>
            </a: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4:5-7) </a:t>
            </a:r>
          </a:p>
        </p:txBody>
      </p:sp>
    </p:spTree>
    <p:extLst>
      <p:ext uri="{BB962C8B-B14F-4D97-AF65-F5344CB8AC3E}">
        <p14:creationId xmlns:p14="http://schemas.microsoft.com/office/powerpoint/2010/main" val="353061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799412"/>
            <a:ext cx="12192000" cy="414365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477011" y="1000834"/>
            <a:ext cx="10562049" cy="37548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Temptation #3: To </a:t>
            </a:r>
            <a:r>
              <a:rPr lang="en-US" sz="6600" b="1" u="sng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Compromise</a:t>
            </a:r>
            <a:r>
              <a:rPr lang="en-US" sz="66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 and Turn Away from Giving God His Proper Place in Our lives </a:t>
            </a:r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4:8-11) </a:t>
            </a:r>
          </a:p>
        </p:txBody>
      </p:sp>
    </p:spTree>
    <p:extLst>
      <p:ext uri="{BB962C8B-B14F-4D97-AF65-F5344CB8AC3E}">
        <p14:creationId xmlns:p14="http://schemas.microsoft.com/office/powerpoint/2010/main" val="201223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359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Mountains of Christmas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82</cp:revision>
  <cp:lastPrinted>2018-01-21T14:19:59Z</cp:lastPrinted>
  <dcterms:created xsi:type="dcterms:W3CDTF">2017-07-09T10:25:06Z</dcterms:created>
  <dcterms:modified xsi:type="dcterms:W3CDTF">2018-01-21T14:23:19Z</dcterms:modified>
</cp:coreProperties>
</file>