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75" r:id="rId2"/>
    <p:sldId id="306" r:id="rId3"/>
    <p:sldId id="307" r:id="rId4"/>
    <p:sldId id="308" r:id="rId5"/>
    <p:sldId id="309" r:id="rId6"/>
    <p:sldId id="310" r:id="rId7"/>
    <p:sldId id="311" r:id="rId8"/>
    <p:sldId id="302" r:id="rId9"/>
    <p:sldId id="303" r:id="rId10"/>
    <p:sldId id="304" r:id="rId11"/>
    <p:sldId id="305" r:id="rId12"/>
    <p:sldId id="30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1CB"/>
    <a:srgbClr val="8301AB"/>
    <a:srgbClr val="770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1/14/2018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1/14/2018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1/14/2018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59655"/>
            <a:ext cx="12192000" cy="34147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74328"/>
            <a:ext cx="10350014"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The Wise Men: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Seeking and Worshiping Jesus</a:t>
            </a:r>
            <a:endParaRPr lang="en-US" sz="1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2:1-2, 9-12) </a:t>
            </a:r>
          </a:p>
        </p:txBody>
      </p:sp>
    </p:spTree>
    <p:extLst>
      <p:ext uri="{BB962C8B-B14F-4D97-AF65-F5344CB8AC3E}">
        <p14:creationId xmlns:p14="http://schemas.microsoft.com/office/powerpoint/2010/main" val="210458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59655"/>
            <a:ext cx="12192000" cy="34147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74328"/>
            <a:ext cx="10350014"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Joseph: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It’s About Jesus and Doing God’s Will</a:t>
            </a:r>
            <a:endParaRPr lang="en-US" sz="1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2:13-15,19-23) </a:t>
            </a:r>
          </a:p>
        </p:txBody>
      </p:sp>
    </p:spTree>
    <p:extLst>
      <p:ext uri="{BB962C8B-B14F-4D97-AF65-F5344CB8AC3E}">
        <p14:creationId xmlns:p14="http://schemas.microsoft.com/office/powerpoint/2010/main" val="41863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708981"/>
          </a:xfrm>
          <a:prstGeom prst="rect">
            <a:avLst/>
          </a:prstGeom>
          <a:noFill/>
        </p:spPr>
        <p:txBody>
          <a:bodyPr wrap="square" rtlCol="0">
            <a:spAutoFit/>
          </a:bodyPr>
          <a:lstStyle/>
          <a:p>
            <a:r>
              <a:rPr lang="en-US" sz="3000" dirty="0">
                <a:solidFill>
                  <a:schemeClr val="bg1"/>
                </a:solidFill>
              </a:rPr>
              <a:t>1 Now after Jesus was born in Bethlehem of Judea in the days of Herod the king, behold, wise men from the east came to Jerusalem, </a:t>
            </a:r>
          </a:p>
          <a:p>
            <a:r>
              <a:rPr lang="en-US" sz="3000" dirty="0">
                <a:solidFill>
                  <a:schemeClr val="bg1"/>
                </a:solidFill>
              </a:rPr>
              <a:t>2 saying, “Where is he who has been born king of the Jews? For we saw his star when it rose and have come to worship him.” </a:t>
            </a:r>
          </a:p>
          <a:p>
            <a:r>
              <a:rPr lang="en-US" sz="3000" dirty="0">
                <a:solidFill>
                  <a:schemeClr val="bg1"/>
                </a:solidFill>
              </a:rPr>
              <a:t>3 When Herod the king heard this, he was troubled, and all Jerusalem with him; </a:t>
            </a:r>
          </a:p>
          <a:p>
            <a:r>
              <a:rPr lang="en-US" sz="3000" dirty="0">
                <a:solidFill>
                  <a:schemeClr val="bg1"/>
                </a:solidFill>
              </a:rPr>
              <a:t>4 and assembling all the chief priests and scribes of the people, he inquired of them where the Christ was to be born. </a:t>
            </a:r>
          </a:p>
          <a:p>
            <a:r>
              <a:rPr lang="en-US" sz="3000" dirty="0">
                <a:solidFill>
                  <a:schemeClr val="bg1"/>
                </a:solidFill>
              </a:rPr>
              <a:t>5 They told him, “In Bethlehem of Judea, for so it is written by the prophet:</a:t>
            </a:r>
          </a:p>
        </p:txBody>
      </p:sp>
    </p:spTree>
    <p:extLst>
      <p:ext uri="{BB962C8B-B14F-4D97-AF65-F5344CB8AC3E}">
        <p14:creationId xmlns:p14="http://schemas.microsoft.com/office/powerpoint/2010/main" val="34051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708981"/>
          </a:xfrm>
          <a:prstGeom prst="rect">
            <a:avLst/>
          </a:prstGeom>
          <a:noFill/>
        </p:spPr>
        <p:txBody>
          <a:bodyPr wrap="square" rtlCol="0">
            <a:spAutoFit/>
          </a:bodyPr>
          <a:lstStyle/>
          <a:p>
            <a:r>
              <a:rPr lang="en-US" sz="3000" dirty="0">
                <a:solidFill>
                  <a:schemeClr val="bg1"/>
                </a:solidFill>
              </a:rPr>
              <a:t>6 “‘And you, O Bethlehem, in the land of Judah,</a:t>
            </a:r>
          </a:p>
          <a:p>
            <a:r>
              <a:rPr lang="en-US" sz="3000" dirty="0">
                <a:solidFill>
                  <a:schemeClr val="bg1"/>
                </a:solidFill>
              </a:rPr>
              <a:t>    are by no means least among the rulers of Judah;</a:t>
            </a:r>
          </a:p>
          <a:p>
            <a:r>
              <a:rPr lang="en-US" sz="3000" dirty="0">
                <a:solidFill>
                  <a:schemeClr val="bg1"/>
                </a:solidFill>
              </a:rPr>
              <a:t>for from you shall come a ruler</a:t>
            </a:r>
          </a:p>
          <a:p>
            <a:r>
              <a:rPr lang="en-US" sz="3000" dirty="0">
                <a:solidFill>
                  <a:schemeClr val="bg1"/>
                </a:solidFill>
              </a:rPr>
              <a:t>    who will shepherd my people Israel.’”</a:t>
            </a:r>
          </a:p>
          <a:p>
            <a:endParaRPr lang="en-US" sz="3000" dirty="0">
              <a:solidFill>
                <a:schemeClr val="bg1"/>
              </a:solidFill>
            </a:endParaRPr>
          </a:p>
          <a:p>
            <a:r>
              <a:rPr lang="en-US" sz="3000" dirty="0">
                <a:solidFill>
                  <a:schemeClr val="bg1"/>
                </a:solidFill>
              </a:rPr>
              <a:t>7 Then Herod summoned the wise men secretly and ascertained from them what time the star had appeared. </a:t>
            </a:r>
          </a:p>
          <a:p>
            <a:r>
              <a:rPr lang="en-US" sz="3000" dirty="0">
                <a:solidFill>
                  <a:schemeClr val="bg1"/>
                </a:solidFill>
              </a:rPr>
              <a:t>8 And he sent them to Bethlehem, saying, “Go and search diligently for the child, and when you have found him, bring me word, that I too may come and worship him.” </a:t>
            </a:r>
          </a:p>
        </p:txBody>
      </p:sp>
    </p:spTree>
    <p:extLst>
      <p:ext uri="{BB962C8B-B14F-4D97-AF65-F5344CB8AC3E}">
        <p14:creationId xmlns:p14="http://schemas.microsoft.com/office/powerpoint/2010/main" val="405889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chemeClr val="bg1"/>
                </a:solidFill>
              </a:rPr>
              <a:t>9 After listening to the king, they went on their way. And behold, the star that they had seen when it rose went before them until it came to rest over the place where the child was. </a:t>
            </a:r>
          </a:p>
          <a:p>
            <a:r>
              <a:rPr lang="en-US" sz="3000" dirty="0">
                <a:solidFill>
                  <a:schemeClr val="bg1"/>
                </a:solidFill>
              </a:rPr>
              <a:t>10 When they saw the star, they rejoiced exceedingly with great joy. </a:t>
            </a:r>
          </a:p>
          <a:p>
            <a:r>
              <a:rPr lang="en-US" sz="3000" dirty="0">
                <a:solidFill>
                  <a:schemeClr val="bg1"/>
                </a:solidFill>
              </a:rPr>
              <a:t>11 And going into the house, they saw the child with Mary his mother, and they fell down and worshiped him. Then, opening their treasures, they offered him gifts, gold and frankincense and myrrh. </a:t>
            </a:r>
          </a:p>
          <a:p>
            <a:r>
              <a:rPr lang="en-US" sz="3000" dirty="0">
                <a:solidFill>
                  <a:schemeClr val="bg1"/>
                </a:solidFill>
              </a:rPr>
              <a:t>12 And being warned in a dream not to return to Herod, they departed to their own country by another way.</a:t>
            </a:r>
          </a:p>
        </p:txBody>
      </p:sp>
    </p:spTree>
    <p:extLst>
      <p:ext uri="{BB962C8B-B14F-4D97-AF65-F5344CB8AC3E}">
        <p14:creationId xmlns:p14="http://schemas.microsoft.com/office/powerpoint/2010/main" val="64151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chemeClr val="bg1"/>
                </a:solidFill>
              </a:rPr>
              <a:t>13 Now when they had departed, behold, an angel of the Lord appeared to Joseph in a dream and said, “Rise, take the child and his mother, and flee to Egypt, and remain there until I tell you, for Herod is about to search for the child, to destroy him.” </a:t>
            </a:r>
          </a:p>
          <a:p>
            <a:r>
              <a:rPr lang="en-US" sz="3000" dirty="0">
                <a:solidFill>
                  <a:schemeClr val="bg1"/>
                </a:solidFill>
              </a:rPr>
              <a:t>14 And he rose and took the child and his mother by night and departed to Egypt </a:t>
            </a:r>
          </a:p>
          <a:p>
            <a:r>
              <a:rPr lang="en-US" sz="3000" dirty="0">
                <a:solidFill>
                  <a:schemeClr val="bg1"/>
                </a:solidFill>
              </a:rPr>
              <a:t>15 and remained there until the death of Herod. This was to fulfill what the Lord had spoken by the prophet, “Out of Egypt I called my son.”</a:t>
            </a:r>
          </a:p>
        </p:txBody>
      </p:sp>
    </p:spTree>
    <p:extLst>
      <p:ext uri="{BB962C8B-B14F-4D97-AF65-F5344CB8AC3E}">
        <p14:creationId xmlns:p14="http://schemas.microsoft.com/office/powerpoint/2010/main" val="179921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708981"/>
          </a:xfrm>
          <a:prstGeom prst="rect">
            <a:avLst/>
          </a:prstGeom>
          <a:noFill/>
        </p:spPr>
        <p:txBody>
          <a:bodyPr wrap="square" rtlCol="0">
            <a:spAutoFit/>
          </a:bodyPr>
          <a:lstStyle/>
          <a:p>
            <a:r>
              <a:rPr lang="en-US" sz="3000" dirty="0">
                <a:solidFill>
                  <a:schemeClr val="bg1"/>
                </a:solidFill>
              </a:rPr>
              <a:t>16 Then Herod, when he saw that he had been tricked by the wise men, became furious, and he sent and killed all the male children in Bethlehem and in all that region who were two years old or under, according to the time that he had ascertained from the wise men. </a:t>
            </a:r>
          </a:p>
          <a:p>
            <a:r>
              <a:rPr lang="en-US" sz="3000" dirty="0">
                <a:solidFill>
                  <a:schemeClr val="bg1"/>
                </a:solidFill>
              </a:rPr>
              <a:t>17 Then was fulfilled what was spoken by the prophet Jeremiah:</a:t>
            </a:r>
          </a:p>
          <a:p>
            <a:endParaRPr lang="en-US" sz="3000" dirty="0">
              <a:solidFill>
                <a:schemeClr val="bg1"/>
              </a:solidFill>
            </a:endParaRPr>
          </a:p>
          <a:p>
            <a:r>
              <a:rPr lang="en-US" sz="3000" dirty="0">
                <a:solidFill>
                  <a:schemeClr val="bg1"/>
                </a:solidFill>
              </a:rPr>
              <a:t>18 “A voice was heard in Ramah,</a:t>
            </a:r>
          </a:p>
          <a:p>
            <a:r>
              <a:rPr lang="en-US" sz="3000" dirty="0">
                <a:solidFill>
                  <a:schemeClr val="bg1"/>
                </a:solidFill>
              </a:rPr>
              <a:t>    weeping and loud lamentation,</a:t>
            </a:r>
          </a:p>
          <a:p>
            <a:r>
              <a:rPr lang="en-US" sz="3000" dirty="0">
                <a:solidFill>
                  <a:schemeClr val="bg1"/>
                </a:solidFill>
              </a:rPr>
              <a:t>Rachel weeping for her children;</a:t>
            </a:r>
          </a:p>
          <a:p>
            <a:r>
              <a:rPr lang="en-US" sz="3000" dirty="0">
                <a:solidFill>
                  <a:schemeClr val="bg1"/>
                </a:solidFill>
              </a:rPr>
              <a:t>    she refused to be comforted, because they are no more.”</a:t>
            </a:r>
          </a:p>
        </p:txBody>
      </p:sp>
    </p:spTree>
    <p:extLst>
      <p:ext uri="{BB962C8B-B14F-4D97-AF65-F5344CB8AC3E}">
        <p14:creationId xmlns:p14="http://schemas.microsoft.com/office/powerpoint/2010/main" val="208558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2:1-23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632311"/>
          </a:xfrm>
          <a:prstGeom prst="rect">
            <a:avLst/>
          </a:prstGeom>
          <a:noFill/>
        </p:spPr>
        <p:txBody>
          <a:bodyPr wrap="square" rtlCol="0">
            <a:spAutoFit/>
          </a:bodyPr>
          <a:lstStyle/>
          <a:p>
            <a:r>
              <a:rPr lang="en-US" sz="3000" dirty="0">
                <a:solidFill>
                  <a:schemeClr val="bg1"/>
                </a:solidFill>
              </a:rPr>
              <a:t>19 But when Herod died, behold, an angel of the Lord appeared in a dream to Joseph in Egypt, </a:t>
            </a:r>
          </a:p>
          <a:p>
            <a:r>
              <a:rPr lang="en-US" sz="3000" dirty="0">
                <a:solidFill>
                  <a:schemeClr val="bg1"/>
                </a:solidFill>
              </a:rPr>
              <a:t>20 saying, “Rise, take the child and his mother and go to the land of Israel, for those who sought the child's life are dead.”</a:t>
            </a:r>
          </a:p>
          <a:p>
            <a:r>
              <a:rPr lang="en-US" sz="3000" dirty="0">
                <a:solidFill>
                  <a:schemeClr val="bg1"/>
                </a:solidFill>
              </a:rPr>
              <a:t>21 And he rose and took the child and his mother and went to the land of Israel. </a:t>
            </a:r>
          </a:p>
          <a:p>
            <a:r>
              <a:rPr lang="en-US" sz="3000" dirty="0">
                <a:solidFill>
                  <a:schemeClr val="bg1"/>
                </a:solidFill>
              </a:rPr>
              <a:t>22 But when he heard that Archelaus was reigning over Judea in place of his father Herod, he was afraid to go there, and being warned in a dream he withdrew to the district of Galilee. </a:t>
            </a:r>
          </a:p>
          <a:p>
            <a:r>
              <a:rPr lang="en-US" sz="3000" dirty="0">
                <a:solidFill>
                  <a:schemeClr val="bg1"/>
                </a:solidFill>
              </a:rPr>
              <a:t>23 And he went and lived in a city called Nazareth, so that what was spoken by the prophets might be fulfilled, that he would be called a Nazarene.</a:t>
            </a:r>
          </a:p>
        </p:txBody>
      </p:sp>
    </p:spTree>
    <p:extLst>
      <p:ext uri="{BB962C8B-B14F-4D97-AF65-F5344CB8AC3E}">
        <p14:creationId xmlns:p14="http://schemas.microsoft.com/office/powerpoint/2010/main" val="257017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59655"/>
            <a:ext cx="12192000" cy="34147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74328"/>
            <a:ext cx="9263335" cy="172354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Herod: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Threatened by Jesus</a:t>
            </a:r>
            <a:endParaRPr lang="en-US" sz="1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2:3, 16-18) </a:t>
            </a:r>
          </a:p>
        </p:txBody>
      </p:sp>
    </p:spTree>
    <p:extLst>
      <p:ext uri="{BB962C8B-B14F-4D97-AF65-F5344CB8AC3E}">
        <p14:creationId xmlns:p14="http://schemas.microsoft.com/office/powerpoint/2010/main" val="338144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59655"/>
            <a:ext cx="12192000" cy="34147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74328"/>
            <a:ext cx="10350014" cy="172354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Religious Leaders: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Indifference</a:t>
            </a:r>
            <a:endParaRPr lang="en-US" sz="1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2:4-6) </a:t>
            </a:r>
          </a:p>
        </p:txBody>
      </p:sp>
    </p:spTree>
    <p:extLst>
      <p:ext uri="{BB962C8B-B14F-4D97-AF65-F5344CB8AC3E}">
        <p14:creationId xmlns:p14="http://schemas.microsoft.com/office/powerpoint/2010/main" val="9586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763</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77</cp:revision>
  <cp:lastPrinted>2017-10-08T13:31:23Z</cp:lastPrinted>
  <dcterms:created xsi:type="dcterms:W3CDTF">2017-07-09T10:25:06Z</dcterms:created>
  <dcterms:modified xsi:type="dcterms:W3CDTF">2018-01-14T14:04:25Z</dcterms:modified>
</cp:coreProperties>
</file>