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handoutMasterIdLst>
    <p:handoutMasterId r:id="rId14"/>
  </p:handoutMasterIdLst>
  <p:sldIdLst>
    <p:sldId id="350" r:id="rId2"/>
    <p:sldId id="275" r:id="rId3"/>
    <p:sldId id="355" r:id="rId4"/>
    <p:sldId id="346" r:id="rId5"/>
    <p:sldId id="353" r:id="rId6"/>
    <p:sldId id="354" r:id="rId7"/>
    <p:sldId id="348" r:id="rId8"/>
    <p:sldId id="351" r:id="rId9"/>
    <p:sldId id="356" r:id="rId10"/>
    <p:sldId id="357" r:id="rId11"/>
    <p:sldId id="349" r:id="rId12"/>
    <p:sldId id="358" r:id="rId13"/>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A71"/>
    <a:srgbClr val="DE3F00"/>
    <a:srgbClr val="712100"/>
    <a:srgbClr val="EC440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2" d="100"/>
          <a:sy n="72" d="100"/>
        </p:scale>
        <p:origin x="660" y="72"/>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73067FD-053F-481D-AF80-08AAF8E1C88D}"/>
              </a:ext>
            </a:extLst>
          </p:cNvPr>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64FE89E5-BE22-4013-A40D-AA9F9810B81D}"/>
              </a:ext>
            </a:extLst>
          </p:cNvPr>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0369D679-28E2-4797-ACBF-E651DC9EB029}" type="datetimeFigureOut">
              <a:rPr lang="en-US" smtClean="0"/>
              <a:t>12/24/2017</a:t>
            </a:fld>
            <a:endParaRPr lang="en-US"/>
          </a:p>
        </p:txBody>
      </p:sp>
      <p:sp>
        <p:nvSpPr>
          <p:cNvPr id="4" name="Footer Placeholder 3">
            <a:extLst>
              <a:ext uri="{FF2B5EF4-FFF2-40B4-BE49-F238E27FC236}">
                <a16:creationId xmlns:a16="http://schemas.microsoft.com/office/drawing/2014/main" id="{A1C07471-32E4-4033-A623-E011F3C1DDAF}"/>
              </a:ext>
            </a:extLst>
          </p:cNvPr>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77478963-EEA5-4DE9-A7DB-909652847F52}"/>
              </a:ext>
            </a:extLst>
          </p:cNvPr>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04454B94-D5B4-41CA-BE64-D6967262C8B8}" type="slidenum">
              <a:rPr lang="en-US" smtClean="0"/>
              <a:t>‹#›</a:t>
            </a:fld>
            <a:endParaRPr lang="en-US"/>
          </a:p>
        </p:txBody>
      </p:sp>
    </p:spTree>
    <p:extLst>
      <p:ext uri="{BB962C8B-B14F-4D97-AF65-F5344CB8AC3E}">
        <p14:creationId xmlns:p14="http://schemas.microsoft.com/office/powerpoint/2010/main" val="2636380816"/>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99C7D7-DE9E-4FFB-9C8A-7009B21C07C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86C3988-174E-4888-8EA8-D6BA75E336D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0D1B732-F36E-49EF-A551-AEE43BA6368F}"/>
              </a:ext>
            </a:extLst>
          </p:cNvPr>
          <p:cNvSpPr>
            <a:spLocks noGrp="1"/>
          </p:cNvSpPr>
          <p:nvPr>
            <p:ph type="dt" sz="half" idx="10"/>
          </p:nvPr>
        </p:nvSpPr>
        <p:spPr/>
        <p:txBody>
          <a:bodyPr/>
          <a:lstStyle/>
          <a:p>
            <a:fld id="{CB9C7175-54D9-4F3E-A899-3E0E6A19D225}" type="datetimeFigureOut">
              <a:rPr lang="en-US" smtClean="0"/>
              <a:t>12/24/2017</a:t>
            </a:fld>
            <a:endParaRPr lang="en-US"/>
          </a:p>
        </p:txBody>
      </p:sp>
      <p:sp>
        <p:nvSpPr>
          <p:cNvPr id="5" name="Footer Placeholder 4">
            <a:extLst>
              <a:ext uri="{FF2B5EF4-FFF2-40B4-BE49-F238E27FC236}">
                <a16:creationId xmlns:a16="http://schemas.microsoft.com/office/drawing/2014/main" id="{359E4C42-5B0B-4009-8905-BC74F64D4D4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B892DB3-4223-4A06-8ADD-75E5AFEB722C}"/>
              </a:ext>
            </a:extLst>
          </p:cNvPr>
          <p:cNvSpPr>
            <a:spLocks noGrp="1"/>
          </p:cNvSpPr>
          <p:nvPr>
            <p:ph type="sldNum" sz="quarter" idx="12"/>
          </p:nvPr>
        </p:nvSpPr>
        <p:spPr/>
        <p:txBody>
          <a:bodyPr/>
          <a:lstStyle/>
          <a:p>
            <a:fld id="{9EF650BB-3FDA-4B35-9717-CF46DB3C749B}" type="slidenum">
              <a:rPr lang="en-US" smtClean="0"/>
              <a:t>‹#›</a:t>
            </a:fld>
            <a:endParaRPr lang="en-US"/>
          </a:p>
        </p:txBody>
      </p:sp>
    </p:spTree>
    <p:extLst>
      <p:ext uri="{BB962C8B-B14F-4D97-AF65-F5344CB8AC3E}">
        <p14:creationId xmlns:p14="http://schemas.microsoft.com/office/powerpoint/2010/main" val="13914810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90739C-111A-4889-94C0-670B98599D3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B830D6B-424A-4AA3-9649-0E530DDE9C31}"/>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FCC096D-79CC-400F-95CB-097B1CF871EC}"/>
              </a:ext>
            </a:extLst>
          </p:cNvPr>
          <p:cNvSpPr>
            <a:spLocks noGrp="1"/>
          </p:cNvSpPr>
          <p:nvPr>
            <p:ph type="dt" sz="half" idx="10"/>
          </p:nvPr>
        </p:nvSpPr>
        <p:spPr/>
        <p:txBody>
          <a:bodyPr/>
          <a:lstStyle/>
          <a:p>
            <a:fld id="{CB9C7175-54D9-4F3E-A899-3E0E6A19D225}" type="datetimeFigureOut">
              <a:rPr lang="en-US" smtClean="0"/>
              <a:t>12/24/2017</a:t>
            </a:fld>
            <a:endParaRPr lang="en-US"/>
          </a:p>
        </p:txBody>
      </p:sp>
      <p:sp>
        <p:nvSpPr>
          <p:cNvPr id="5" name="Footer Placeholder 4">
            <a:extLst>
              <a:ext uri="{FF2B5EF4-FFF2-40B4-BE49-F238E27FC236}">
                <a16:creationId xmlns:a16="http://schemas.microsoft.com/office/drawing/2014/main" id="{A2E59A10-600E-453B-8D85-42636D8A5C4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E7C02F5-FF09-48FA-8111-158676239F7F}"/>
              </a:ext>
            </a:extLst>
          </p:cNvPr>
          <p:cNvSpPr>
            <a:spLocks noGrp="1"/>
          </p:cNvSpPr>
          <p:nvPr>
            <p:ph type="sldNum" sz="quarter" idx="12"/>
          </p:nvPr>
        </p:nvSpPr>
        <p:spPr/>
        <p:txBody>
          <a:bodyPr/>
          <a:lstStyle/>
          <a:p>
            <a:fld id="{9EF650BB-3FDA-4B35-9717-CF46DB3C749B}" type="slidenum">
              <a:rPr lang="en-US" smtClean="0"/>
              <a:t>‹#›</a:t>
            </a:fld>
            <a:endParaRPr lang="en-US"/>
          </a:p>
        </p:txBody>
      </p:sp>
    </p:spTree>
    <p:extLst>
      <p:ext uri="{BB962C8B-B14F-4D97-AF65-F5344CB8AC3E}">
        <p14:creationId xmlns:p14="http://schemas.microsoft.com/office/powerpoint/2010/main" val="13935541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34EA2F1-FC9C-429D-A9B0-48A9E57D19B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55DCA35-F1EE-4367-A27C-407DDAE3D652}"/>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DC4243A-BC49-4B2E-80BD-FB881D7B9EB1}"/>
              </a:ext>
            </a:extLst>
          </p:cNvPr>
          <p:cNvSpPr>
            <a:spLocks noGrp="1"/>
          </p:cNvSpPr>
          <p:nvPr>
            <p:ph type="dt" sz="half" idx="10"/>
          </p:nvPr>
        </p:nvSpPr>
        <p:spPr/>
        <p:txBody>
          <a:bodyPr/>
          <a:lstStyle/>
          <a:p>
            <a:fld id="{CB9C7175-54D9-4F3E-A899-3E0E6A19D225}" type="datetimeFigureOut">
              <a:rPr lang="en-US" smtClean="0"/>
              <a:t>12/24/2017</a:t>
            </a:fld>
            <a:endParaRPr lang="en-US"/>
          </a:p>
        </p:txBody>
      </p:sp>
      <p:sp>
        <p:nvSpPr>
          <p:cNvPr id="5" name="Footer Placeholder 4">
            <a:extLst>
              <a:ext uri="{FF2B5EF4-FFF2-40B4-BE49-F238E27FC236}">
                <a16:creationId xmlns:a16="http://schemas.microsoft.com/office/drawing/2014/main" id="{3383DFBC-7B19-4CE6-B836-9A790441DD6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9AE0B4D-A81D-4CF4-8980-62CB25084FA8}"/>
              </a:ext>
            </a:extLst>
          </p:cNvPr>
          <p:cNvSpPr>
            <a:spLocks noGrp="1"/>
          </p:cNvSpPr>
          <p:nvPr>
            <p:ph type="sldNum" sz="quarter" idx="12"/>
          </p:nvPr>
        </p:nvSpPr>
        <p:spPr/>
        <p:txBody>
          <a:bodyPr/>
          <a:lstStyle/>
          <a:p>
            <a:fld id="{9EF650BB-3FDA-4B35-9717-CF46DB3C749B}" type="slidenum">
              <a:rPr lang="en-US" smtClean="0"/>
              <a:t>‹#›</a:t>
            </a:fld>
            <a:endParaRPr lang="en-US"/>
          </a:p>
        </p:txBody>
      </p:sp>
    </p:spTree>
    <p:extLst>
      <p:ext uri="{BB962C8B-B14F-4D97-AF65-F5344CB8AC3E}">
        <p14:creationId xmlns:p14="http://schemas.microsoft.com/office/powerpoint/2010/main" val="6101436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1B41D2-5D1E-4EC5-B34E-B393D61D3D6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1D70785-0F89-4BDC-B6C3-EFF4702340FE}"/>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6375A38-A562-45D5-AE01-4A42C9AB41CC}"/>
              </a:ext>
            </a:extLst>
          </p:cNvPr>
          <p:cNvSpPr>
            <a:spLocks noGrp="1"/>
          </p:cNvSpPr>
          <p:nvPr>
            <p:ph type="dt" sz="half" idx="10"/>
          </p:nvPr>
        </p:nvSpPr>
        <p:spPr/>
        <p:txBody>
          <a:bodyPr/>
          <a:lstStyle/>
          <a:p>
            <a:fld id="{CB9C7175-54D9-4F3E-A899-3E0E6A19D225}" type="datetimeFigureOut">
              <a:rPr lang="en-US" smtClean="0"/>
              <a:t>12/24/2017</a:t>
            </a:fld>
            <a:endParaRPr lang="en-US"/>
          </a:p>
        </p:txBody>
      </p:sp>
      <p:sp>
        <p:nvSpPr>
          <p:cNvPr id="5" name="Footer Placeholder 4">
            <a:extLst>
              <a:ext uri="{FF2B5EF4-FFF2-40B4-BE49-F238E27FC236}">
                <a16:creationId xmlns:a16="http://schemas.microsoft.com/office/drawing/2014/main" id="{5ABA619C-44AC-4654-8CB6-2E4CC70F93B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641D7FB-9147-44CB-A4DB-706B6B9A9B00}"/>
              </a:ext>
            </a:extLst>
          </p:cNvPr>
          <p:cNvSpPr>
            <a:spLocks noGrp="1"/>
          </p:cNvSpPr>
          <p:nvPr>
            <p:ph type="sldNum" sz="quarter" idx="12"/>
          </p:nvPr>
        </p:nvSpPr>
        <p:spPr/>
        <p:txBody>
          <a:bodyPr/>
          <a:lstStyle/>
          <a:p>
            <a:fld id="{9EF650BB-3FDA-4B35-9717-CF46DB3C749B}" type="slidenum">
              <a:rPr lang="en-US" smtClean="0"/>
              <a:t>‹#›</a:t>
            </a:fld>
            <a:endParaRPr lang="en-US"/>
          </a:p>
        </p:txBody>
      </p:sp>
    </p:spTree>
    <p:extLst>
      <p:ext uri="{BB962C8B-B14F-4D97-AF65-F5344CB8AC3E}">
        <p14:creationId xmlns:p14="http://schemas.microsoft.com/office/powerpoint/2010/main" val="32254563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9A29A9-AA4D-42DA-A4CC-BC79150525C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99D3F0C-D285-4FD0-8EA5-EA93DFCB428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B07DE002-F9DA-4CDC-A180-35EE06D323E7}"/>
              </a:ext>
            </a:extLst>
          </p:cNvPr>
          <p:cNvSpPr>
            <a:spLocks noGrp="1"/>
          </p:cNvSpPr>
          <p:nvPr>
            <p:ph type="dt" sz="half" idx="10"/>
          </p:nvPr>
        </p:nvSpPr>
        <p:spPr/>
        <p:txBody>
          <a:bodyPr/>
          <a:lstStyle/>
          <a:p>
            <a:fld id="{CB9C7175-54D9-4F3E-A899-3E0E6A19D225}" type="datetimeFigureOut">
              <a:rPr lang="en-US" smtClean="0"/>
              <a:t>12/24/2017</a:t>
            </a:fld>
            <a:endParaRPr lang="en-US"/>
          </a:p>
        </p:txBody>
      </p:sp>
      <p:sp>
        <p:nvSpPr>
          <p:cNvPr id="5" name="Footer Placeholder 4">
            <a:extLst>
              <a:ext uri="{FF2B5EF4-FFF2-40B4-BE49-F238E27FC236}">
                <a16:creationId xmlns:a16="http://schemas.microsoft.com/office/drawing/2014/main" id="{B87B980A-206D-420C-8C50-1E390006CCB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1CA3FA5-4EDA-4D19-99B1-93DDE1286AE9}"/>
              </a:ext>
            </a:extLst>
          </p:cNvPr>
          <p:cNvSpPr>
            <a:spLocks noGrp="1"/>
          </p:cNvSpPr>
          <p:nvPr>
            <p:ph type="sldNum" sz="quarter" idx="12"/>
          </p:nvPr>
        </p:nvSpPr>
        <p:spPr/>
        <p:txBody>
          <a:bodyPr/>
          <a:lstStyle/>
          <a:p>
            <a:fld id="{9EF650BB-3FDA-4B35-9717-CF46DB3C749B}" type="slidenum">
              <a:rPr lang="en-US" smtClean="0"/>
              <a:t>‹#›</a:t>
            </a:fld>
            <a:endParaRPr lang="en-US"/>
          </a:p>
        </p:txBody>
      </p:sp>
    </p:spTree>
    <p:extLst>
      <p:ext uri="{BB962C8B-B14F-4D97-AF65-F5344CB8AC3E}">
        <p14:creationId xmlns:p14="http://schemas.microsoft.com/office/powerpoint/2010/main" val="19631324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48DDBD-668C-4A6D-947D-AA7921AFCAF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901122D-5CF4-4D5C-B4F7-1C5FBF5B5B3F}"/>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2B4C6A6-E60C-468D-BFEC-5883DE75CE59}"/>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895B523-7D53-4921-A08A-967DC0A6FE42}"/>
              </a:ext>
            </a:extLst>
          </p:cNvPr>
          <p:cNvSpPr>
            <a:spLocks noGrp="1"/>
          </p:cNvSpPr>
          <p:nvPr>
            <p:ph type="dt" sz="half" idx="10"/>
          </p:nvPr>
        </p:nvSpPr>
        <p:spPr/>
        <p:txBody>
          <a:bodyPr/>
          <a:lstStyle/>
          <a:p>
            <a:fld id="{CB9C7175-54D9-4F3E-A899-3E0E6A19D225}" type="datetimeFigureOut">
              <a:rPr lang="en-US" smtClean="0"/>
              <a:t>12/24/2017</a:t>
            </a:fld>
            <a:endParaRPr lang="en-US"/>
          </a:p>
        </p:txBody>
      </p:sp>
      <p:sp>
        <p:nvSpPr>
          <p:cNvPr id="6" name="Footer Placeholder 5">
            <a:extLst>
              <a:ext uri="{FF2B5EF4-FFF2-40B4-BE49-F238E27FC236}">
                <a16:creationId xmlns:a16="http://schemas.microsoft.com/office/drawing/2014/main" id="{7FB89615-B572-4FAF-8180-2C058B6F80B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6F10A18-3B3A-4631-A862-272F08AFE715}"/>
              </a:ext>
            </a:extLst>
          </p:cNvPr>
          <p:cNvSpPr>
            <a:spLocks noGrp="1"/>
          </p:cNvSpPr>
          <p:nvPr>
            <p:ph type="sldNum" sz="quarter" idx="12"/>
          </p:nvPr>
        </p:nvSpPr>
        <p:spPr/>
        <p:txBody>
          <a:bodyPr/>
          <a:lstStyle/>
          <a:p>
            <a:fld id="{9EF650BB-3FDA-4B35-9717-CF46DB3C749B}" type="slidenum">
              <a:rPr lang="en-US" smtClean="0"/>
              <a:t>‹#›</a:t>
            </a:fld>
            <a:endParaRPr lang="en-US"/>
          </a:p>
        </p:txBody>
      </p:sp>
    </p:spTree>
    <p:extLst>
      <p:ext uri="{BB962C8B-B14F-4D97-AF65-F5344CB8AC3E}">
        <p14:creationId xmlns:p14="http://schemas.microsoft.com/office/powerpoint/2010/main" val="16459594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412F0D-A561-43F2-9F76-95F5EDA5E30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4AEAF64-465D-4F74-A6AF-BCAA005E043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9F820CE7-D2B9-4535-AEF0-53AE0317B241}"/>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E2A17DD-9DF4-4D61-924C-8D748D955AA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4C83BA06-61E6-45D7-A420-F511291F0276}"/>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FC415C9-0F57-4ABD-B7C5-3C410EE0D215}"/>
              </a:ext>
            </a:extLst>
          </p:cNvPr>
          <p:cNvSpPr>
            <a:spLocks noGrp="1"/>
          </p:cNvSpPr>
          <p:nvPr>
            <p:ph type="dt" sz="half" idx="10"/>
          </p:nvPr>
        </p:nvSpPr>
        <p:spPr/>
        <p:txBody>
          <a:bodyPr/>
          <a:lstStyle/>
          <a:p>
            <a:fld id="{CB9C7175-54D9-4F3E-A899-3E0E6A19D225}" type="datetimeFigureOut">
              <a:rPr lang="en-US" smtClean="0"/>
              <a:t>12/24/2017</a:t>
            </a:fld>
            <a:endParaRPr lang="en-US"/>
          </a:p>
        </p:txBody>
      </p:sp>
      <p:sp>
        <p:nvSpPr>
          <p:cNvPr id="8" name="Footer Placeholder 7">
            <a:extLst>
              <a:ext uri="{FF2B5EF4-FFF2-40B4-BE49-F238E27FC236}">
                <a16:creationId xmlns:a16="http://schemas.microsoft.com/office/drawing/2014/main" id="{F7323D88-32A9-4D38-AD60-811664EDBAD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694BD6D-4188-42E8-B3E6-402EA4BADE84}"/>
              </a:ext>
            </a:extLst>
          </p:cNvPr>
          <p:cNvSpPr>
            <a:spLocks noGrp="1"/>
          </p:cNvSpPr>
          <p:nvPr>
            <p:ph type="sldNum" sz="quarter" idx="12"/>
          </p:nvPr>
        </p:nvSpPr>
        <p:spPr/>
        <p:txBody>
          <a:bodyPr/>
          <a:lstStyle/>
          <a:p>
            <a:fld id="{9EF650BB-3FDA-4B35-9717-CF46DB3C749B}" type="slidenum">
              <a:rPr lang="en-US" smtClean="0"/>
              <a:t>‹#›</a:t>
            </a:fld>
            <a:endParaRPr lang="en-US"/>
          </a:p>
        </p:txBody>
      </p:sp>
    </p:spTree>
    <p:extLst>
      <p:ext uri="{BB962C8B-B14F-4D97-AF65-F5344CB8AC3E}">
        <p14:creationId xmlns:p14="http://schemas.microsoft.com/office/powerpoint/2010/main" val="32217084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2C5388-E0C3-4187-9C9D-FADDE3D5E46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2F383BC-0676-4D35-91B4-1E7DFA223AA0}"/>
              </a:ext>
            </a:extLst>
          </p:cNvPr>
          <p:cNvSpPr>
            <a:spLocks noGrp="1"/>
          </p:cNvSpPr>
          <p:nvPr>
            <p:ph type="dt" sz="half" idx="10"/>
          </p:nvPr>
        </p:nvSpPr>
        <p:spPr/>
        <p:txBody>
          <a:bodyPr/>
          <a:lstStyle/>
          <a:p>
            <a:fld id="{CB9C7175-54D9-4F3E-A899-3E0E6A19D225}" type="datetimeFigureOut">
              <a:rPr lang="en-US" smtClean="0"/>
              <a:t>12/24/2017</a:t>
            </a:fld>
            <a:endParaRPr lang="en-US"/>
          </a:p>
        </p:txBody>
      </p:sp>
      <p:sp>
        <p:nvSpPr>
          <p:cNvPr id="4" name="Footer Placeholder 3">
            <a:extLst>
              <a:ext uri="{FF2B5EF4-FFF2-40B4-BE49-F238E27FC236}">
                <a16:creationId xmlns:a16="http://schemas.microsoft.com/office/drawing/2014/main" id="{256E09CD-2213-43C1-9552-EE11801963F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0B3C8BE-7D63-4047-8D7D-879F6F6CBDAD}"/>
              </a:ext>
            </a:extLst>
          </p:cNvPr>
          <p:cNvSpPr>
            <a:spLocks noGrp="1"/>
          </p:cNvSpPr>
          <p:nvPr>
            <p:ph type="sldNum" sz="quarter" idx="12"/>
          </p:nvPr>
        </p:nvSpPr>
        <p:spPr/>
        <p:txBody>
          <a:bodyPr/>
          <a:lstStyle/>
          <a:p>
            <a:fld id="{9EF650BB-3FDA-4B35-9717-CF46DB3C749B}" type="slidenum">
              <a:rPr lang="en-US" smtClean="0"/>
              <a:t>‹#›</a:t>
            </a:fld>
            <a:endParaRPr lang="en-US"/>
          </a:p>
        </p:txBody>
      </p:sp>
    </p:spTree>
    <p:extLst>
      <p:ext uri="{BB962C8B-B14F-4D97-AF65-F5344CB8AC3E}">
        <p14:creationId xmlns:p14="http://schemas.microsoft.com/office/powerpoint/2010/main" val="36997856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5D31362-6B85-4ADF-AE91-3786C3A9186E}"/>
              </a:ext>
            </a:extLst>
          </p:cNvPr>
          <p:cNvSpPr>
            <a:spLocks noGrp="1"/>
          </p:cNvSpPr>
          <p:nvPr>
            <p:ph type="dt" sz="half" idx="10"/>
          </p:nvPr>
        </p:nvSpPr>
        <p:spPr/>
        <p:txBody>
          <a:bodyPr/>
          <a:lstStyle/>
          <a:p>
            <a:fld id="{CB9C7175-54D9-4F3E-A899-3E0E6A19D225}" type="datetimeFigureOut">
              <a:rPr lang="en-US" smtClean="0"/>
              <a:t>12/24/2017</a:t>
            </a:fld>
            <a:endParaRPr lang="en-US"/>
          </a:p>
        </p:txBody>
      </p:sp>
      <p:sp>
        <p:nvSpPr>
          <p:cNvPr id="3" name="Footer Placeholder 2">
            <a:extLst>
              <a:ext uri="{FF2B5EF4-FFF2-40B4-BE49-F238E27FC236}">
                <a16:creationId xmlns:a16="http://schemas.microsoft.com/office/drawing/2014/main" id="{A621BDDC-24E1-4D52-8CE1-52CC8A965CF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DE454E5-9277-4B30-B8B5-67B4163444EA}"/>
              </a:ext>
            </a:extLst>
          </p:cNvPr>
          <p:cNvSpPr>
            <a:spLocks noGrp="1"/>
          </p:cNvSpPr>
          <p:nvPr>
            <p:ph type="sldNum" sz="quarter" idx="12"/>
          </p:nvPr>
        </p:nvSpPr>
        <p:spPr/>
        <p:txBody>
          <a:bodyPr/>
          <a:lstStyle/>
          <a:p>
            <a:fld id="{9EF650BB-3FDA-4B35-9717-CF46DB3C749B}" type="slidenum">
              <a:rPr lang="en-US" smtClean="0"/>
              <a:t>‹#›</a:t>
            </a:fld>
            <a:endParaRPr lang="en-US"/>
          </a:p>
        </p:txBody>
      </p:sp>
    </p:spTree>
    <p:extLst>
      <p:ext uri="{BB962C8B-B14F-4D97-AF65-F5344CB8AC3E}">
        <p14:creationId xmlns:p14="http://schemas.microsoft.com/office/powerpoint/2010/main" val="29926301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7D99CE-00CD-4CF8-BA8D-A95DF5BCF75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0D546EF-4B17-43C2-84D0-597D95CA4F6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D7B6ADB-815B-48FE-857A-BC4EE5AB0B9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6DAFCAB5-8200-4332-9CC4-39408221F697}"/>
              </a:ext>
            </a:extLst>
          </p:cNvPr>
          <p:cNvSpPr>
            <a:spLocks noGrp="1"/>
          </p:cNvSpPr>
          <p:nvPr>
            <p:ph type="dt" sz="half" idx="10"/>
          </p:nvPr>
        </p:nvSpPr>
        <p:spPr/>
        <p:txBody>
          <a:bodyPr/>
          <a:lstStyle/>
          <a:p>
            <a:fld id="{CB9C7175-54D9-4F3E-A899-3E0E6A19D225}" type="datetimeFigureOut">
              <a:rPr lang="en-US" smtClean="0"/>
              <a:t>12/24/2017</a:t>
            </a:fld>
            <a:endParaRPr lang="en-US"/>
          </a:p>
        </p:txBody>
      </p:sp>
      <p:sp>
        <p:nvSpPr>
          <p:cNvPr id="6" name="Footer Placeholder 5">
            <a:extLst>
              <a:ext uri="{FF2B5EF4-FFF2-40B4-BE49-F238E27FC236}">
                <a16:creationId xmlns:a16="http://schemas.microsoft.com/office/drawing/2014/main" id="{2BFE4CD5-BB46-4522-AE54-E327A055260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E784FA3-C25F-4671-A0FA-07016E76CE47}"/>
              </a:ext>
            </a:extLst>
          </p:cNvPr>
          <p:cNvSpPr>
            <a:spLocks noGrp="1"/>
          </p:cNvSpPr>
          <p:nvPr>
            <p:ph type="sldNum" sz="quarter" idx="12"/>
          </p:nvPr>
        </p:nvSpPr>
        <p:spPr/>
        <p:txBody>
          <a:bodyPr/>
          <a:lstStyle/>
          <a:p>
            <a:fld id="{9EF650BB-3FDA-4B35-9717-CF46DB3C749B}" type="slidenum">
              <a:rPr lang="en-US" smtClean="0"/>
              <a:t>‹#›</a:t>
            </a:fld>
            <a:endParaRPr lang="en-US"/>
          </a:p>
        </p:txBody>
      </p:sp>
    </p:spTree>
    <p:extLst>
      <p:ext uri="{BB962C8B-B14F-4D97-AF65-F5344CB8AC3E}">
        <p14:creationId xmlns:p14="http://schemas.microsoft.com/office/powerpoint/2010/main" val="35721522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DAFC33-42E5-4296-828B-46B9FB15C14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CE8FAD9-D1FE-4F1C-B92A-378FEE8870E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E5AF5B7-A758-43F6-95A0-6DEBCA50F9F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323A429-FFEB-4A82-A641-AF5378F8BF78}"/>
              </a:ext>
            </a:extLst>
          </p:cNvPr>
          <p:cNvSpPr>
            <a:spLocks noGrp="1"/>
          </p:cNvSpPr>
          <p:nvPr>
            <p:ph type="dt" sz="half" idx="10"/>
          </p:nvPr>
        </p:nvSpPr>
        <p:spPr/>
        <p:txBody>
          <a:bodyPr/>
          <a:lstStyle/>
          <a:p>
            <a:fld id="{CB9C7175-54D9-4F3E-A899-3E0E6A19D225}" type="datetimeFigureOut">
              <a:rPr lang="en-US" smtClean="0"/>
              <a:t>12/24/2017</a:t>
            </a:fld>
            <a:endParaRPr lang="en-US"/>
          </a:p>
        </p:txBody>
      </p:sp>
      <p:sp>
        <p:nvSpPr>
          <p:cNvPr id="6" name="Footer Placeholder 5">
            <a:extLst>
              <a:ext uri="{FF2B5EF4-FFF2-40B4-BE49-F238E27FC236}">
                <a16:creationId xmlns:a16="http://schemas.microsoft.com/office/drawing/2014/main" id="{F6A41758-76B1-4379-B006-A4163B56DA7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C2980DC-3425-41EC-8D43-BD0580B58ABC}"/>
              </a:ext>
            </a:extLst>
          </p:cNvPr>
          <p:cNvSpPr>
            <a:spLocks noGrp="1"/>
          </p:cNvSpPr>
          <p:nvPr>
            <p:ph type="sldNum" sz="quarter" idx="12"/>
          </p:nvPr>
        </p:nvSpPr>
        <p:spPr/>
        <p:txBody>
          <a:bodyPr/>
          <a:lstStyle/>
          <a:p>
            <a:fld id="{9EF650BB-3FDA-4B35-9717-CF46DB3C749B}" type="slidenum">
              <a:rPr lang="en-US" smtClean="0"/>
              <a:t>‹#›</a:t>
            </a:fld>
            <a:endParaRPr lang="en-US"/>
          </a:p>
        </p:txBody>
      </p:sp>
    </p:spTree>
    <p:extLst>
      <p:ext uri="{BB962C8B-B14F-4D97-AF65-F5344CB8AC3E}">
        <p14:creationId xmlns:p14="http://schemas.microsoft.com/office/powerpoint/2010/main" val="19710872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468BA0E-433D-4C89-8381-45C18051014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B33503D-8D30-4BD1-9149-44576ECC905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2011C6D-94F9-4B61-8F29-5BA4B8EFA7F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B9C7175-54D9-4F3E-A899-3E0E6A19D225}" type="datetimeFigureOut">
              <a:rPr lang="en-US" smtClean="0"/>
              <a:t>12/24/2017</a:t>
            </a:fld>
            <a:endParaRPr lang="en-US"/>
          </a:p>
        </p:txBody>
      </p:sp>
      <p:sp>
        <p:nvSpPr>
          <p:cNvPr id="5" name="Footer Placeholder 4">
            <a:extLst>
              <a:ext uri="{FF2B5EF4-FFF2-40B4-BE49-F238E27FC236}">
                <a16:creationId xmlns:a16="http://schemas.microsoft.com/office/drawing/2014/main" id="{0E2E1657-011D-4E2C-BED0-404C36C24D8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BC7B4AC-6A40-41A4-9C9C-BC68880773A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F650BB-3FDA-4B35-9717-CF46DB3C749B}" type="slidenum">
              <a:rPr lang="en-US" smtClean="0"/>
              <a:t>‹#›</a:t>
            </a:fld>
            <a:endParaRPr lang="en-US"/>
          </a:p>
        </p:txBody>
      </p:sp>
    </p:spTree>
    <p:extLst>
      <p:ext uri="{BB962C8B-B14F-4D97-AF65-F5344CB8AC3E}">
        <p14:creationId xmlns:p14="http://schemas.microsoft.com/office/powerpoint/2010/main" val="284299586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4ACAE00-5639-43FB-968A-0D072B5D120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9270" y="0"/>
            <a:ext cx="12457044" cy="6858000"/>
          </a:xfrm>
          <a:prstGeom prst="rect">
            <a:avLst/>
          </a:prstGeom>
        </p:spPr>
      </p:pic>
    </p:spTree>
    <p:extLst>
      <p:ext uri="{BB962C8B-B14F-4D97-AF65-F5344CB8AC3E}">
        <p14:creationId xmlns:p14="http://schemas.microsoft.com/office/powerpoint/2010/main" val="31059053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indoor&#10;&#10;Description generated with high confidence">
            <a:extLst>
              <a:ext uri="{FF2B5EF4-FFF2-40B4-BE49-F238E27FC236}">
                <a16:creationId xmlns:a16="http://schemas.microsoft.com/office/drawing/2014/main" id="{BE643099-2DE5-43E9-9E8A-4202484F342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766" y="0"/>
            <a:ext cx="12404035" cy="6858000"/>
          </a:xfrm>
          <a:prstGeom prst="rect">
            <a:avLst/>
          </a:prstGeom>
        </p:spPr>
      </p:pic>
      <p:sp>
        <p:nvSpPr>
          <p:cNvPr id="6" name="Rectangle 5">
            <a:extLst>
              <a:ext uri="{FF2B5EF4-FFF2-40B4-BE49-F238E27FC236}">
                <a16:creationId xmlns:a16="http://schemas.microsoft.com/office/drawing/2014/main" id="{108AFC72-A940-49C0-9E5E-2C0DC9BBB284}"/>
              </a:ext>
            </a:extLst>
          </p:cNvPr>
          <p:cNvSpPr/>
          <p:nvPr/>
        </p:nvSpPr>
        <p:spPr>
          <a:xfrm>
            <a:off x="-92766" y="3808827"/>
            <a:ext cx="12404035" cy="3049173"/>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29FA2271-60F4-4ACF-886A-71DEEC327DA8}"/>
              </a:ext>
            </a:extLst>
          </p:cNvPr>
          <p:cNvSpPr txBox="1"/>
          <p:nvPr/>
        </p:nvSpPr>
        <p:spPr>
          <a:xfrm>
            <a:off x="437321" y="3933029"/>
            <a:ext cx="11317358" cy="2800767"/>
          </a:xfrm>
          <a:prstGeom prst="rect">
            <a:avLst/>
          </a:prstGeom>
          <a:noFill/>
        </p:spPr>
        <p:txBody>
          <a:bodyPr wrap="square" rtlCol="0">
            <a:spAutoFit/>
          </a:bodyPr>
          <a:lstStyle/>
          <a:p>
            <a:r>
              <a:rPr lang="en-US" sz="4400" dirty="0">
                <a:solidFill>
                  <a:schemeClr val="bg1"/>
                </a:solidFill>
              </a:rPr>
              <a:t>Romans 5:5  And this hope will not lead to disappointment. For we know how dearly God loves us, because </a:t>
            </a:r>
            <a:r>
              <a:rPr lang="en-US" sz="4400" dirty="0">
                <a:solidFill>
                  <a:srgbClr val="FFFF00"/>
                </a:solidFill>
              </a:rPr>
              <a:t>he has given us the Holy Spirit to fill our hearts with his love</a:t>
            </a:r>
            <a:r>
              <a:rPr lang="en-US" sz="4400" dirty="0">
                <a:solidFill>
                  <a:schemeClr val="bg1"/>
                </a:solidFill>
              </a:rPr>
              <a:t>.</a:t>
            </a:r>
            <a:endParaRPr lang="en-US" sz="800" dirty="0">
              <a:solidFill>
                <a:schemeClr val="bg1"/>
              </a:solidFill>
            </a:endParaRPr>
          </a:p>
        </p:txBody>
      </p:sp>
    </p:spTree>
    <p:extLst>
      <p:ext uri="{BB962C8B-B14F-4D97-AF65-F5344CB8AC3E}">
        <p14:creationId xmlns:p14="http://schemas.microsoft.com/office/powerpoint/2010/main" val="34123379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indoor, table&#10;&#10;Description generated with high confidence">
            <a:extLst>
              <a:ext uri="{FF2B5EF4-FFF2-40B4-BE49-F238E27FC236}">
                <a16:creationId xmlns:a16="http://schemas.microsoft.com/office/drawing/2014/main" id="{3D6203F3-288E-4B27-AC49-7A0A5E51A7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6018"/>
            <a:ext cx="12192000" cy="6964017"/>
          </a:xfrm>
          <a:prstGeom prst="rect">
            <a:avLst/>
          </a:prstGeom>
        </p:spPr>
      </p:pic>
      <p:sp>
        <p:nvSpPr>
          <p:cNvPr id="5" name="TextBox 4">
            <a:extLst>
              <a:ext uri="{FF2B5EF4-FFF2-40B4-BE49-F238E27FC236}">
                <a16:creationId xmlns:a16="http://schemas.microsoft.com/office/drawing/2014/main" id="{29FA2271-60F4-4ACF-886A-71DEEC327DA8}"/>
              </a:ext>
            </a:extLst>
          </p:cNvPr>
          <p:cNvSpPr txBox="1"/>
          <p:nvPr/>
        </p:nvSpPr>
        <p:spPr>
          <a:xfrm>
            <a:off x="649356" y="2385391"/>
            <a:ext cx="11317358" cy="1323439"/>
          </a:xfrm>
          <a:prstGeom prst="rect">
            <a:avLst/>
          </a:prstGeom>
          <a:noFill/>
        </p:spPr>
        <p:txBody>
          <a:bodyPr wrap="square" rtlCol="0">
            <a:spAutoFit/>
          </a:bodyPr>
          <a:lstStyle/>
          <a:p>
            <a:r>
              <a:rPr lang="en-US" sz="8000" b="1" dirty="0">
                <a:solidFill>
                  <a:srgbClr val="00FA71"/>
                </a:solidFill>
              </a:rPr>
              <a:t>God’s Christmas Tree </a:t>
            </a:r>
            <a:endParaRPr lang="en-US" sz="1400" b="1" dirty="0">
              <a:solidFill>
                <a:srgbClr val="00FA71"/>
              </a:solidFill>
            </a:endParaRPr>
          </a:p>
        </p:txBody>
      </p:sp>
    </p:spTree>
    <p:extLst>
      <p:ext uri="{BB962C8B-B14F-4D97-AF65-F5344CB8AC3E}">
        <p14:creationId xmlns:p14="http://schemas.microsoft.com/office/powerpoint/2010/main" val="29552747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4ACAE00-5639-43FB-968A-0D072B5D120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9270" y="0"/>
            <a:ext cx="12457044" cy="6858000"/>
          </a:xfrm>
          <a:prstGeom prst="rect">
            <a:avLst/>
          </a:prstGeom>
        </p:spPr>
      </p:pic>
    </p:spTree>
    <p:extLst>
      <p:ext uri="{BB962C8B-B14F-4D97-AF65-F5344CB8AC3E}">
        <p14:creationId xmlns:p14="http://schemas.microsoft.com/office/powerpoint/2010/main" val="9739150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indoor, table&#10;&#10;Description generated with high confidence">
            <a:extLst>
              <a:ext uri="{FF2B5EF4-FFF2-40B4-BE49-F238E27FC236}">
                <a16:creationId xmlns:a16="http://schemas.microsoft.com/office/drawing/2014/main" id="{3D6203F3-288E-4B27-AC49-7A0A5E51A7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6018"/>
            <a:ext cx="12192000" cy="6964017"/>
          </a:xfrm>
          <a:prstGeom prst="rect">
            <a:avLst/>
          </a:prstGeom>
        </p:spPr>
      </p:pic>
      <p:sp>
        <p:nvSpPr>
          <p:cNvPr id="5" name="TextBox 4">
            <a:extLst>
              <a:ext uri="{FF2B5EF4-FFF2-40B4-BE49-F238E27FC236}">
                <a16:creationId xmlns:a16="http://schemas.microsoft.com/office/drawing/2014/main" id="{29FA2271-60F4-4ACF-886A-71DEEC327DA8}"/>
              </a:ext>
            </a:extLst>
          </p:cNvPr>
          <p:cNvSpPr txBox="1"/>
          <p:nvPr/>
        </p:nvSpPr>
        <p:spPr>
          <a:xfrm>
            <a:off x="649356" y="2385391"/>
            <a:ext cx="11317358" cy="1323439"/>
          </a:xfrm>
          <a:prstGeom prst="rect">
            <a:avLst/>
          </a:prstGeom>
          <a:noFill/>
        </p:spPr>
        <p:txBody>
          <a:bodyPr wrap="square" rtlCol="0">
            <a:spAutoFit/>
          </a:bodyPr>
          <a:lstStyle/>
          <a:p>
            <a:r>
              <a:rPr lang="en-US" sz="8000" b="1" dirty="0">
                <a:solidFill>
                  <a:srgbClr val="00FA71"/>
                </a:solidFill>
              </a:rPr>
              <a:t>God’s Christmas Tree </a:t>
            </a:r>
            <a:endParaRPr lang="en-US" sz="1400" b="1" dirty="0">
              <a:solidFill>
                <a:srgbClr val="00FA71"/>
              </a:solidFill>
            </a:endParaRPr>
          </a:p>
        </p:txBody>
      </p:sp>
    </p:spTree>
    <p:extLst>
      <p:ext uri="{BB962C8B-B14F-4D97-AF65-F5344CB8AC3E}">
        <p14:creationId xmlns:p14="http://schemas.microsoft.com/office/powerpoint/2010/main" val="16747262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77138D8-9786-4CDA-9F83-064AE3A4F251}"/>
              </a:ext>
            </a:extLst>
          </p:cNvPr>
          <p:cNvSpPr txBox="1"/>
          <p:nvPr/>
        </p:nvSpPr>
        <p:spPr>
          <a:xfrm>
            <a:off x="516653" y="1642663"/>
            <a:ext cx="2430024" cy="584775"/>
          </a:xfrm>
          <a:prstGeom prst="rect">
            <a:avLst/>
          </a:prstGeom>
          <a:noFill/>
        </p:spPr>
        <p:txBody>
          <a:bodyPr wrap="none" rtlCol="0">
            <a:spAutoFit/>
          </a:bodyPr>
          <a:lstStyle/>
          <a:p>
            <a:r>
              <a:rPr lang="en-US" sz="3200" dirty="0">
                <a:solidFill>
                  <a:srgbClr val="FFFF00"/>
                </a:solidFill>
              </a:rPr>
              <a:t>Acts 5:30 ESV</a:t>
            </a:r>
            <a:endParaRPr lang="en-US" dirty="0">
              <a:solidFill>
                <a:srgbClr val="FFFF00"/>
              </a:solidFill>
            </a:endParaRPr>
          </a:p>
        </p:txBody>
      </p:sp>
      <p:sp>
        <p:nvSpPr>
          <p:cNvPr id="5" name="TextBox 4">
            <a:extLst>
              <a:ext uri="{FF2B5EF4-FFF2-40B4-BE49-F238E27FC236}">
                <a16:creationId xmlns:a16="http://schemas.microsoft.com/office/drawing/2014/main" id="{0EE0D7A8-BA0D-43A8-8C4F-15154D827009}"/>
              </a:ext>
            </a:extLst>
          </p:cNvPr>
          <p:cNvSpPr txBox="1"/>
          <p:nvPr/>
        </p:nvSpPr>
        <p:spPr>
          <a:xfrm>
            <a:off x="944491" y="2331957"/>
            <a:ext cx="10276513" cy="954107"/>
          </a:xfrm>
          <a:prstGeom prst="rect">
            <a:avLst/>
          </a:prstGeom>
          <a:noFill/>
        </p:spPr>
        <p:txBody>
          <a:bodyPr wrap="square" rtlCol="0">
            <a:spAutoFit/>
          </a:bodyPr>
          <a:lstStyle/>
          <a:p>
            <a:r>
              <a:rPr lang="en-US" sz="2800" dirty="0">
                <a:solidFill>
                  <a:schemeClr val="bg1"/>
                </a:solidFill>
              </a:rPr>
              <a:t>The God of our fathers raised Jesus, whom you killed by hanging him on a tree.</a:t>
            </a:r>
          </a:p>
        </p:txBody>
      </p:sp>
      <p:sp>
        <p:nvSpPr>
          <p:cNvPr id="6" name="TextBox 5">
            <a:extLst>
              <a:ext uri="{FF2B5EF4-FFF2-40B4-BE49-F238E27FC236}">
                <a16:creationId xmlns:a16="http://schemas.microsoft.com/office/drawing/2014/main" id="{017ACDDE-DEC4-40B5-815F-AF60F717E74E}"/>
              </a:ext>
            </a:extLst>
          </p:cNvPr>
          <p:cNvSpPr txBox="1"/>
          <p:nvPr/>
        </p:nvSpPr>
        <p:spPr>
          <a:xfrm>
            <a:off x="529905" y="3895532"/>
            <a:ext cx="2907334" cy="584775"/>
          </a:xfrm>
          <a:prstGeom prst="rect">
            <a:avLst/>
          </a:prstGeom>
          <a:noFill/>
        </p:spPr>
        <p:txBody>
          <a:bodyPr wrap="none" rtlCol="0">
            <a:spAutoFit/>
          </a:bodyPr>
          <a:lstStyle/>
          <a:p>
            <a:r>
              <a:rPr lang="en-US" sz="3200" dirty="0">
                <a:solidFill>
                  <a:srgbClr val="FFFF00"/>
                </a:solidFill>
              </a:rPr>
              <a:t>1 Peter 2:24 ESV</a:t>
            </a:r>
            <a:endParaRPr lang="en-US" dirty="0">
              <a:solidFill>
                <a:srgbClr val="FFFF00"/>
              </a:solidFill>
            </a:endParaRPr>
          </a:p>
        </p:txBody>
      </p:sp>
      <p:sp>
        <p:nvSpPr>
          <p:cNvPr id="7" name="TextBox 6">
            <a:extLst>
              <a:ext uri="{FF2B5EF4-FFF2-40B4-BE49-F238E27FC236}">
                <a16:creationId xmlns:a16="http://schemas.microsoft.com/office/drawing/2014/main" id="{3527DEAC-D58A-445C-89D5-59334849FBCB}"/>
              </a:ext>
            </a:extLst>
          </p:cNvPr>
          <p:cNvSpPr txBox="1"/>
          <p:nvPr/>
        </p:nvSpPr>
        <p:spPr>
          <a:xfrm>
            <a:off x="957743" y="4584826"/>
            <a:ext cx="10276513" cy="954107"/>
          </a:xfrm>
          <a:prstGeom prst="rect">
            <a:avLst/>
          </a:prstGeom>
          <a:noFill/>
        </p:spPr>
        <p:txBody>
          <a:bodyPr wrap="square" rtlCol="0">
            <a:spAutoFit/>
          </a:bodyPr>
          <a:lstStyle/>
          <a:p>
            <a:r>
              <a:rPr lang="en-US" sz="2800" dirty="0">
                <a:solidFill>
                  <a:schemeClr val="bg1"/>
                </a:solidFill>
              </a:rPr>
              <a:t>He himself bore our sins in his body on the tree, that we might die to sin and live to righteousness. By his wounds you have been healed.</a:t>
            </a:r>
          </a:p>
        </p:txBody>
      </p:sp>
      <p:sp>
        <p:nvSpPr>
          <p:cNvPr id="8" name="TextBox 7">
            <a:extLst>
              <a:ext uri="{FF2B5EF4-FFF2-40B4-BE49-F238E27FC236}">
                <a16:creationId xmlns:a16="http://schemas.microsoft.com/office/drawing/2014/main" id="{448E631D-1083-4D6C-B461-E07A368A951E}"/>
              </a:ext>
            </a:extLst>
          </p:cNvPr>
          <p:cNvSpPr txBox="1"/>
          <p:nvPr/>
        </p:nvSpPr>
        <p:spPr>
          <a:xfrm>
            <a:off x="768626" y="482247"/>
            <a:ext cx="11317358" cy="1015663"/>
          </a:xfrm>
          <a:prstGeom prst="rect">
            <a:avLst/>
          </a:prstGeom>
          <a:noFill/>
        </p:spPr>
        <p:txBody>
          <a:bodyPr wrap="square" rtlCol="0">
            <a:spAutoFit/>
          </a:bodyPr>
          <a:lstStyle/>
          <a:p>
            <a:r>
              <a:rPr lang="en-US" sz="6000" b="1" dirty="0">
                <a:solidFill>
                  <a:srgbClr val="00FA71"/>
                </a:solidFill>
              </a:rPr>
              <a:t>God’s Christmas Tree – The Cross </a:t>
            </a:r>
            <a:endParaRPr lang="en-US" sz="1050" b="1" dirty="0">
              <a:solidFill>
                <a:srgbClr val="00FA71"/>
              </a:solidFill>
            </a:endParaRPr>
          </a:p>
        </p:txBody>
      </p:sp>
    </p:spTree>
    <p:extLst>
      <p:ext uri="{BB962C8B-B14F-4D97-AF65-F5344CB8AC3E}">
        <p14:creationId xmlns:p14="http://schemas.microsoft.com/office/powerpoint/2010/main" val="19474715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77138D8-9786-4CDA-9F83-064AE3A4F251}"/>
              </a:ext>
            </a:extLst>
          </p:cNvPr>
          <p:cNvSpPr txBox="1"/>
          <p:nvPr/>
        </p:nvSpPr>
        <p:spPr>
          <a:xfrm>
            <a:off x="243281" y="343949"/>
            <a:ext cx="3172663" cy="584775"/>
          </a:xfrm>
          <a:prstGeom prst="rect">
            <a:avLst/>
          </a:prstGeom>
          <a:noFill/>
        </p:spPr>
        <p:txBody>
          <a:bodyPr wrap="none" rtlCol="0">
            <a:spAutoFit/>
          </a:bodyPr>
          <a:lstStyle/>
          <a:p>
            <a:r>
              <a:rPr lang="en-US" sz="3200" dirty="0">
                <a:solidFill>
                  <a:srgbClr val="FFFF00"/>
                </a:solidFill>
              </a:rPr>
              <a:t>Romans 5:1-8 NLT</a:t>
            </a:r>
            <a:endParaRPr lang="en-US" dirty="0">
              <a:solidFill>
                <a:srgbClr val="FFFF00"/>
              </a:solidFill>
            </a:endParaRPr>
          </a:p>
        </p:txBody>
      </p:sp>
      <p:sp>
        <p:nvSpPr>
          <p:cNvPr id="5" name="TextBox 4">
            <a:extLst>
              <a:ext uri="{FF2B5EF4-FFF2-40B4-BE49-F238E27FC236}">
                <a16:creationId xmlns:a16="http://schemas.microsoft.com/office/drawing/2014/main" id="{0EE0D7A8-BA0D-43A8-8C4F-15154D827009}"/>
              </a:ext>
            </a:extLst>
          </p:cNvPr>
          <p:cNvSpPr txBox="1"/>
          <p:nvPr/>
        </p:nvSpPr>
        <p:spPr>
          <a:xfrm>
            <a:off x="671119" y="1033243"/>
            <a:ext cx="10276513" cy="4401205"/>
          </a:xfrm>
          <a:prstGeom prst="rect">
            <a:avLst/>
          </a:prstGeom>
          <a:noFill/>
        </p:spPr>
        <p:txBody>
          <a:bodyPr wrap="square" rtlCol="0">
            <a:spAutoFit/>
          </a:bodyPr>
          <a:lstStyle/>
          <a:p>
            <a:r>
              <a:rPr lang="en-US" sz="2800" dirty="0">
                <a:solidFill>
                  <a:srgbClr val="FFFF00"/>
                </a:solidFill>
              </a:rPr>
              <a:t>1</a:t>
            </a:r>
            <a:r>
              <a:rPr lang="en-US" sz="2800" dirty="0">
                <a:solidFill>
                  <a:schemeClr val="bg1"/>
                </a:solidFill>
              </a:rPr>
              <a:t> Therefore, since we have been made right in God’s sight by faith, we have peace with God because of what Jesus Christ our Lord has done for us. </a:t>
            </a:r>
          </a:p>
          <a:p>
            <a:endParaRPr lang="en-US" sz="2800" dirty="0">
              <a:solidFill>
                <a:schemeClr val="bg1"/>
              </a:solidFill>
            </a:endParaRPr>
          </a:p>
          <a:p>
            <a:r>
              <a:rPr lang="en-US" sz="2800" dirty="0">
                <a:solidFill>
                  <a:srgbClr val="FFFF00"/>
                </a:solidFill>
              </a:rPr>
              <a:t>2</a:t>
            </a:r>
            <a:r>
              <a:rPr lang="en-US" sz="2800" dirty="0">
                <a:solidFill>
                  <a:schemeClr val="bg1"/>
                </a:solidFill>
              </a:rPr>
              <a:t> Because of our faith, Christ has brought us into this place of undeserved privilege where we now stand, and we confidently and joyfully look forward to sharing God’s glory.</a:t>
            </a:r>
          </a:p>
          <a:p>
            <a:endParaRPr lang="en-US" sz="2800" dirty="0">
              <a:solidFill>
                <a:schemeClr val="bg1"/>
              </a:solidFill>
            </a:endParaRPr>
          </a:p>
          <a:p>
            <a:r>
              <a:rPr lang="en-US" sz="2800" dirty="0">
                <a:solidFill>
                  <a:srgbClr val="FFFF00"/>
                </a:solidFill>
              </a:rPr>
              <a:t>3</a:t>
            </a:r>
            <a:r>
              <a:rPr lang="en-US" sz="2800" dirty="0">
                <a:solidFill>
                  <a:schemeClr val="bg1"/>
                </a:solidFill>
              </a:rPr>
              <a:t> We can rejoice, too, when we run into problems and trials, for we know that they help us develop endurance. </a:t>
            </a:r>
          </a:p>
        </p:txBody>
      </p:sp>
    </p:spTree>
    <p:extLst>
      <p:ext uri="{BB962C8B-B14F-4D97-AF65-F5344CB8AC3E}">
        <p14:creationId xmlns:p14="http://schemas.microsoft.com/office/powerpoint/2010/main" val="6686207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77138D8-9786-4CDA-9F83-064AE3A4F251}"/>
              </a:ext>
            </a:extLst>
          </p:cNvPr>
          <p:cNvSpPr txBox="1"/>
          <p:nvPr/>
        </p:nvSpPr>
        <p:spPr>
          <a:xfrm>
            <a:off x="243281" y="343949"/>
            <a:ext cx="3172663" cy="584775"/>
          </a:xfrm>
          <a:prstGeom prst="rect">
            <a:avLst/>
          </a:prstGeom>
          <a:noFill/>
        </p:spPr>
        <p:txBody>
          <a:bodyPr wrap="none" rtlCol="0">
            <a:spAutoFit/>
          </a:bodyPr>
          <a:lstStyle/>
          <a:p>
            <a:r>
              <a:rPr lang="en-US" sz="3200" dirty="0">
                <a:solidFill>
                  <a:srgbClr val="FFFF00"/>
                </a:solidFill>
              </a:rPr>
              <a:t>Romans 5:1-8 NLT</a:t>
            </a:r>
            <a:endParaRPr lang="en-US" dirty="0">
              <a:solidFill>
                <a:srgbClr val="FFFF00"/>
              </a:solidFill>
            </a:endParaRPr>
          </a:p>
        </p:txBody>
      </p:sp>
      <p:sp>
        <p:nvSpPr>
          <p:cNvPr id="5" name="TextBox 4">
            <a:extLst>
              <a:ext uri="{FF2B5EF4-FFF2-40B4-BE49-F238E27FC236}">
                <a16:creationId xmlns:a16="http://schemas.microsoft.com/office/drawing/2014/main" id="{0EE0D7A8-BA0D-43A8-8C4F-15154D827009}"/>
              </a:ext>
            </a:extLst>
          </p:cNvPr>
          <p:cNvSpPr txBox="1"/>
          <p:nvPr/>
        </p:nvSpPr>
        <p:spPr>
          <a:xfrm>
            <a:off x="671119" y="1033243"/>
            <a:ext cx="10276513" cy="3970318"/>
          </a:xfrm>
          <a:prstGeom prst="rect">
            <a:avLst/>
          </a:prstGeom>
          <a:noFill/>
        </p:spPr>
        <p:txBody>
          <a:bodyPr wrap="square" rtlCol="0">
            <a:spAutoFit/>
          </a:bodyPr>
          <a:lstStyle/>
          <a:p>
            <a:r>
              <a:rPr lang="en-US" sz="2800" dirty="0">
                <a:solidFill>
                  <a:srgbClr val="FFFF00"/>
                </a:solidFill>
              </a:rPr>
              <a:t>4</a:t>
            </a:r>
            <a:r>
              <a:rPr lang="en-US" sz="2800" dirty="0">
                <a:solidFill>
                  <a:schemeClr val="bg1"/>
                </a:solidFill>
              </a:rPr>
              <a:t> And endurance develops strength of character, and character strengthens our confident hope of salvation. </a:t>
            </a:r>
          </a:p>
          <a:p>
            <a:endParaRPr lang="en-US" sz="2800" dirty="0">
              <a:solidFill>
                <a:schemeClr val="bg1"/>
              </a:solidFill>
            </a:endParaRPr>
          </a:p>
          <a:p>
            <a:r>
              <a:rPr lang="en-US" sz="2800" dirty="0">
                <a:solidFill>
                  <a:srgbClr val="FFFF00"/>
                </a:solidFill>
              </a:rPr>
              <a:t>5</a:t>
            </a:r>
            <a:r>
              <a:rPr lang="en-US" sz="2800" dirty="0">
                <a:solidFill>
                  <a:schemeClr val="bg1"/>
                </a:solidFill>
              </a:rPr>
              <a:t> And this hope will not lead to disappointment. For we know how dearly God loves us, because he has given us the Holy Spirit to fill our hearts with his love.</a:t>
            </a:r>
          </a:p>
          <a:p>
            <a:endParaRPr lang="en-US" sz="2800" dirty="0">
              <a:solidFill>
                <a:schemeClr val="bg1"/>
              </a:solidFill>
            </a:endParaRPr>
          </a:p>
          <a:p>
            <a:r>
              <a:rPr lang="en-US" sz="2800" dirty="0">
                <a:solidFill>
                  <a:srgbClr val="FFFF00"/>
                </a:solidFill>
              </a:rPr>
              <a:t>6</a:t>
            </a:r>
            <a:r>
              <a:rPr lang="en-US" sz="2800" dirty="0">
                <a:solidFill>
                  <a:schemeClr val="bg1"/>
                </a:solidFill>
              </a:rPr>
              <a:t> When we were utterly helpless, Christ came at just the right time and died for us sinners. </a:t>
            </a:r>
          </a:p>
        </p:txBody>
      </p:sp>
    </p:spTree>
    <p:extLst>
      <p:ext uri="{BB962C8B-B14F-4D97-AF65-F5344CB8AC3E}">
        <p14:creationId xmlns:p14="http://schemas.microsoft.com/office/powerpoint/2010/main" val="27467274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77138D8-9786-4CDA-9F83-064AE3A4F251}"/>
              </a:ext>
            </a:extLst>
          </p:cNvPr>
          <p:cNvSpPr txBox="1"/>
          <p:nvPr/>
        </p:nvSpPr>
        <p:spPr>
          <a:xfrm>
            <a:off x="243281" y="343949"/>
            <a:ext cx="3172663" cy="584775"/>
          </a:xfrm>
          <a:prstGeom prst="rect">
            <a:avLst/>
          </a:prstGeom>
          <a:noFill/>
        </p:spPr>
        <p:txBody>
          <a:bodyPr wrap="none" rtlCol="0">
            <a:spAutoFit/>
          </a:bodyPr>
          <a:lstStyle/>
          <a:p>
            <a:r>
              <a:rPr lang="en-US" sz="3200" dirty="0">
                <a:solidFill>
                  <a:srgbClr val="FFFF00"/>
                </a:solidFill>
              </a:rPr>
              <a:t>Romans 5:1-8 NLT</a:t>
            </a:r>
            <a:endParaRPr lang="en-US" dirty="0">
              <a:solidFill>
                <a:srgbClr val="FFFF00"/>
              </a:solidFill>
            </a:endParaRPr>
          </a:p>
        </p:txBody>
      </p:sp>
      <p:sp>
        <p:nvSpPr>
          <p:cNvPr id="5" name="TextBox 4">
            <a:extLst>
              <a:ext uri="{FF2B5EF4-FFF2-40B4-BE49-F238E27FC236}">
                <a16:creationId xmlns:a16="http://schemas.microsoft.com/office/drawing/2014/main" id="{0EE0D7A8-BA0D-43A8-8C4F-15154D827009}"/>
              </a:ext>
            </a:extLst>
          </p:cNvPr>
          <p:cNvSpPr txBox="1"/>
          <p:nvPr/>
        </p:nvSpPr>
        <p:spPr>
          <a:xfrm>
            <a:off x="671119" y="1033243"/>
            <a:ext cx="10276513" cy="2677656"/>
          </a:xfrm>
          <a:prstGeom prst="rect">
            <a:avLst/>
          </a:prstGeom>
          <a:noFill/>
        </p:spPr>
        <p:txBody>
          <a:bodyPr wrap="square" rtlCol="0">
            <a:spAutoFit/>
          </a:bodyPr>
          <a:lstStyle/>
          <a:p>
            <a:r>
              <a:rPr lang="en-US" sz="2800" dirty="0">
                <a:solidFill>
                  <a:srgbClr val="FFFF00"/>
                </a:solidFill>
              </a:rPr>
              <a:t>7</a:t>
            </a:r>
            <a:r>
              <a:rPr lang="en-US" sz="2800" dirty="0">
                <a:solidFill>
                  <a:schemeClr val="bg1"/>
                </a:solidFill>
              </a:rPr>
              <a:t> Now, most people would not be willing to die for an upright person, though someone might perhaps be willing to die for a person who is especially good. </a:t>
            </a:r>
          </a:p>
          <a:p>
            <a:endParaRPr lang="en-US" sz="2800" dirty="0">
              <a:solidFill>
                <a:schemeClr val="bg1"/>
              </a:solidFill>
            </a:endParaRPr>
          </a:p>
          <a:p>
            <a:r>
              <a:rPr lang="en-US" sz="2800" dirty="0">
                <a:solidFill>
                  <a:srgbClr val="FFFF00"/>
                </a:solidFill>
              </a:rPr>
              <a:t>8</a:t>
            </a:r>
            <a:r>
              <a:rPr lang="en-US" sz="2800" dirty="0">
                <a:solidFill>
                  <a:schemeClr val="bg1"/>
                </a:solidFill>
              </a:rPr>
              <a:t> But God showed his great love for us by sending Christ to die for us while we were still sinners.</a:t>
            </a:r>
          </a:p>
        </p:txBody>
      </p:sp>
    </p:spTree>
    <p:extLst>
      <p:ext uri="{BB962C8B-B14F-4D97-AF65-F5344CB8AC3E}">
        <p14:creationId xmlns:p14="http://schemas.microsoft.com/office/powerpoint/2010/main" val="5542837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indoor&#10;&#10;Description generated with high confidence">
            <a:extLst>
              <a:ext uri="{FF2B5EF4-FFF2-40B4-BE49-F238E27FC236}">
                <a16:creationId xmlns:a16="http://schemas.microsoft.com/office/drawing/2014/main" id="{2D448BA1-4D0A-41F3-A283-253BB033F37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766" y="0"/>
            <a:ext cx="12404035" cy="6858000"/>
          </a:xfrm>
          <a:prstGeom prst="rect">
            <a:avLst/>
          </a:prstGeom>
        </p:spPr>
      </p:pic>
      <p:sp>
        <p:nvSpPr>
          <p:cNvPr id="6" name="Rectangle 5">
            <a:extLst>
              <a:ext uri="{FF2B5EF4-FFF2-40B4-BE49-F238E27FC236}">
                <a16:creationId xmlns:a16="http://schemas.microsoft.com/office/drawing/2014/main" id="{108AFC72-A940-49C0-9E5E-2C0DC9BBB284}"/>
              </a:ext>
            </a:extLst>
          </p:cNvPr>
          <p:cNvSpPr/>
          <p:nvPr/>
        </p:nvSpPr>
        <p:spPr>
          <a:xfrm>
            <a:off x="-92766" y="3808827"/>
            <a:ext cx="12404035" cy="3049173"/>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29FA2271-60F4-4ACF-886A-71DEEC327DA8}"/>
              </a:ext>
            </a:extLst>
          </p:cNvPr>
          <p:cNvSpPr txBox="1"/>
          <p:nvPr/>
        </p:nvSpPr>
        <p:spPr>
          <a:xfrm>
            <a:off x="197152" y="3933029"/>
            <a:ext cx="11317358" cy="2800767"/>
          </a:xfrm>
          <a:prstGeom prst="rect">
            <a:avLst/>
          </a:prstGeom>
          <a:noFill/>
        </p:spPr>
        <p:txBody>
          <a:bodyPr wrap="square" rtlCol="0">
            <a:spAutoFit/>
          </a:bodyPr>
          <a:lstStyle/>
          <a:p>
            <a:r>
              <a:rPr lang="en-US" sz="4400" dirty="0">
                <a:solidFill>
                  <a:schemeClr val="bg1"/>
                </a:solidFill>
              </a:rPr>
              <a:t>Romans 5:1 Therefore, since we have been made right in God’s sight by faith, </a:t>
            </a:r>
            <a:r>
              <a:rPr lang="en-US" sz="4400" dirty="0">
                <a:solidFill>
                  <a:srgbClr val="FFFF00"/>
                </a:solidFill>
              </a:rPr>
              <a:t>we have peace with God because of what Jesus Christ our Lord </a:t>
            </a:r>
            <a:r>
              <a:rPr lang="en-US" sz="4400" dirty="0">
                <a:solidFill>
                  <a:schemeClr val="bg1"/>
                </a:solidFill>
              </a:rPr>
              <a:t>has done for us.</a:t>
            </a:r>
            <a:endParaRPr lang="en-US" sz="800" dirty="0">
              <a:solidFill>
                <a:schemeClr val="bg1"/>
              </a:solidFill>
            </a:endParaRPr>
          </a:p>
        </p:txBody>
      </p:sp>
    </p:spTree>
    <p:extLst>
      <p:ext uri="{BB962C8B-B14F-4D97-AF65-F5344CB8AC3E}">
        <p14:creationId xmlns:p14="http://schemas.microsoft.com/office/powerpoint/2010/main" val="28877061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indoor&#10;&#10;Description generated with high confidence">
            <a:extLst>
              <a:ext uri="{FF2B5EF4-FFF2-40B4-BE49-F238E27FC236}">
                <a16:creationId xmlns:a16="http://schemas.microsoft.com/office/drawing/2014/main" id="{BE6B7944-8068-429C-B513-B2063ED834C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018" y="0"/>
            <a:ext cx="12417287" cy="6858000"/>
          </a:xfrm>
          <a:prstGeom prst="rect">
            <a:avLst/>
          </a:prstGeom>
        </p:spPr>
      </p:pic>
      <p:sp>
        <p:nvSpPr>
          <p:cNvPr id="6" name="Rectangle 5">
            <a:extLst>
              <a:ext uri="{FF2B5EF4-FFF2-40B4-BE49-F238E27FC236}">
                <a16:creationId xmlns:a16="http://schemas.microsoft.com/office/drawing/2014/main" id="{108AFC72-A940-49C0-9E5E-2C0DC9BBB284}"/>
              </a:ext>
            </a:extLst>
          </p:cNvPr>
          <p:cNvSpPr/>
          <p:nvPr/>
        </p:nvSpPr>
        <p:spPr>
          <a:xfrm>
            <a:off x="-106018" y="3808827"/>
            <a:ext cx="12523305" cy="3049173"/>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29FA2271-60F4-4ACF-886A-71DEEC327DA8}"/>
              </a:ext>
            </a:extLst>
          </p:cNvPr>
          <p:cNvSpPr txBox="1"/>
          <p:nvPr/>
        </p:nvSpPr>
        <p:spPr>
          <a:xfrm>
            <a:off x="437321" y="4271584"/>
            <a:ext cx="11317358" cy="2123658"/>
          </a:xfrm>
          <a:prstGeom prst="rect">
            <a:avLst/>
          </a:prstGeom>
          <a:noFill/>
        </p:spPr>
        <p:txBody>
          <a:bodyPr wrap="square" rtlCol="0">
            <a:spAutoFit/>
          </a:bodyPr>
          <a:lstStyle/>
          <a:p>
            <a:r>
              <a:rPr lang="en-US" sz="4400" dirty="0">
                <a:solidFill>
                  <a:schemeClr val="bg1"/>
                </a:solidFill>
              </a:rPr>
              <a:t>Romans 5:2 Because of our faith, </a:t>
            </a:r>
            <a:r>
              <a:rPr lang="en-US" sz="4400" dirty="0">
                <a:solidFill>
                  <a:srgbClr val="FFFF00"/>
                </a:solidFill>
              </a:rPr>
              <a:t>Christ has brought us into this place of undeserved privilege where we now stand</a:t>
            </a:r>
            <a:r>
              <a:rPr lang="en-US" sz="4400" dirty="0">
                <a:solidFill>
                  <a:schemeClr val="bg1"/>
                </a:solidFill>
              </a:rPr>
              <a:t>…</a:t>
            </a:r>
            <a:endParaRPr lang="en-US" sz="800" dirty="0">
              <a:solidFill>
                <a:schemeClr val="bg1"/>
              </a:solidFill>
            </a:endParaRPr>
          </a:p>
        </p:txBody>
      </p:sp>
    </p:spTree>
    <p:extLst>
      <p:ext uri="{BB962C8B-B14F-4D97-AF65-F5344CB8AC3E}">
        <p14:creationId xmlns:p14="http://schemas.microsoft.com/office/powerpoint/2010/main" val="42853613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indoor, sitting&#10;&#10;Description generated with high confidence">
            <a:extLst>
              <a:ext uri="{FF2B5EF4-FFF2-40B4-BE49-F238E27FC236}">
                <a16:creationId xmlns:a16="http://schemas.microsoft.com/office/drawing/2014/main" id="{DE8FBFB6-D84F-4C8E-A754-A3B0FA3B92F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017" y="0"/>
            <a:ext cx="12417287" cy="6858000"/>
          </a:xfrm>
          <a:prstGeom prst="rect">
            <a:avLst/>
          </a:prstGeom>
        </p:spPr>
      </p:pic>
      <p:sp>
        <p:nvSpPr>
          <p:cNvPr id="6" name="Rectangle 5">
            <a:extLst>
              <a:ext uri="{FF2B5EF4-FFF2-40B4-BE49-F238E27FC236}">
                <a16:creationId xmlns:a16="http://schemas.microsoft.com/office/drawing/2014/main" id="{108AFC72-A940-49C0-9E5E-2C0DC9BBB284}"/>
              </a:ext>
            </a:extLst>
          </p:cNvPr>
          <p:cNvSpPr/>
          <p:nvPr/>
        </p:nvSpPr>
        <p:spPr>
          <a:xfrm>
            <a:off x="-106017" y="3808827"/>
            <a:ext cx="12417286" cy="3049173"/>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29FA2271-60F4-4ACF-886A-71DEEC327DA8}"/>
              </a:ext>
            </a:extLst>
          </p:cNvPr>
          <p:cNvSpPr txBox="1"/>
          <p:nvPr/>
        </p:nvSpPr>
        <p:spPr>
          <a:xfrm>
            <a:off x="437321" y="4610138"/>
            <a:ext cx="11317358" cy="1446550"/>
          </a:xfrm>
          <a:prstGeom prst="rect">
            <a:avLst/>
          </a:prstGeom>
          <a:noFill/>
        </p:spPr>
        <p:txBody>
          <a:bodyPr wrap="square" rtlCol="0">
            <a:spAutoFit/>
          </a:bodyPr>
          <a:lstStyle/>
          <a:p>
            <a:r>
              <a:rPr lang="en-US" sz="4400" dirty="0">
                <a:solidFill>
                  <a:schemeClr val="bg1"/>
                </a:solidFill>
              </a:rPr>
              <a:t>Romans 5:2  ….and we confidently and joyfully </a:t>
            </a:r>
            <a:r>
              <a:rPr lang="en-US" sz="4400" dirty="0">
                <a:solidFill>
                  <a:srgbClr val="FFFF00"/>
                </a:solidFill>
              </a:rPr>
              <a:t>look forward to sharing God’s glory</a:t>
            </a:r>
            <a:r>
              <a:rPr lang="en-US" sz="4400" dirty="0">
                <a:solidFill>
                  <a:schemeClr val="bg1"/>
                </a:solidFill>
              </a:rPr>
              <a:t>.</a:t>
            </a:r>
            <a:endParaRPr lang="en-US" sz="800" dirty="0">
              <a:solidFill>
                <a:schemeClr val="bg1"/>
              </a:solidFill>
            </a:endParaRPr>
          </a:p>
        </p:txBody>
      </p:sp>
    </p:spTree>
    <p:extLst>
      <p:ext uri="{BB962C8B-B14F-4D97-AF65-F5344CB8AC3E}">
        <p14:creationId xmlns:p14="http://schemas.microsoft.com/office/powerpoint/2010/main" val="206452055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1999</TotalTime>
  <Words>399</Words>
  <Application>Microsoft Office PowerPoint</Application>
  <PresentationFormat>Widescreen</PresentationFormat>
  <Paragraphs>27</Paragraphs>
  <Slides>12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Greg Burlile</dc:creator>
  <cp:lastModifiedBy>Greg Burlile</cp:lastModifiedBy>
  <cp:revision>117</cp:revision>
  <cp:lastPrinted>2017-11-26T14:02:20Z</cp:lastPrinted>
  <dcterms:created xsi:type="dcterms:W3CDTF">2017-07-09T10:25:06Z</dcterms:created>
  <dcterms:modified xsi:type="dcterms:W3CDTF">2017-12-24T21:33:31Z</dcterms:modified>
</cp:coreProperties>
</file>