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
  </p:handoutMasterIdLst>
  <p:sldIdLst>
    <p:sldId id="275" r:id="rId2"/>
    <p:sldId id="345" r:id="rId3"/>
    <p:sldId id="347" r:id="rId4"/>
    <p:sldId id="346" r:id="rId5"/>
    <p:sldId id="343" r:id="rId6"/>
    <p:sldId id="348" r:id="rId7"/>
    <p:sldId id="344"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3F00"/>
    <a:srgbClr val="712100"/>
    <a:srgbClr val="EC44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3067FD-053F-481D-AF80-08AAF8E1C88D}"/>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4FE89E5-BE22-4013-A40D-AA9F9810B81D}"/>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369D679-28E2-4797-ACBF-E651DC9EB029}" type="datetimeFigureOut">
              <a:rPr lang="en-US" smtClean="0"/>
              <a:t>12/24/2017</a:t>
            </a:fld>
            <a:endParaRPr lang="en-US"/>
          </a:p>
        </p:txBody>
      </p:sp>
      <p:sp>
        <p:nvSpPr>
          <p:cNvPr id="4" name="Footer Placeholder 3">
            <a:extLst>
              <a:ext uri="{FF2B5EF4-FFF2-40B4-BE49-F238E27FC236}">
                <a16:creationId xmlns:a16="http://schemas.microsoft.com/office/drawing/2014/main" id="{A1C07471-32E4-4033-A623-E011F3C1DDA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7478963-EEA5-4DE9-A7DB-909652847F52}"/>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4454B94-D5B4-41CA-BE64-D6967262C8B8}" type="slidenum">
              <a:rPr lang="en-US" smtClean="0"/>
              <a:t>‹#›</a:t>
            </a:fld>
            <a:endParaRPr lang="en-US"/>
          </a:p>
        </p:txBody>
      </p:sp>
    </p:spTree>
    <p:extLst>
      <p:ext uri="{BB962C8B-B14F-4D97-AF65-F5344CB8AC3E}">
        <p14:creationId xmlns:p14="http://schemas.microsoft.com/office/powerpoint/2010/main" val="26363808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C7D7-DE9E-4FFB-9C8A-7009B21C07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6C3988-174E-4888-8EA8-D6BA75E33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D1B732-F36E-49EF-A551-AEE43BA6368F}"/>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5" name="Footer Placeholder 4">
            <a:extLst>
              <a:ext uri="{FF2B5EF4-FFF2-40B4-BE49-F238E27FC236}">
                <a16:creationId xmlns:a16="http://schemas.microsoft.com/office/drawing/2014/main" id="{359E4C42-5B0B-4009-8905-BC74F64D4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892DB3-4223-4A06-8ADD-75E5AFEB722C}"/>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39148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739C-111A-4889-94C0-670B98599D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830D6B-424A-4AA3-9649-0E530DDE9C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C096D-79CC-400F-95CB-097B1CF871EC}"/>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5" name="Footer Placeholder 4">
            <a:extLst>
              <a:ext uri="{FF2B5EF4-FFF2-40B4-BE49-F238E27FC236}">
                <a16:creationId xmlns:a16="http://schemas.microsoft.com/office/drawing/2014/main" id="{A2E59A10-600E-453B-8D85-42636D8A5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C02F5-FF09-48FA-8111-158676239F7F}"/>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39355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4EA2F1-FC9C-429D-A9B0-48A9E57D19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5DCA35-F1EE-4367-A27C-407DDAE3D6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4243A-BC49-4B2E-80BD-FB881D7B9EB1}"/>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5" name="Footer Placeholder 4">
            <a:extLst>
              <a:ext uri="{FF2B5EF4-FFF2-40B4-BE49-F238E27FC236}">
                <a16:creationId xmlns:a16="http://schemas.microsoft.com/office/drawing/2014/main" id="{3383DFBC-7B19-4CE6-B836-9A790441D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AE0B4D-A81D-4CF4-8980-62CB25084FA8}"/>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61014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B41D2-5D1E-4EC5-B34E-B393D61D3D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D70785-0F89-4BDC-B6C3-EFF4702340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375A38-A562-45D5-AE01-4A42C9AB41CC}"/>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5" name="Footer Placeholder 4">
            <a:extLst>
              <a:ext uri="{FF2B5EF4-FFF2-40B4-BE49-F238E27FC236}">
                <a16:creationId xmlns:a16="http://schemas.microsoft.com/office/drawing/2014/main" id="{5ABA619C-44AC-4654-8CB6-2E4CC70F9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1D7FB-9147-44CB-A4DB-706B6B9A9B00}"/>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225456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29A9-AA4D-42DA-A4CC-BC79150525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9D3F0C-D285-4FD0-8EA5-EA93DFCB42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07DE002-F9DA-4CDC-A180-35EE06D323E7}"/>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5" name="Footer Placeholder 4">
            <a:extLst>
              <a:ext uri="{FF2B5EF4-FFF2-40B4-BE49-F238E27FC236}">
                <a16:creationId xmlns:a16="http://schemas.microsoft.com/office/drawing/2014/main" id="{B87B980A-206D-420C-8C50-1E390006C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A3FA5-4EDA-4D19-99B1-93DDE1286AE9}"/>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963132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8DDBD-668C-4A6D-947D-AA7921AFCA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01122D-5CF4-4D5C-B4F7-1C5FBF5B5B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B4C6A6-E60C-468D-BFEC-5883DE75CE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95B523-7D53-4921-A08A-967DC0A6FE42}"/>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6" name="Footer Placeholder 5">
            <a:extLst>
              <a:ext uri="{FF2B5EF4-FFF2-40B4-BE49-F238E27FC236}">
                <a16:creationId xmlns:a16="http://schemas.microsoft.com/office/drawing/2014/main" id="{7FB89615-B572-4FAF-8180-2C058B6F80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10A18-3B3A-4631-A862-272F08AFE715}"/>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645959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12F0D-A561-43F2-9F76-95F5EDA5E3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AEAF64-465D-4F74-A6AF-BCAA005E04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F820CE7-D2B9-4535-AEF0-53AE0317B2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2A17DD-9DF4-4D61-924C-8D748D955A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83BA06-61E6-45D7-A420-F511291F02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C415C9-0F57-4ABD-B7C5-3C410EE0D215}"/>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8" name="Footer Placeholder 7">
            <a:extLst>
              <a:ext uri="{FF2B5EF4-FFF2-40B4-BE49-F238E27FC236}">
                <a16:creationId xmlns:a16="http://schemas.microsoft.com/office/drawing/2014/main" id="{F7323D88-32A9-4D38-AD60-811664EDBA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94BD6D-4188-42E8-B3E6-402EA4BADE84}"/>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221708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C5388-E0C3-4187-9C9D-FADDE3D5E4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F383BC-0676-4D35-91B4-1E7DFA223AA0}"/>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4" name="Footer Placeholder 3">
            <a:extLst>
              <a:ext uri="{FF2B5EF4-FFF2-40B4-BE49-F238E27FC236}">
                <a16:creationId xmlns:a16="http://schemas.microsoft.com/office/drawing/2014/main" id="{256E09CD-2213-43C1-9552-EE11801963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B3C8BE-7D63-4047-8D7D-879F6F6CBDAD}"/>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69978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D31362-6B85-4ADF-AE91-3786C3A9186E}"/>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3" name="Footer Placeholder 2">
            <a:extLst>
              <a:ext uri="{FF2B5EF4-FFF2-40B4-BE49-F238E27FC236}">
                <a16:creationId xmlns:a16="http://schemas.microsoft.com/office/drawing/2014/main" id="{A621BDDC-24E1-4D52-8CE1-52CC8A965C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E454E5-9277-4B30-B8B5-67B4163444EA}"/>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299263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D99CE-00CD-4CF8-BA8D-A95DF5BCF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D546EF-4B17-43C2-84D0-597D95CA4F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7B6ADB-815B-48FE-857A-BC4EE5AB0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AFCAB5-8200-4332-9CC4-39408221F697}"/>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6" name="Footer Placeholder 5">
            <a:extLst>
              <a:ext uri="{FF2B5EF4-FFF2-40B4-BE49-F238E27FC236}">
                <a16:creationId xmlns:a16="http://schemas.microsoft.com/office/drawing/2014/main" id="{2BFE4CD5-BB46-4522-AE54-E327A05526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784FA3-C25F-4671-A0FA-07016E76CE47}"/>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57215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FC33-42E5-4296-828B-46B9FB15C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E8FAD9-D1FE-4F1C-B92A-378FEE8870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5AF5B7-A758-43F6-95A0-6DEBCA50F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23A429-FFEB-4A82-A641-AF5378F8BF78}"/>
              </a:ext>
            </a:extLst>
          </p:cNvPr>
          <p:cNvSpPr>
            <a:spLocks noGrp="1"/>
          </p:cNvSpPr>
          <p:nvPr>
            <p:ph type="dt" sz="half" idx="10"/>
          </p:nvPr>
        </p:nvSpPr>
        <p:spPr/>
        <p:txBody>
          <a:bodyPr/>
          <a:lstStyle/>
          <a:p>
            <a:fld id="{CB9C7175-54D9-4F3E-A899-3E0E6A19D225}" type="datetimeFigureOut">
              <a:rPr lang="en-US" smtClean="0"/>
              <a:t>12/24/2017</a:t>
            </a:fld>
            <a:endParaRPr lang="en-US"/>
          </a:p>
        </p:txBody>
      </p:sp>
      <p:sp>
        <p:nvSpPr>
          <p:cNvPr id="6" name="Footer Placeholder 5">
            <a:extLst>
              <a:ext uri="{FF2B5EF4-FFF2-40B4-BE49-F238E27FC236}">
                <a16:creationId xmlns:a16="http://schemas.microsoft.com/office/drawing/2014/main" id="{F6A41758-76B1-4379-B006-A4163B56DA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2980DC-3425-41EC-8D43-BD0580B58ABC}"/>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97108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68BA0E-433D-4C89-8381-45C180510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33503D-8D30-4BD1-9149-44576ECC9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011C6D-94F9-4B61-8F29-5BA4B8EFA7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C7175-54D9-4F3E-A899-3E0E6A19D225}" type="datetimeFigureOut">
              <a:rPr lang="en-US" smtClean="0"/>
              <a:t>12/24/2017</a:t>
            </a:fld>
            <a:endParaRPr lang="en-US"/>
          </a:p>
        </p:txBody>
      </p:sp>
      <p:sp>
        <p:nvSpPr>
          <p:cNvPr id="5" name="Footer Placeholder 4">
            <a:extLst>
              <a:ext uri="{FF2B5EF4-FFF2-40B4-BE49-F238E27FC236}">
                <a16:creationId xmlns:a16="http://schemas.microsoft.com/office/drawing/2014/main" id="{0E2E1657-011D-4E2C-BED0-404C36C24D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C7B4AC-6A40-41A4-9C9C-BC68880773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650BB-3FDA-4B35-9717-CF46DB3C749B}" type="slidenum">
              <a:rPr lang="en-US" smtClean="0"/>
              <a:t>‹#›</a:t>
            </a:fld>
            <a:endParaRPr lang="en-US"/>
          </a:p>
        </p:txBody>
      </p:sp>
    </p:spTree>
    <p:extLst>
      <p:ext uri="{BB962C8B-B14F-4D97-AF65-F5344CB8AC3E}">
        <p14:creationId xmlns:p14="http://schemas.microsoft.com/office/powerpoint/2010/main" val="2842995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359D53-B5BD-4DBB-8D1F-42D35C450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72014" cy="6858000"/>
          </a:xfrm>
          <a:prstGeom prst="rect">
            <a:avLst/>
          </a:prstGeom>
        </p:spPr>
      </p:pic>
    </p:spTree>
    <p:extLst>
      <p:ext uri="{BB962C8B-B14F-4D97-AF65-F5344CB8AC3E}">
        <p14:creationId xmlns:p14="http://schemas.microsoft.com/office/powerpoint/2010/main" val="167472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138D8-9786-4CDA-9F83-064AE3A4F251}"/>
              </a:ext>
            </a:extLst>
          </p:cNvPr>
          <p:cNvSpPr txBox="1"/>
          <p:nvPr/>
        </p:nvSpPr>
        <p:spPr>
          <a:xfrm>
            <a:off x="243281" y="343949"/>
            <a:ext cx="2816348" cy="584775"/>
          </a:xfrm>
          <a:prstGeom prst="rect">
            <a:avLst/>
          </a:prstGeom>
          <a:noFill/>
        </p:spPr>
        <p:txBody>
          <a:bodyPr wrap="none" rtlCol="0">
            <a:spAutoFit/>
          </a:bodyPr>
          <a:lstStyle/>
          <a:p>
            <a:r>
              <a:rPr lang="en-US" sz="3200" dirty="0">
                <a:solidFill>
                  <a:srgbClr val="FFFF00"/>
                </a:solidFill>
              </a:rPr>
              <a:t>Isaiah 9:1-7 ESV</a:t>
            </a:r>
            <a:endParaRPr lang="en-US" dirty="0">
              <a:solidFill>
                <a:srgbClr val="FFFF00"/>
              </a:solidFill>
            </a:endParaRPr>
          </a:p>
        </p:txBody>
      </p:sp>
      <p:sp>
        <p:nvSpPr>
          <p:cNvPr id="5" name="TextBox 4">
            <a:extLst>
              <a:ext uri="{FF2B5EF4-FFF2-40B4-BE49-F238E27FC236}">
                <a16:creationId xmlns:a16="http://schemas.microsoft.com/office/drawing/2014/main" id="{0EE0D7A8-BA0D-43A8-8C4F-15154D827009}"/>
              </a:ext>
            </a:extLst>
          </p:cNvPr>
          <p:cNvSpPr txBox="1"/>
          <p:nvPr/>
        </p:nvSpPr>
        <p:spPr>
          <a:xfrm>
            <a:off x="671119" y="1033243"/>
            <a:ext cx="10276513" cy="4832092"/>
          </a:xfrm>
          <a:prstGeom prst="rect">
            <a:avLst/>
          </a:prstGeom>
          <a:noFill/>
        </p:spPr>
        <p:txBody>
          <a:bodyPr wrap="square" rtlCol="0">
            <a:spAutoFit/>
          </a:bodyPr>
          <a:lstStyle/>
          <a:p>
            <a:r>
              <a:rPr lang="en-US" sz="2800" dirty="0">
                <a:solidFill>
                  <a:srgbClr val="FFFF00"/>
                </a:solidFill>
              </a:rPr>
              <a:t>1</a:t>
            </a:r>
            <a:r>
              <a:rPr lang="en-US" sz="2800" dirty="0">
                <a:solidFill>
                  <a:schemeClr val="bg1"/>
                </a:solidFill>
              </a:rPr>
              <a:t> But there will be no gloom for her who was in anguish. In the former time he brought into contempt the land of Zebulun and the land of Naphtali, but in the latter time he has made glorious the way of the sea, the land beyond the Jordan, Galilee of the nations.</a:t>
            </a:r>
          </a:p>
          <a:p>
            <a:endParaRPr lang="en-US" sz="2800" dirty="0">
              <a:solidFill>
                <a:schemeClr val="bg1"/>
              </a:solidFill>
            </a:endParaRPr>
          </a:p>
          <a:p>
            <a:r>
              <a:rPr lang="en-US" sz="2800" dirty="0">
                <a:solidFill>
                  <a:srgbClr val="FFFF00"/>
                </a:solidFill>
              </a:rPr>
              <a:t>2</a:t>
            </a:r>
            <a:r>
              <a:rPr lang="en-US" sz="2800" dirty="0">
                <a:solidFill>
                  <a:schemeClr val="bg1"/>
                </a:solidFill>
              </a:rPr>
              <a:t> The people who walked in darkness have seen a great light;</a:t>
            </a:r>
          </a:p>
          <a:p>
            <a:r>
              <a:rPr lang="en-US" sz="2800" dirty="0">
                <a:solidFill>
                  <a:schemeClr val="bg1"/>
                </a:solidFill>
              </a:rPr>
              <a:t>those who dwelt in a land of deep darkness, on them has light shone.</a:t>
            </a:r>
          </a:p>
          <a:p>
            <a:endParaRPr lang="en-US" sz="2800" dirty="0">
              <a:solidFill>
                <a:schemeClr val="bg1"/>
              </a:solidFill>
            </a:endParaRPr>
          </a:p>
          <a:p>
            <a:r>
              <a:rPr lang="en-US" sz="2800" dirty="0">
                <a:solidFill>
                  <a:srgbClr val="FFFF00"/>
                </a:solidFill>
              </a:rPr>
              <a:t>3</a:t>
            </a:r>
            <a:r>
              <a:rPr lang="en-US" sz="2800" dirty="0">
                <a:solidFill>
                  <a:schemeClr val="bg1"/>
                </a:solidFill>
              </a:rPr>
              <a:t> You have multiplied the nation; you have increased its joy;</a:t>
            </a:r>
          </a:p>
          <a:p>
            <a:r>
              <a:rPr lang="en-US" sz="2800" dirty="0">
                <a:solidFill>
                  <a:schemeClr val="bg1"/>
                </a:solidFill>
              </a:rPr>
              <a:t>they rejoice before you as with joy at the harvest, as they are glad when they divide the spoil.</a:t>
            </a:r>
          </a:p>
        </p:txBody>
      </p:sp>
    </p:spTree>
    <p:extLst>
      <p:ext uri="{BB962C8B-B14F-4D97-AF65-F5344CB8AC3E}">
        <p14:creationId xmlns:p14="http://schemas.microsoft.com/office/powerpoint/2010/main" val="280548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138D8-9786-4CDA-9F83-064AE3A4F251}"/>
              </a:ext>
            </a:extLst>
          </p:cNvPr>
          <p:cNvSpPr txBox="1"/>
          <p:nvPr/>
        </p:nvSpPr>
        <p:spPr>
          <a:xfrm>
            <a:off x="243281" y="343949"/>
            <a:ext cx="2816348" cy="584775"/>
          </a:xfrm>
          <a:prstGeom prst="rect">
            <a:avLst/>
          </a:prstGeom>
          <a:noFill/>
        </p:spPr>
        <p:txBody>
          <a:bodyPr wrap="none" rtlCol="0">
            <a:spAutoFit/>
          </a:bodyPr>
          <a:lstStyle/>
          <a:p>
            <a:r>
              <a:rPr lang="en-US" sz="3200" dirty="0">
                <a:solidFill>
                  <a:srgbClr val="FFFF00"/>
                </a:solidFill>
              </a:rPr>
              <a:t>Isaiah 9:1-7 ESV</a:t>
            </a:r>
            <a:endParaRPr lang="en-US" dirty="0">
              <a:solidFill>
                <a:srgbClr val="FFFF00"/>
              </a:solidFill>
            </a:endParaRPr>
          </a:p>
        </p:txBody>
      </p:sp>
      <p:sp>
        <p:nvSpPr>
          <p:cNvPr id="5" name="TextBox 4">
            <a:extLst>
              <a:ext uri="{FF2B5EF4-FFF2-40B4-BE49-F238E27FC236}">
                <a16:creationId xmlns:a16="http://schemas.microsoft.com/office/drawing/2014/main" id="{0EE0D7A8-BA0D-43A8-8C4F-15154D827009}"/>
              </a:ext>
            </a:extLst>
          </p:cNvPr>
          <p:cNvSpPr txBox="1"/>
          <p:nvPr/>
        </p:nvSpPr>
        <p:spPr>
          <a:xfrm>
            <a:off x="671119" y="1033243"/>
            <a:ext cx="10276513" cy="3970318"/>
          </a:xfrm>
          <a:prstGeom prst="rect">
            <a:avLst/>
          </a:prstGeom>
          <a:noFill/>
        </p:spPr>
        <p:txBody>
          <a:bodyPr wrap="square" rtlCol="0">
            <a:spAutoFit/>
          </a:bodyPr>
          <a:lstStyle/>
          <a:p>
            <a:r>
              <a:rPr lang="en-US" sz="2800" dirty="0">
                <a:solidFill>
                  <a:srgbClr val="FFFF00"/>
                </a:solidFill>
              </a:rPr>
              <a:t>4</a:t>
            </a:r>
            <a:r>
              <a:rPr lang="en-US" sz="2800" dirty="0">
                <a:solidFill>
                  <a:schemeClr val="bg1"/>
                </a:solidFill>
              </a:rPr>
              <a:t> For the yoke of his burden, and the staff for his shoulder, the rod of his oppressor, you have broken as on the day of Midian.</a:t>
            </a:r>
          </a:p>
          <a:p>
            <a:endParaRPr lang="en-US" sz="2800" dirty="0">
              <a:solidFill>
                <a:schemeClr val="bg1"/>
              </a:solidFill>
            </a:endParaRPr>
          </a:p>
          <a:p>
            <a:r>
              <a:rPr lang="en-US" sz="2800" dirty="0">
                <a:solidFill>
                  <a:srgbClr val="FFFF00"/>
                </a:solidFill>
              </a:rPr>
              <a:t>5</a:t>
            </a:r>
            <a:r>
              <a:rPr lang="en-US" sz="2800" dirty="0">
                <a:solidFill>
                  <a:schemeClr val="bg1"/>
                </a:solidFill>
              </a:rPr>
              <a:t> For every boot of the tramping warrior in battle tumult and every garment rolled in blood will be burned as fuel for the fire.</a:t>
            </a:r>
          </a:p>
          <a:p>
            <a:endParaRPr lang="en-US" sz="2800" dirty="0">
              <a:solidFill>
                <a:schemeClr val="bg1"/>
              </a:solidFill>
            </a:endParaRPr>
          </a:p>
          <a:p>
            <a:r>
              <a:rPr lang="en-US" sz="2800" dirty="0">
                <a:solidFill>
                  <a:srgbClr val="FFFF00"/>
                </a:solidFill>
              </a:rPr>
              <a:t>6</a:t>
            </a:r>
            <a:r>
              <a:rPr lang="en-US" sz="2800" dirty="0">
                <a:solidFill>
                  <a:schemeClr val="bg1"/>
                </a:solidFill>
              </a:rPr>
              <a:t> For to us a child is born, to us a son is given; and the government shall be upon his shoulder, and his name shall be called Wonderful Counselor, Mighty God, Everlasting Father, Prince of Peace.</a:t>
            </a:r>
          </a:p>
        </p:txBody>
      </p:sp>
    </p:spTree>
    <p:extLst>
      <p:ext uri="{BB962C8B-B14F-4D97-AF65-F5344CB8AC3E}">
        <p14:creationId xmlns:p14="http://schemas.microsoft.com/office/powerpoint/2010/main" val="292951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138D8-9786-4CDA-9F83-064AE3A4F251}"/>
              </a:ext>
            </a:extLst>
          </p:cNvPr>
          <p:cNvSpPr txBox="1"/>
          <p:nvPr/>
        </p:nvSpPr>
        <p:spPr>
          <a:xfrm>
            <a:off x="243281" y="343949"/>
            <a:ext cx="2816348" cy="584775"/>
          </a:xfrm>
          <a:prstGeom prst="rect">
            <a:avLst/>
          </a:prstGeom>
          <a:noFill/>
        </p:spPr>
        <p:txBody>
          <a:bodyPr wrap="none" rtlCol="0">
            <a:spAutoFit/>
          </a:bodyPr>
          <a:lstStyle/>
          <a:p>
            <a:r>
              <a:rPr lang="en-US" sz="3200" dirty="0">
                <a:solidFill>
                  <a:srgbClr val="FFFF00"/>
                </a:solidFill>
              </a:rPr>
              <a:t>Isaiah 9:1-7 ESV</a:t>
            </a:r>
            <a:endParaRPr lang="en-US" dirty="0">
              <a:solidFill>
                <a:srgbClr val="FFFF00"/>
              </a:solidFill>
            </a:endParaRPr>
          </a:p>
        </p:txBody>
      </p:sp>
      <p:sp>
        <p:nvSpPr>
          <p:cNvPr id="5" name="TextBox 4">
            <a:extLst>
              <a:ext uri="{FF2B5EF4-FFF2-40B4-BE49-F238E27FC236}">
                <a16:creationId xmlns:a16="http://schemas.microsoft.com/office/drawing/2014/main" id="{0EE0D7A8-BA0D-43A8-8C4F-15154D827009}"/>
              </a:ext>
            </a:extLst>
          </p:cNvPr>
          <p:cNvSpPr txBox="1"/>
          <p:nvPr/>
        </p:nvSpPr>
        <p:spPr>
          <a:xfrm>
            <a:off x="671119" y="1033243"/>
            <a:ext cx="10276513" cy="1815882"/>
          </a:xfrm>
          <a:prstGeom prst="rect">
            <a:avLst/>
          </a:prstGeom>
          <a:noFill/>
        </p:spPr>
        <p:txBody>
          <a:bodyPr wrap="square" rtlCol="0">
            <a:spAutoFit/>
          </a:bodyPr>
          <a:lstStyle/>
          <a:p>
            <a:r>
              <a:rPr lang="en-US" sz="2800" dirty="0">
                <a:solidFill>
                  <a:srgbClr val="FFFF00"/>
                </a:solidFill>
              </a:rPr>
              <a:t>7 </a:t>
            </a:r>
            <a:r>
              <a:rPr lang="en-US" sz="2800" dirty="0">
                <a:solidFill>
                  <a:schemeClr val="bg1"/>
                </a:solidFill>
              </a:rPr>
              <a:t>Of the increase of his government and of peace there will be no end, on the throne of David and over his kingdom, to establish it and to uphold it with justice and with righteousness from this time forth and forevermore. The zeal of the Lord of hosts will do this.</a:t>
            </a:r>
          </a:p>
        </p:txBody>
      </p:sp>
    </p:spTree>
    <p:extLst>
      <p:ext uri="{BB962C8B-B14F-4D97-AF65-F5344CB8AC3E}">
        <p14:creationId xmlns:p14="http://schemas.microsoft.com/office/powerpoint/2010/main" val="66862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58077EC1-79FB-4C3B-9080-8F45F69CB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69480" cy="6858001"/>
          </a:xfrm>
          <a:prstGeom prst="rect">
            <a:avLst/>
          </a:prstGeom>
        </p:spPr>
      </p:pic>
      <p:sp>
        <p:nvSpPr>
          <p:cNvPr id="4" name="Rectangle 3">
            <a:extLst>
              <a:ext uri="{FF2B5EF4-FFF2-40B4-BE49-F238E27FC236}">
                <a16:creationId xmlns:a16="http://schemas.microsoft.com/office/drawing/2014/main" id="{7C86FCAA-C26B-4B14-9358-4439D4A0BBAC}"/>
              </a:ext>
            </a:extLst>
          </p:cNvPr>
          <p:cNvSpPr/>
          <p:nvPr/>
        </p:nvSpPr>
        <p:spPr>
          <a:xfrm>
            <a:off x="0" y="-1"/>
            <a:ext cx="12269480" cy="6858000"/>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1F234362-A033-4E2D-8C47-B435F020A3BF}"/>
              </a:ext>
            </a:extLst>
          </p:cNvPr>
          <p:cNvSpPr txBox="1"/>
          <p:nvPr/>
        </p:nvSpPr>
        <p:spPr>
          <a:xfrm>
            <a:off x="806161" y="1376679"/>
            <a:ext cx="10579678" cy="4770537"/>
          </a:xfrm>
          <a:prstGeom prst="rect">
            <a:avLst/>
          </a:prstGeom>
          <a:noFill/>
        </p:spPr>
        <p:txBody>
          <a:bodyPr wrap="square" rtlCol="0">
            <a:spAutoFit/>
          </a:bodyPr>
          <a:lstStyle/>
          <a:p>
            <a:r>
              <a:rPr lang="en-US" sz="4000" dirty="0">
                <a:solidFill>
                  <a:schemeClr val="bg1"/>
                </a:solidFill>
              </a:rPr>
              <a:t>* He </a:t>
            </a:r>
            <a:r>
              <a:rPr lang="en-US" sz="4000" u="sng" dirty="0">
                <a:solidFill>
                  <a:srgbClr val="FFFF00"/>
                </a:solidFill>
              </a:rPr>
              <a:t>forgives us completely</a:t>
            </a:r>
          </a:p>
          <a:p>
            <a:r>
              <a:rPr lang="en-US" sz="3200" dirty="0">
                <a:solidFill>
                  <a:schemeClr val="bg1"/>
                </a:solidFill>
              </a:rPr>
              <a:t>(Psalm 103:3, 10-12)</a:t>
            </a:r>
          </a:p>
          <a:p>
            <a:endParaRPr lang="en-US" sz="4000" dirty="0">
              <a:solidFill>
                <a:schemeClr val="bg1"/>
              </a:solidFill>
            </a:endParaRPr>
          </a:p>
          <a:p>
            <a:r>
              <a:rPr lang="en-US" sz="4000" dirty="0">
                <a:solidFill>
                  <a:schemeClr val="bg1"/>
                </a:solidFill>
              </a:rPr>
              <a:t>* He knows us </a:t>
            </a:r>
            <a:r>
              <a:rPr lang="en-US" sz="4000" u="sng" dirty="0">
                <a:solidFill>
                  <a:srgbClr val="FFFF00"/>
                </a:solidFill>
              </a:rPr>
              <a:t>completely</a:t>
            </a:r>
          </a:p>
          <a:p>
            <a:r>
              <a:rPr lang="en-US" sz="3200" dirty="0">
                <a:solidFill>
                  <a:schemeClr val="bg1"/>
                </a:solidFill>
              </a:rPr>
              <a:t>(Psalm 103:14)</a:t>
            </a:r>
          </a:p>
          <a:p>
            <a:endParaRPr lang="en-US" sz="4000" dirty="0">
              <a:solidFill>
                <a:schemeClr val="bg1"/>
              </a:solidFill>
            </a:endParaRPr>
          </a:p>
          <a:p>
            <a:r>
              <a:rPr lang="en-US" sz="4000" dirty="0">
                <a:solidFill>
                  <a:schemeClr val="bg1"/>
                </a:solidFill>
              </a:rPr>
              <a:t>* He </a:t>
            </a:r>
            <a:r>
              <a:rPr lang="en-US" sz="4000" u="sng" dirty="0">
                <a:solidFill>
                  <a:srgbClr val="FFFF00"/>
                </a:solidFill>
              </a:rPr>
              <a:t>loves us forever</a:t>
            </a:r>
          </a:p>
          <a:p>
            <a:r>
              <a:rPr lang="en-US" sz="3200" dirty="0">
                <a:solidFill>
                  <a:schemeClr val="bg1"/>
                </a:solidFill>
              </a:rPr>
              <a:t>(Psalm 103:8)</a:t>
            </a:r>
          </a:p>
        </p:txBody>
      </p:sp>
      <p:sp>
        <p:nvSpPr>
          <p:cNvPr id="6" name="TextBox 5">
            <a:extLst>
              <a:ext uri="{FF2B5EF4-FFF2-40B4-BE49-F238E27FC236}">
                <a16:creationId xmlns:a16="http://schemas.microsoft.com/office/drawing/2014/main" id="{37280647-2B89-4759-9BA2-1D89F49D2D05}"/>
              </a:ext>
            </a:extLst>
          </p:cNvPr>
          <p:cNvSpPr txBox="1"/>
          <p:nvPr/>
        </p:nvSpPr>
        <p:spPr>
          <a:xfrm>
            <a:off x="0" y="356841"/>
            <a:ext cx="12269480" cy="769441"/>
          </a:xfrm>
          <a:prstGeom prst="rect">
            <a:avLst/>
          </a:prstGeom>
          <a:solidFill>
            <a:schemeClr val="bg1"/>
          </a:solidFill>
        </p:spPr>
        <p:txBody>
          <a:bodyPr wrap="square" rtlCol="0">
            <a:spAutoFit/>
          </a:bodyPr>
          <a:lstStyle/>
          <a:p>
            <a:pPr algn="ctr"/>
            <a:r>
              <a:rPr lang="en-US" sz="4400" b="1" dirty="0"/>
              <a:t>Jesus: Everlasting Father</a:t>
            </a:r>
          </a:p>
        </p:txBody>
      </p:sp>
    </p:spTree>
    <p:extLst>
      <p:ext uri="{BB962C8B-B14F-4D97-AF65-F5344CB8AC3E}">
        <p14:creationId xmlns:p14="http://schemas.microsoft.com/office/powerpoint/2010/main" val="275640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58077EC1-79FB-4C3B-9080-8F45F69CB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69480" cy="6858001"/>
          </a:xfrm>
          <a:prstGeom prst="rect">
            <a:avLst/>
          </a:prstGeom>
        </p:spPr>
      </p:pic>
      <p:sp>
        <p:nvSpPr>
          <p:cNvPr id="4" name="Rectangle 3">
            <a:extLst>
              <a:ext uri="{FF2B5EF4-FFF2-40B4-BE49-F238E27FC236}">
                <a16:creationId xmlns:a16="http://schemas.microsoft.com/office/drawing/2014/main" id="{7C86FCAA-C26B-4B14-9358-4439D4A0BBAC}"/>
              </a:ext>
            </a:extLst>
          </p:cNvPr>
          <p:cNvSpPr/>
          <p:nvPr/>
        </p:nvSpPr>
        <p:spPr>
          <a:xfrm>
            <a:off x="0" y="-1"/>
            <a:ext cx="12269480" cy="6858000"/>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1F234362-A033-4E2D-8C47-B435F020A3BF}"/>
              </a:ext>
            </a:extLst>
          </p:cNvPr>
          <p:cNvSpPr txBox="1"/>
          <p:nvPr/>
        </p:nvSpPr>
        <p:spPr>
          <a:xfrm>
            <a:off x="806161" y="1376679"/>
            <a:ext cx="10579678" cy="3539430"/>
          </a:xfrm>
          <a:prstGeom prst="rect">
            <a:avLst/>
          </a:prstGeom>
          <a:noFill/>
        </p:spPr>
        <p:txBody>
          <a:bodyPr wrap="square" rtlCol="0">
            <a:spAutoFit/>
          </a:bodyPr>
          <a:lstStyle/>
          <a:p>
            <a:r>
              <a:rPr lang="en-US" sz="4000" dirty="0">
                <a:solidFill>
                  <a:schemeClr val="bg1"/>
                </a:solidFill>
              </a:rPr>
              <a:t>* Jesus </a:t>
            </a:r>
            <a:r>
              <a:rPr lang="en-US" sz="4000" u="sng" dirty="0">
                <a:solidFill>
                  <a:srgbClr val="FFFF00"/>
                </a:solidFill>
              </a:rPr>
              <a:t>secured our peace</a:t>
            </a:r>
            <a:r>
              <a:rPr lang="en-US" sz="4000" dirty="0">
                <a:solidFill>
                  <a:schemeClr val="bg1"/>
                </a:solidFill>
              </a:rPr>
              <a:t> with God through His death on the cross</a:t>
            </a:r>
            <a:endParaRPr lang="en-US" sz="4000" u="sng" dirty="0">
              <a:solidFill>
                <a:srgbClr val="FFFF00"/>
              </a:solidFill>
            </a:endParaRPr>
          </a:p>
          <a:p>
            <a:r>
              <a:rPr lang="en-US" sz="3200" dirty="0">
                <a:solidFill>
                  <a:schemeClr val="bg1"/>
                </a:solidFill>
              </a:rPr>
              <a:t>(1 Peter 3:18; Romans 5:8-10)</a:t>
            </a:r>
          </a:p>
          <a:p>
            <a:endParaRPr lang="en-US" sz="4000" dirty="0">
              <a:solidFill>
                <a:schemeClr val="bg1"/>
              </a:solidFill>
            </a:endParaRPr>
          </a:p>
          <a:p>
            <a:r>
              <a:rPr lang="en-US" sz="4000" dirty="0">
                <a:solidFill>
                  <a:schemeClr val="bg1"/>
                </a:solidFill>
              </a:rPr>
              <a:t>* Jesus is the source of our peace </a:t>
            </a:r>
            <a:r>
              <a:rPr lang="en-US" sz="4000" u="sng" dirty="0">
                <a:solidFill>
                  <a:srgbClr val="FFFF00"/>
                </a:solidFill>
              </a:rPr>
              <a:t>on a daily basis</a:t>
            </a:r>
          </a:p>
          <a:p>
            <a:r>
              <a:rPr lang="en-US" sz="3200" dirty="0">
                <a:solidFill>
                  <a:schemeClr val="bg1"/>
                </a:solidFill>
              </a:rPr>
              <a:t>(John 14:27; Philippians 4:6-7; Daniel 3:16-20; Romans 15:13)</a:t>
            </a:r>
          </a:p>
        </p:txBody>
      </p:sp>
      <p:sp>
        <p:nvSpPr>
          <p:cNvPr id="6" name="TextBox 5">
            <a:extLst>
              <a:ext uri="{FF2B5EF4-FFF2-40B4-BE49-F238E27FC236}">
                <a16:creationId xmlns:a16="http://schemas.microsoft.com/office/drawing/2014/main" id="{37280647-2B89-4759-9BA2-1D89F49D2D05}"/>
              </a:ext>
            </a:extLst>
          </p:cNvPr>
          <p:cNvSpPr txBox="1"/>
          <p:nvPr/>
        </p:nvSpPr>
        <p:spPr>
          <a:xfrm>
            <a:off x="0" y="356841"/>
            <a:ext cx="12269480" cy="769441"/>
          </a:xfrm>
          <a:prstGeom prst="rect">
            <a:avLst/>
          </a:prstGeom>
          <a:solidFill>
            <a:schemeClr val="bg1"/>
          </a:solidFill>
        </p:spPr>
        <p:txBody>
          <a:bodyPr wrap="square" rtlCol="0">
            <a:spAutoFit/>
          </a:bodyPr>
          <a:lstStyle/>
          <a:p>
            <a:pPr algn="ctr"/>
            <a:r>
              <a:rPr lang="en-US" sz="4400" b="1" dirty="0"/>
              <a:t>Jesus: Prince of Peace</a:t>
            </a:r>
          </a:p>
        </p:txBody>
      </p:sp>
    </p:spTree>
    <p:extLst>
      <p:ext uri="{BB962C8B-B14F-4D97-AF65-F5344CB8AC3E}">
        <p14:creationId xmlns:p14="http://schemas.microsoft.com/office/powerpoint/2010/main" val="336637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359D53-B5BD-4DBB-8D1F-42D35C450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72014" cy="6858000"/>
          </a:xfrm>
          <a:prstGeom prst="rect">
            <a:avLst/>
          </a:prstGeom>
        </p:spPr>
      </p:pic>
    </p:spTree>
    <p:extLst>
      <p:ext uri="{BB962C8B-B14F-4D97-AF65-F5344CB8AC3E}">
        <p14:creationId xmlns:p14="http://schemas.microsoft.com/office/powerpoint/2010/main" val="2617272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1950</TotalTime>
  <Words>371</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108</cp:revision>
  <cp:lastPrinted>2017-11-26T14:02:20Z</cp:lastPrinted>
  <dcterms:created xsi:type="dcterms:W3CDTF">2017-07-09T10:25:06Z</dcterms:created>
  <dcterms:modified xsi:type="dcterms:W3CDTF">2017-12-24T13:50:32Z</dcterms:modified>
</cp:coreProperties>
</file>