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9"/>
  </p:handoutMasterIdLst>
  <p:sldIdLst>
    <p:sldId id="275" r:id="rId2"/>
    <p:sldId id="345" r:id="rId3"/>
    <p:sldId id="347" r:id="rId4"/>
    <p:sldId id="346" r:id="rId5"/>
    <p:sldId id="343" r:id="rId6"/>
    <p:sldId id="348" r:id="rId7"/>
    <p:sldId id="344"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3F00"/>
    <a:srgbClr val="712100"/>
    <a:srgbClr val="EC440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474"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73067FD-053F-481D-AF80-08AAF8E1C88D}"/>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64FE89E5-BE22-4013-A40D-AA9F9810B81D}"/>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0369D679-28E2-4797-ACBF-E651DC9EB029}" type="datetimeFigureOut">
              <a:rPr lang="en-US" smtClean="0"/>
              <a:t>12/17/2017</a:t>
            </a:fld>
            <a:endParaRPr lang="en-US"/>
          </a:p>
        </p:txBody>
      </p:sp>
      <p:sp>
        <p:nvSpPr>
          <p:cNvPr id="4" name="Footer Placeholder 3">
            <a:extLst>
              <a:ext uri="{FF2B5EF4-FFF2-40B4-BE49-F238E27FC236}">
                <a16:creationId xmlns:a16="http://schemas.microsoft.com/office/drawing/2014/main" id="{A1C07471-32E4-4033-A623-E011F3C1DDAF}"/>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7478963-EEA5-4DE9-A7DB-909652847F52}"/>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4454B94-D5B4-41CA-BE64-D6967262C8B8}" type="slidenum">
              <a:rPr lang="en-US" smtClean="0"/>
              <a:t>‹#›</a:t>
            </a:fld>
            <a:endParaRPr lang="en-US"/>
          </a:p>
        </p:txBody>
      </p:sp>
    </p:spTree>
    <p:extLst>
      <p:ext uri="{BB962C8B-B14F-4D97-AF65-F5344CB8AC3E}">
        <p14:creationId xmlns:p14="http://schemas.microsoft.com/office/powerpoint/2010/main" val="263638081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9C7D7-DE9E-4FFB-9C8A-7009B21C07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86C3988-174E-4888-8EA8-D6BA75E336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D1B732-F36E-49EF-A551-AEE43BA6368F}"/>
              </a:ext>
            </a:extLst>
          </p:cNvPr>
          <p:cNvSpPr>
            <a:spLocks noGrp="1"/>
          </p:cNvSpPr>
          <p:nvPr>
            <p:ph type="dt" sz="half" idx="10"/>
          </p:nvPr>
        </p:nvSpPr>
        <p:spPr/>
        <p:txBody>
          <a:bodyPr/>
          <a:lstStyle/>
          <a:p>
            <a:fld id="{CB9C7175-54D9-4F3E-A899-3E0E6A19D225}" type="datetimeFigureOut">
              <a:rPr lang="en-US" smtClean="0"/>
              <a:t>12/17/2017</a:t>
            </a:fld>
            <a:endParaRPr lang="en-US"/>
          </a:p>
        </p:txBody>
      </p:sp>
      <p:sp>
        <p:nvSpPr>
          <p:cNvPr id="5" name="Footer Placeholder 4">
            <a:extLst>
              <a:ext uri="{FF2B5EF4-FFF2-40B4-BE49-F238E27FC236}">
                <a16:creationId xmlns:a16="http://schemas.microsoft.com/office/drawing/2014/main" id="{359E4C42-5B0B-4009-8905-BC74F64D4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892DB3-4223-4A06-8ADD-75E5AFEB722C}"/>
              </a:ext>
            </a:extLst>
          </p:cNvPr>
          <p:cNvSpPr>
            <a:spLocks noGrp="1"/>
          </p:cNvSpPr>
          <p:nvPr>
            <p:ph type="sldNum" sz="quarter" idx="12"/>
          </p:nvPr>
        </p:nvSpPr>
        <p:spPr/>
        <p:txBody>
          <a:bodyPr/>
          <a:lstStyle/>
          <a:p>
            <a:fld id="{9EF650BB-3FDA-4B35-9717-CF46DB3C749B}" type="slidenum">
              <a:rPr lang="en-US" smtClean="0"/>
              <a:t>‹#›</a:t>
            </a:fld>
            <a:endParaRPr lang="en-US"/>
          </a:p>
        </p:txBody>
      </p:sp>
    </p:spTree>
    <p:extLst>
      <p:ext uri="{BB962C8B-B14F-4D97-AF65-F5344CB8AC3E}">
        <p14:creationId xmlns:p14="http://schemas.microsoft.com/office/powerpoint/2010/main" val="1391481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0739C-111A-4889-94C0-670B98599D3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830D6B-424A-4AA3-9649-0E530DDE9C3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C096D-79CC-400F-95CB-097B1CF871EC}"/>
              </a:ext>
            </a:extLst>
          </p:cNvPr>
          <p:cNvSpPr>
            <a:spLocks noGrp="1"/>
          </p:cNvSpPr>
          <p:nvPr>
            <p:ph type="dt" sz="half" idx="10"/>
          </p:nvPr>
        </p:nvSpPr>
        <p:spPr/>
        <p:txBody>
          <a:bodyPr/>
          <a:lstStyle/>
          <a:p>
            <a:fld id="{CB9C7175-54D9-4F3E-A899-3E0E6A19D225}" type="datetimeFigureOut">
              <a:rPr lang="en-US" smtClean="0"/>
              <a:t>12/17/2017</a:t>
            </a:fld>
            <a:endParaRPr lang="en-US"/>
          </a:p>
        </p:txBody>
      </p:sp>
      <p:sp>
        <p:nvSpPr>
          <p:cNvPr id="5" name="Footer Placeholder 4">
            <a:extLst>
              <a:ext uri="{FF2B5EF4-FFF2-40B4-BE49-F238E27FC236}">
                <a16:creationId xmlns:a16="http://schemas.microsoft.com/office/drawing/2014/main" id="{A2E59A10-600E-453B-8D85-42636D8A5C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7C02F5-FF09-48FA-8111-158676239F7F}"/>
              </a:ext>
            </a:extLst>
          </p:cNvPr>
          <p:cNvSpPr>
            <a:spLocks noGrp="1"/>
          </p:cNvSpPr>
          <p:nvPr>
            <p:ph type="sldNum" sz="quarter" idx="12"/>
          </p:nvPr>
        </p:nvSpPr>
        <p:spPr/>
        <p:txBody>
          <a:bodyPr/>
          <a:lstStyle/>
          <a:p>
            <a:fld id="{9EF650BB-3FDA-4B35-9717-CF46DB3C749B}" type="slidenum">
              <a:rPr lang="en-US" smtClean="0"/>
              <a:t>‹#›</a:t>
            </a:fld>
            <a:endParaRPr lang="en-US"/>
          </a:p>
        </p:txBody>
      </p:sp>
    </p:spTree>
    <p:extLst>
      <p:ext uri="{BB962C8B-B14F-4D97-AF65-F5344CB8AC3E}">
        <p14:creationId xmlns:p14="http://schemas.microsoft.com/office/powerpoint/2010/main" val="1393554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4EA2F1-FC9C-429D-A9B0-48A9E57D19B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5DCA35-F1EE-4367-A27C-407DDAE3D65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C4243A-BC49-4B2E-80BD-FB881D7B9EB1}"/>
              </a:ext>
            </a:extLst>
          </p:cNvPr>
          <p:cNvSpPr>
            <a:spLocks noGrp="1"/>
          </p:cNvSpPr>
          <p:nvPr>
            <p:ph type="dt" sz="half" idx="10"/>
          </p:nvPr>
        </p:nvSpPr>
        <p:spPr/>
        <p:txBody>
          <a:bodyPr/>
          <a:lstStyle/>
          <a:p>
            <a:fld id="{CB9C7175-54D9-4F3E-A899-3E0E6A19D225}" type="datetimeFigureOut">
              <a:rPr lang="en-US" smtClean="0"/>
              <a:t>12/17/2017</a:t>
            </a:fld>
            <a:endParaRPr lang="en-US"/>
          </a:p>
        </p:txBody>
      </p:sp>
      <p:sp>
        <p:nvSpPr>
          <p:cNvPr id="5" name="Footer Placeholder 4">
            <a:extLst>
              <a:ext uri="{FF2B5EF4-FFF2-40B4-BE49-F238E27FC236}">
                <a16:creationId xmlns:a16="http://schemas.microsoft.com/office/drawing/2014/main" id="{3383DFBC-7B19-4CE6-B836-9A790441DD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AE0B4D-A81D-4CF4-8980-62CB25084FA8}"/>
              </a:ext>
            </a:extLst>
          </p:cNvPr>
          <p:cNvSpPr>
            <a:spLocks noGrp="1"/>
          </p:cNvSpPr>
          <p:nvPr>
            <p:ph type="sldNum" sz="quarter" idx="12"/>
          </p:nvPr>
        </p:nvSpPr>
        <p:spPr/>
        <p:txBody>
          <a:bodyPr/>
          <a:lstStyle/>
          <a:p>
            <a:fld id="{9EF650BB-3FDA-4B35-9717-CF46DB3C749B}" type="slidenum">
              <a:rPr lang="en-US" smtClean="0"/>
              <a:t>‹#›</a:t>
            </a:fld>
            <a:endParaRPr lang="en-US"/>
          </a:p>
        </p:txBody>
      </p:sp>
    </p:spTree>
    <p:extLst>
      <p:ext uri="{BB962C8B-B14F-4D97-AF65-F5344CB8AC3E}">
        <p14:creationId xmlns:p14="http://schemas.microsoft.com/office/powerpoint/2010/main" val="610143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B41D2-5D1E-4EC5-B34E-B393D61D3D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D70785-0F89-4BDC-B6C3-EFF4702340F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375A38-A562-45D5-AE01-4A42C9AB41CC}"/>
              </a:ext>
            </a:extLst>
          </p:cNvPr>
          <p:cNvSpPr>
            <a:spLocks noGrp="1"/>
          </p:cNvSpPr>
          <p:nvPr>
            <p:ph type="dt" sz="half" idx="10"/>
          </p:nvPr>
        </p:nvSpPr>
        <p:spPr/>
        <p:txBody>
          <a:bodyPr/>
          <a:lstStyle/>
          <a:p>
            <a:fld id="{CB9C7175-54D9-4F3E-A899-3E0E6A19D225}" type="datetimeFigureOut">
              <a:rPr lang="en-US" smtClean="0"/>
              <a:t>12/17/2017</a:t>
            </a:fld>
            <a:endParaRPr lang="en-US"/>
          </a:p>
        </p:txBody>
      </p:sp>
      <p:sp>
        <p:nvSpPr>
          <p:cNvPr id="5" name="Footer Placeholder 4">
            <a:extLst>
              <a:ext uri="{FF2B5EF4-FFF2-40B4-BE49-F238E27FC236}">
                <a16:creationId xmlns:a16="http://schemas.microsoft.com/office/drawing/2014/main" id="{5ABA619C-44AC-4654-8CB6-2E4CC70F93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41D7FB-9147-44CB-A4DB-706B6B9A9B00}"/>
              </a:ext>
            </a:extLst>
          </p:cNvPr>
          <p:cNvSpPr>
            <a:spLocks noGrp="1"/>
          </p:cNvSpPr>
          <p:nvPr>
            <p:ph type="sldNum" sz="quarter" idx="12"/>
          </p:nvPr>
        </p:nvSpPr>
        <p:spPr/>
        <p:txBody>
          <a:bodyPr/>
          <a:lstStyle/>
          <a:p>
            <a:fld id="{9EF650BB-3FDA-4B35-9717-CF46DB3C749B}" type="slidenum">
              <a:rPr lang="en-US" smtClean="0"/>
              <a:t>‹#›</a:t>
            </a:fld>
            <a:endParaRPr lang="en-US"/>
          </a:p>
        </p:txBody>
      </p:sp>
    </p:spTree>
    <p:extLst>
      <p:ext uri="{BB962C8B-B14F-4D97-AF65-F5344CB8AC3E}">
        <p14:creationId xmlns:p14="http://schemas.microsoft.com/office/powerpoint/2010/main" val="3225456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A29A9-AA4D-42DA-A4CC-BC79150525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99D3F0C-D285-4FD0-8EA5-EA93DFCB42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07DE002-F9DA-4CDC-A180-35EE06D323E7}"/>
              </a:ext>
            </a:extLst>
          </p:cNvPr>
          <p:cNvSpPr>
            <a:spLocks noGrp="1"/>
          </p:cNvSpPr>
          <p:nvPr>
            <p:ph type="dt" sz="half" idx="10"/>
          </p:nvPr>
        </p:nvSpPr>
        <p:spPr/>
        <p:txBody>
          <a:bodyPr/>
          <a:lstStyle/>
          <a:p>
            <a:fld id="{CB9C7175-54D9-4F3E-A899-3E0E6A19D225}" type="datetimeFigureOut">
              <a:rPr lang="en-US" smtClean="0"/>
              <a:t>12/17/2017</a:t>
            </a:fld>
            <a:endParaRPr lang="en-US"/>
          </a:p>
        </p:txBody>
      </p:sp>
      <p:sp>
        <p:nvSpPr>
          <p:cNvPr id="5" name="Footer Placeholder 4">
            <a:extLst>
              <a:ext uri="{FF2B5EF4-FFF2-40B4-BE49-F238E27FC236}">
                <a16:creationId xmlns:a16="http://schemas.microsoft.com/office/drawing/2014/main" id="{B87B980A-206D-420C-8C50-1E390006CC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CA3FA5-4EDA-4D19-99B1-93DDE1286AE9}"/>
              </a:ext>
            </a:extLst>
          </p:cNvPr>
          <p:cNvSpPr>
            <a:spLocks noGrp="1"/>
          </p:cNvSpPr>
          <p:nvPr>
            <p:ph type="sldNum" sz="quarter" idx="12"/>
          </p:nvPr>
        </p:nvSpPr>
        <p:spPr/>
        <p:txBody>
          <a:bodyPr/>
          <a:lstStyle/>
          <a:p>
            <a:fld id="{9EF650BB-3FDA-4B35-9717-CF46DB3C749B}" type="slidenum">
              <a:rPr lang="en-US" smtClean="0"/>
              <a:t>‹#›</a:t>
            </a:fld>
            <a:endParaRPr lang="en-US"/>
          </a:p>
        </p:txBody>
      </p:sp>
    </p:spTree>
    <p:extLst>
      <p:ext uri="{BB962C8B-B14F-4D97-AF65-F5344CB8AC3E}">
        <p14:creationId xmlns:p14="http://schemas.microsoft.com/office/powerpoint/2010/main" val="1963132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8DDBD-668C-4A6D-947D-AA7921AFCA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01122D-5CF4-4D5C-B4F7-1C5FBF5B5B3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2B4C6A6-E60C-468D-BFEC-5883DE75CE5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895B523-7D53-4921-A08A-967DC0A6FE42}"/>
              </a:ext>
            </a:extLst>
          </p:cNvPr>
          <p:cNvSpPr>
            <a:spLocks noGrp="1"/>
          </p:cNvSpPr>
          <p:nvPr>
            <p:ph type="dt" sz="half" idx="10"/>
          </p:nvPr>
        </p:nvSpPr>
        <p:spPr/>
        <p:txBody>
          <a:bodyPr/>
          <a:lstStyle/>
          <a:p>
            <a:fld id="{CB9C7175-54D9-4F3E-A899-3E0E6A19D225}" type="datetimeFigureOut">
              <a:rPr lang="en-US" smtClean="0"/>
              <a:t>12/17/2017</a:t>
            </a:fld>
            <a:endParaRPr lang="en-US"/>
          </a:p>
        </p:txBody>
      </p:sp>
      <p:sp>
        <p:nvSpPr>
          <p:cNvPr id="6" name="Footer Placeholder 5">
            <a:extLst>
              <a:ext uri="{FF2B5EF4-FFF2-40B4-BE49-F238E27FC236}">
                <a16:creationId xmlns:a16="http://schemas.microsoft.com/office/drawing/2014/main" id="{7FB89615-B572-4FAF-8180-2C058B6F80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F10A18-3B3A-4631-A862-272F08AFE715}"/>
              </a:ext>
            </a:extLst>
          </p:cNvPr>
          <p:cNvSpPr>
            <a:spLocks noGrp="1"/>
          </p:cNvSpPr>
          <p:nvPr>
            <p:ph type="sldNum" sz="quarter" idx="12"/>
          </p:nvPr>
        </p:nvSpPr>
        <p:spPr/>
        <p:txBody>
          <a:bodyPr/>
          <a:lstStyle/>
          <a:p>
            <a:fld id="{9EF650BB-3FDA-4B35-9717-CF46DB3C749B}" type="slidenum">
              <a:rPr lang="en-US" smtClean="0"/>
              <a:t>‹#›</a:t>
            </a:fld>
            <a:endParaRPr lang="en-US"/>
          </a:p>
        </p:txBody>
      </p:sp>
    </p:spTree>
    <p:extLst>
      <p:ext uri="{BB962C8B-B14F-4D97-AF65-F5344CB8AC3E}">
        <p14:creationId xmlns:p14="http://schemas.microsoft.com/office/powerpoint/2010/main" val="1645959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12F0D-A561-43F2-9F76-95F5EDA5E30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4AEAF64-465D-4F74-A6AF-BCAA005E04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F820CE7-D2B9-4535-AEF0-53AE0317B24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E2A17DD-9DF4-4D61-924C-8D748D955A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83BA06-61E6-45D7-A420-F511291F027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FC415C9-0F57-4ABD-B7C5-3C410EE0D215}"/>
              </a:ext>
            </a:extLst>
          </p:cNvPr>
          <p:cNvSpPr>
            <a:spLocks noGrp="1"/>
          </p:cNvSpPr>
          <p:nvPr>
            <p:ph type="dt" sz="half" idx="10"/>
          </p:nvPr>
        </p:nvSpPr>
        <p:spPr/>
        <p:txBody>
          <a:bodyPr/>
          <a:lstStyle/>
          <a:p>
            <a:fld id="{CB9C7175-54D9-4F3E-A899-3E0E6A19D225}" type="datetimeFigureOut">
              <a:rPr lang="en-US" smtClean="0"/>
              <a:t>12/17/2017</a:t>
            </a:fld>
            <a:endParaRPr lang="en-US"/>
          </a:p>
        </p:txBody>
      </p:sp>
      <p:sp>
        <p:nvSpPr>
          <p:cNvPr id="8" name="Footer Placeholder 7">
            <a:extLst>
              <a:ext uri="{FF2B5EF4-FFF2-40B4-BE49-F238E27FC236}">
                <a16:creationId xmlns:a16="http://schemas.microsoft.com/office/drawing/2014/main" id="{F7323D88-32A9-4D38-AD60-811664EDBA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94BD6D-4188-42E8-B3E6-402EA4BADE84}"/>
              </a:ext>
            </a:extLst>
          </p:cNvPr>
          <p:cNvSpPr>
            <a:spLocks noGrp="1"/>
          </p:cNvSpPr>
          <p:nvPr>
            <p:ph type="sldNum" sz="quarter" idx="12"/>
          </p:nvPr>
        </p:nvSpPr>
        <p:spPr/>
        <p:txBody>
          <a:bodyPr/>
          <a:lstStyle/>
          <a:p>
            <a:fld id="{9EF650BB-3FDA-4B35-9717-CF46DB3C749B}" type="slidenum">
              <a:rPr lang="en-US" smtClean="0"/>
              <a:t>‹#›</a:t>
            </a:fld>
            <a:endParaRPr lang="en-US"/>
          </a:p>
        </p:txBody>
      </p:sp>
    </p:spTree>
    <p:extLst>
      <p:ext uri="{BB962C8B-B14F-4D97-AF65-F5344CB8AC3E}">
        <p14:creationId xmlns:p14="http://schemas.microsoft.com/office/powerpoint/2010/main" val="3221708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C5388-E0C3-4187-9C9D-FADDE3D5E4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F383BC-0676-4D35-91B4-1E7DFA223AA0}"/>
              </a:ext>
            </a:extLst>
          </p:cNvPr>
          <p:cNvSpPr>
            <a:spLocks noGrp="1"/>
          </p:cNvSpPr>
          <p:nvPr>
            <p:ph type="dt" sz="half" idx="10"/>
          </p:nvPr>
        </p:nvSpPr>
        <p:spPr/>
        <p:txBody>
          <a:bodyPr/>
          <a:lstStyle/>
          <a:p>
            <a:fld id="{CB9C7175-54D9-4F3E-A899-3E0E6A19D225}" type="datetimeFigureOut">
              <a:rPr lang="en-US" smtClean="0"/>
              <a:t>12/17/2017</a:t>
            </a:fld>
            <a:endParaRPr lang="en-US"/>
          </a:p>
        </p:txBody>
      </p:sp>
      <p:sp>
        <p:nvSpPr>
          <p:cNvPr id="4" name="Footer Placeholder 3">
            <a:extLst>
              <a:ext uri="{FF2B5EF4-FFF2-40B4-BE49-F238E27FC236}">
                <a16:creationId xmlns:a16="http://schemas.microsoft.com/office/drawing/2014/main" id="{256E09CD-2213-43C1-9552-EE11801963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B3C8BE-7D63-4047-8D7D-879F6F6CBDAD}"/>
              </a:ext>
            </a:extLst>
          </p:cNvPr>
          <p:cNvSpPr>
            <a:spLocks noGrp="1"/>
          </p:cNvSpPr>
          <p:nvPr>
            <p:ph type="sldNum" sz="quarter" idx="12"/>
          </p:nvPr>
        </p:nvSpPr>
        <p:spPr/>
        <p:txBody>
          <a:bodyPr/>
          <a:lstStyle/>
          <a:p>
            <a:fld id="{9EF650BB-3FDA-4B35-9717-CF46DB3C749B}" type="slidenum">
              <a:rPr lang="en-US" smtClean="0"/>
              <a:t>‹#›</a:t>
            </a:fld>
            <a:endParaRPr lang="en-US"/>
          </a:p>
        </p:txBody>
      </p:sp>
    </p:spTree>
    <p:extLst>
      <p:ext uri="{BB962C8B-B14F-4D97-AF65-F5344CB8AC3E}">
        <p14:creationId xmlns:p14="http://schemas.microsoft.com/office/powerpoint/2010/main" val="3699785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D31362-6B85-4ADF-AE91-3786C3A9186E}"/>
              </a:ext>
            </a:extLst>
          </p:cNvPr>
          <p:cNvSpPr>
            <a:spLocks noGrp="1"/>
          </p:cNvSpPr>
          <p:nvPr>
            <p:ph type="dt" sz="half" idx="10"/>
          </p:nvPr>
        </p:nvSpPr>
        <p:spPr/>
        <p:txBody>
          <a:bodyPr/>
          <a:lstStyle/>
          <a:p>
            <a:fld id="{CB9C7175-54D9-4F3E-A899-3E0E6A19D225}" type="datetimeFigureOut">
              <a:rPr lang="en-US" smtClean="0"/>
              <a:t>12/17/2017</a:t>
            </a:fld>
            <a:endParaRPr lang="en-US"/>
          </a:p>
        </p:txBody>
      </p:sp>
      <p:sp>
        <p:nvSpPr>
          <p:cNvPr id="3" name="Footer Placeholder 2">
            <a:extLst>
              <a:ext uri="{FF2B5EF4-FFF2-40B4-BE49-F238E27FC236}">
                <a16:creationId xmlns:a16="http://schemas.microsoft.com/office/drawing/2014/main" id="{A621BDDC-24E1-4D52-8CE1-52CC8A965C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E454E5-9277-4B30-B8B5-67B4163444EA}"/>
              </a:ext>
            </a:extLst>
          </p:cNvPr>
          <p:cNvSpPr>
            <a:spLocks noGrp="1"/>
          </p:cNvSpPr>
          <p:nvPr>
            <p:ph type="sldNum" sz="quarter" idx="12"/>
          </p:nvPr>
        </p:nvSpPr>
        <p:spPr/>
        <p:txBody>
          <a:bodyPr/>
          <a:lstStyle/>
          <a:p>
            <a:fld id="{9EF650BB-3FDA-4B35-9717-CF46DB3C749B}" type="slidenum">
              <a:rPr lang="en-US" smtClean="0"/>
              <a:t>‹#›</a:t>
            </a:fld>
            <a:endParaRPr lang="en-US"/>
          </a:p>
        </p:txBody>
      </p:sp>
    </p:spTree>
    <p:extLst>
      <p:ext uri="{BB962C8B-B14F-4D97-AF65-F5344CB8AC3E}">
        <p14:creationId xmlns:p14="http://schemas.microsoft.com/office/powerpoint/2010/main" val="2992630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D99CE-00CD-4CF8-BA8D-A95DF5BCF7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D546EF-4B17-43C2-84D0-597D95CA4F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7B6ADB-815B-48FE-857A-BC4EE5AB0B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DAFCAB5-8200-4332-9CC4-39408221F697}"/>
              </a:ext>
            </a:extLst>
          </p:cNvPr>
          <p:cNvSpPr>
            <a:spLocks noGrp="1"/>
          </p:cNvSpPr>
          <p:nvPr>
            <p:ph type="dt" sz="half" idx="10"/>
          </p:nvPr>
        </p:nvSpPr>
        <p:spPr/>
        <p:txBody>
          <a:bodyPr/>
          <a:lstStyle/>
          <a:p>
            <a:fld id="{CB9C7175-54D9-4F3E-A899-3E0E6A19D225}" type="datetimeFigureOut">
              <a:rPr lang="en-US" smtClean="0"/>
              <a:t>12/17/2017</a:t>
            </a:fld>
            <a:endParaRPr lang="en-US"/>
          </a:p>
        </p:txBody>
      </p:sp>
      <p:sp>
        <p:nvSpPr>
          <p:cNvPr id="6" name="Footer Placeholder 5">
            <a:extLst>
              <a:ext uri="{FF2B5EF4-FFF2-40B4-BE49-F238E27FC236}">
                <a16:creationId xmlns:a16="http://schemas.microsoft.com/office/drawing/2014/main" id="{2BFE4CD5-BB46-4522-AE54-E327A05526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784FA3-C25F-4671-A0FA-07016E76CE47}"/>
              </a:ext>
            </a:extLst>
          </p:cNvPr>
          <p:cNvSpPr>
            <a:spLocks noGrp="1"/>
          </p:cNvSpPr>
          <p:nvPr>
            <p:ph type="sldNum" sz="quarter" idx="12"/>
          </p:nvPr>
        </p:nvSpPr>
        <p:spPr/>
        <p:txBody>
          <a:bodyPr/>
          <a:lstStyle/>
          <a:p>
            <a:fld id="{9EF650BB-3FDA-4B35-9717-CF46DB3C749B}" type="slidenum">
              <a:rPr lang="en-US" smtClean="0"/>
              <a:t>‹#›</a:t>
            </a:fld>
            <a:endParaRPr lang="en-US"/>
          </a:p>
        </p:txBody>
      </p:sp>
    </p:spTree>
    <p:extLst>
      <p:ext uri="{BB962C8B-B14F-4D97-AF65-F5344CB8AC3E}">
        <p14:creationId xmlns:p14="http://schemas.microsoft.com/office/powerpoint/2010/main" val="3572152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AFC33-42E5-4296-828B-46B9FB15C1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E8FAD9-D1FE-4F1C-B92A-378FEE8870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E5AF5B7-A758-43F6-95A0-6DEBCA50F9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323A429-FFEB-4A82-A641-AF5378F8BF78}"/>
              </a:ext>
            </a:extLst>
          </p:cNvPr>
          <p:cNvSpPr>
            <a:spLocks noGrp="1"/>
          </p:cNvSpPr>
          <p:nvPr>
            <p:ph type="dt" sz="half" idx="10"/>
          </p:nvPr>
        </p:nvSpPr>
        <p:spPr/>
        <p:txBody>
          <a:bodyPr/>
          <a:lstStyle/>
          <a:p>
            <a:fld id="{CB9C7175-54D9-4F3E-A899-3E0E6A19D225}" type="datetimeFigureOut">
              <a:rPr lang="en-US" smtClean="0"/>
              <a:t>12/17/2017</a:t>
            </a:fld>
            <a:endParaRPr lang="en-US"/>
          </a:p>
        </p:txBody>
      </p:sp>
      <p:sp>
        <p:nvSpPr>
          <p:cNvPr id="6" name="Footer Placeholder 5">
            <a:extLst>
              <a:ext uri="{FF2B5EF4-FFF2-40B4-BE49-F238E27FC236}">
                <a16:creationId xmlns:a16="http://schemas.microsoft.com/office/drawing/2014/main" id="{F6A41758-76B1-4379-B006-A4163B56DA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2980DC-3425-41EC-8D43-BD0580B58ABC}"/>
              </a:ext>
            </a:extLst>
          </p:cNvPr>
          <p:cNvSpPr>
            <a:spLocks noGrp="1"/>
          </p:cNvSpPr>
          <p:nvPr>
            <p:ph type="sldNum" sz="quarter" idx="12"/>
          </p:nvPr>
        </p:nvSpPr>
        <p:spPr/>
        <p:txBody>
          <a:bodyPr/>
          <a:lstStyle/>
          <a:p>
            <a:fld id="{9EF650BB-3FDA-4B35-9717-CF46DB3C749B}" type="slidenum">
              <a:rPr lang="en-US" smtClean="0"/>
              <a:t>‹#›</a:t>
            </a:fld>
            <a:endParaRPr lang="en-US"/>
          </a:p>
        </p:txBody>
      </p:sp>
    </p:spTree>
    <p:extLst>
      <p:ext uri="{BB962C8B-B14F-4D97-AF65-F5344CB8AC3E}">
        <p14:creationId xmlns:p14="http://schemas.microsoft.com/office/powerpoint/2010/main" val="1971087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68BA0E-433D-4C89-8381-45C1805101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33503D-8D30-4BD1-9149-44576ECC90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011C6D-94F9-4B61-8F29-5BA4B8EFA7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9C7175-54D9-4F3E-A899-3E0E6A19D225}" type="datetimeFigureOut">
              <a:rPr lang="en-US" smtClean="0"/>
              <a:t>12/17/2017</a:t>
            </a:fld>
            <a:endParaRPr lang="en-US"/>
          </a:p>
        </p:txBody>
      </p:sp>
      <p:sp>
        <p:nvSpPr>
          <p:cNvPr id="5" name="Footer Placeholder 4">
            <a:extLst>
              <a:ext uri="{FF2B5EF4-FFF2-40B4-BE49-F238E27FC236}">
                <a16:creationId xmlns:a16="http://schemas.microsoft.com/office/drawing/2014/main" id="{0E2E1657-011D-4E2C-BED0-404C36C24D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C7B4AC-6A40-41A4-9C9C-BC68880773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F650BB-3FDA-4B35-9717-CF46DB3C749B}" type="slidenum">
              <a:rPr lang="en-US" smtClean="0"/>
              <a:t>‹#›</a:t>
            </a:fld>
            <a:endParaRPr lang="en-US"/>
          </a:p>
        </p:txBody>
      </p:sp>
    </p:spTree>
    <p:extLst>
      <p:ext uri="{BB962C8B-B14F-4D97-AF65-F5344CB8AC3E}">
        <p14:creationId xmlns:p14="http://schemas.microsoft.com/office/powerpoint/2010/main" val="28429958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2359D53-B5BD-4DBB-8D1F-42D35C4509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72014" cy="6858000"/>
          </a:xfrm>
          <a:prstGeom prst="rect">
            <a:avLst/>
          </a:prstGeom>
        </p:spPr>
      </p:pic>
    </p:spTree>
    <p:extLst>
      <p:ext uri="{BB962C8B-B14F-4D97-AF65-F5344CB8AC3E}">
        <p14:creationId xmlns:p14="http://schemas.microsoft.com/office/powerpoint/2010/main" val="1674726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77138D8-9786-4CDA-9F83-064AE3A4F251}"/>
              </a:ext>
            </a:extLst>
          </p:cNvPr>
          <p:cNvSpPr txBox="1"/>
          <p:nvPr/>
        </p:nvSpPr>
        <p:spPr>
          <a:xfrm>
            <a:off x="243281" y="343949"/>
            <a:ext cx="2816348" cy="584775"/>
          </a:xfrm>
          <a:prstGeom prst="rect">
            <a:avLst/>
          </a:prstGeom>
          <a:noFill/>
        </p:spPr>
        <p:txBody>
          <a:bodyPr wrap="none" rtlCol="0">
            <a:spAutoFit/>
          </a:bodyPr>
          <a:lstStyle/>
          <a:p>
            <a:r>
              <a:rPr lang="en-US" sz="3200" dirty="0">
                <a:solidFill>
                  <a:srgbClr val="FFFF00"/>
                </a:solidFill>
              </a:rPr>
              <a:t>Isaiah 9:1-7 ESV</a:t>
            </a:r>
            <a:endParaRPr lang="en-US" dirty="0">
              <a:solidFill>
                <a:srgbClr val="FFFF00"/>
              </a:solidFill>
            </a:endParaRPr>
          </a:p>
        </p:txBody>
      </p:sp>
      <p:sp>
        <p:nvSpPr>
          <p:cNvPr id="5" name="TextBox 4">
            <a:extLst>
              <a:ext uri="{FF2B5EF4-FFF2-40B4-BE49-F238E27FC236}">
                <a16:creationId xmlns:a16="http://schemas.microsoft.com/office/drawing/2014/main" id="{0EE0D7A8-BA0D-43A8-8C4F-15154D827009}"/>
              </a:ext>
            </a:extLst>
          </p:cNvPr>
          <p:cNvSpPr txBox="1"/>
          <p:nvPr/>
        </p:nvSpPr>
        <p:spPr>
          <a:xfrm>
            <a:off x="671119" y="1033243"/>
            <a:ext cx="10276513" cy="4832092"/>
          </a:xfrm>
          <a:prstGeom prst="rect">
            <a:avLst/>
          </a:prstGeom>
          <a:noFill/>
        </p:spPr>
        <p:txBody>
          <a:bodyPr wrap="square" rtlCol="0">
            <a:spAutoFit/>
          </a:bodyPr>
          <a:lstStyle/>
          <a:p>
            <a:r>
              <a:rPr lang="en-US" sz="2800" dirty="0">
                <a:solidFill>
                  <a:srgbClr val="FFFF00"/>
                </a:solidFill>
              </a:rPr>
              <a:t>1</a:t>
            </a:r>
            <a:r>
              <a:rPr lang="en-US" sz="2800" dirty="0">
                <a:solidFill>
                  <a:schemeClr val="bg1"/>
                </a:solidFill>
              </a:rPr>
              <a:t> But there will be no gloom for her who was in anguish. In the former time he brought into contempt the land of Zebulun and the land of Naphtali, but in the latter time he has made glorious the way of the sea, the land beyond the Jordan, Galilee of the nations.</a:t>
            </a:r>
          </a:p>
          <a:p>
            <a:endParaRPr lang="en-US" sz="2800" dirty="0">
              <a:solidFill>
                <a:schemeClr val="bg1"/>
              </a:solidFill>
            </a:endParaRPr>
          </a:p>
          <a:p>
            <a:r>
              <a:rPr lang="en-US" sz="2800" dirty="0">
                <a:solidFill>
                  <a:srgbClr val="FFFF00"/>
                </a:solidFill>
              </a:rPr>
              <a:t>2</a:t>
            </a:r>
            <a:r>
              <a:rPr lang="en-US" sz="2800" dirty="0">
                <a:solidFill>
                  <a:schemeClr val="bg1"/>
                </a:solidFill>
              </a:rPr>
              <a:t> The people who walked in darkness have seen a great light;</a:t>
            </a:r>
          </a:p>
          <a:p>
            <a:r>
              <a:rPr lang="en-US" sz="2800" dirty="0">
                <a:solidFill>
                  <a:schemeClr val="bg1"/>
                </a:solidFill>
              </a:rPr>
              <a:t>those who dwelt in a land of deep darkness, on them has light shone.</a:t>
            </a:r>
          </a:p>
          <a:p>
            <a:endParaRPr lang="en-US" sz="2800" dirty="0">
              <a:solidFill>
                <a:schemeClr val="bg1"/>
              </a:solidFill>
            </a:endParaRPr>
          </a:p>
          <a:p>
            <a:r>
              <a:rPr lang="en-US" sz="2800" dirty="0">
                <a:solidFill>
                  <a:srgbClr val="FFFF00"/>
                </a:solidFill>
              </a:rPr>
              <a:t>3</a:t>
            </a:r>
            <a:r>
              <a:rPr lang="en-US" sz="2800" dirty="0">
                <a:solidFill>
                  <a:schemeClr val="bg1"/>
                </a:solidFill>
              </a:rPr>
              <a:t> You have multiplied the nation; you have increased its joy;</a:t>
            </a:r>
          </a:p>
          <a:p>
            <a:r>
              <a:rPr lang="en-US" sz="2800" dirty="0">
                <a:solidFill>
                  <a:schemeClr val="bg1"/>
                </a:solidFill>
              </a:rPr>
              <a:t>they rejoice before you as with joy at the harvest, as they are glad when they divide the spoil.</a:t>
            </a:r>
          </a:p>
        </p:txBody>
      </p:sp>
    </p:spTree>
    <p:extLst>
      <p:ext uri="{BB962C8B-B14F-4D97-AF65-F5344CB8AC3E}">
        <p14:creationId xmlns:p14="http://schemas.microsoft.com/office/powerpoint/2010/main" val="2805489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77138D8-9786-4CDA-9F83-064AE3A4F251}"/>
              </a:ext>
            </a:extLst>
          </p:cNvPr>
          <p:cNvSpPr txBox="1"/>
          <p:nvPr/>
        </p:nvSpPr>
        <p:spPr>
          <a:xfrm>
            <a:off x="243281" y="343949"/>
            <a:ext cx="2816348" cy="584775"/>
          </a:xfrm>
          <a:prstGeom prst="rect">
            <a:avLst/>
          </a:prstGeom>
          <a:noFill/>
        </p:spPr>
        <p:txBody>
          <a:bodyPr wrap="none" rtlCol="0">
            <a:spAutoFit/>
          </a:bodyPr>
          <a:lstStyle/>
          <a:p>
            <a:r>
              <a:rPr lang="en-US" sz="3200" dirty="0">
                <a:solidFill>
                  <a:srgbClr val="FFFF00"/>
                </a:solidFill>
              </a:rPr>
              <a:t>Isaiah 9:1-7 ESV</a:t>
            </a:r>
            <a:endParaRPr lang="en-US" dirty="0">
              <a:solidFill>
                <a:srgbClr val="FFFF00"/>
              </a:solidFill>
            </a:endParaRPr>
          </a:p>
        </p:txBody>
      </p:sp>
      <p:sp>
        <p:nvSpPr>
          <p:cNvPr id="5" name="TextBox 4">
            <a:extLst>
              <a:ext uri="{FF2B5EF4-FFF2-40B4-BE49-F238E27FC236}">
                <a16:creationId xmlns:a16="http://schemas.microsoft.com/office/drawing/2014/main" id="{0EE0D7A8-BA0D-43A8-8C4F-15154D827009}"/>
              </a:ext>
            </a:extLst>
          </p:cNvPr>
          <p:cNvSpPr txBox="1"/>
          <p:nvPr/>
        </p:nvSpPr>
        <p:spPr>
          <a:xfrm>
            <a:off x="671119" y="1033243"/>
            <a:ext cx="10276513" cy="3970318"/>
          </a:xfrm>
          <a:prstGeom prst="rect">
            <a:avLst/>
          </a:prstGeom>
          <a:noFill/>
        </p:spPr>
        <p:txBody>
          <a:bodyPr wrap="square" rtlCol="0">
            <a:spAutoFit/>
          </a:bodyPr>
          <a:lstStyle/>
          <a:p>
            <a:r>
              <a:rPr lang="en-US" sz="2800" dirty="0">
                <a:solidFill>
                  <a:srgbClr val="FFFF00"/>
                </a:solidFill>
              </a:rPr>
              <a:t>4</a:t>
            </a:r>
            <a:r>
              <a:rPr lang="en-US" sz="2800" dirty="0">
                <a:solidFill>
                  <a:schemeClr val="bg1"/>
                </a:solidFill>
              </a:rPr>
              <a:t> For the yoke of his burden, and the staff for his shoulder, the rod of his oppressor, you have broken as on the day of Midian.</a:t>
            </a:r>
          </a:p>
          <a:p>
            <a:endParaRPr lang="en-US" sz="2800" dirty="0">
              <a:solidFill>
                <a:schemeClr val="bg1"/>
              </a:solidFill>
            </a:endParaRPr>
          </a:p>
          <a:p>
            <a:r>
              <a:rPr lang="en-US" sz="2800" dirty="0">
                <a:solidFill>
                  <a:srgbClr val="FFFF00"/>
                </a:solidFill>
              </a:rPr>
              <a:t>5</a:t>
            </a:r>
            <a:r>
              <a:rPr lang="en-US" sz="2800" dirty="0">
                <a:solidFill>
                  <a:schemeClr val="bg1"/>
                </a:solidFill>
              </a:rPr>
              <a:t> For every boot of the tramping warrior in battle tumult and every garment rolled in blood will be burned as fuel for the fire.</a:t>
            </a:r>
          </a:p>
          <a:p>
            <a:endParaRPr lang="en-US" sz="2800" dirty="0">
              <a:solidFill>
                <a:schemeClr val="bg1"/>
              </a:solidFill>
            </a:endParaRPr>
          </a:p>
          <a:p>
            <a:r>
              <a:rPr lang="en-US" sz="2800" dirty="0">
                <a:solidFill>
                  <a:srgbClr val="FFFF00"/>
                </a:solidFill>
              </a:rPr>
              <a:t>6</a:t>
            </a:r>
            <a:r>
              <a:rPr lang="en-US" sz="2800" dirty="0">
                <a:solidFill>
                  <a:schemeClr val="bg1"/>
                </a:solidFill>
              </a:rPr>
              <a:t> For to us a child is born, to us a son is given; and the government shall be upon his shoulder, and his name shall be called Wonderful Counselor, Mighty God, Everlasting Father, Prince of Peace.</a:t>
            </a:r>
          </a:p>
        </p:txBody>
      </p:sp>
    </p:spTree>
    <p:extLst>
      <p:ext uri="{BB962C8B-B14F-4D97-AF65-F5344CB8AC3E}">
        <p14:creationId xmlns:p14="http://schemas.microsoft.com/office/powerpoint/2010/main" val="2929518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77138D8-9786-4CDA-9F83-064AE3A4F251}"/>
              </a:ext>
            </a:extLst>
          </p:cNvPr>
          <p:cNvSpPr txBox="1"/>
          <p:nvPr/>
        </p:nvSpPr>
        <p:spPr>
          <a:xfrm>
            <a:off x="243281" y="343949"/>
            <a:ext cx="2816348" cy="584775"/>
          </a:xfrm>
          <a:prstGeom prst="rect">
            <a:avLst/>
          </a:prstGeom>
          <a:noFill/>
        </p:spPr>
        <p:txBody>
          <a:bodyPr wrap="none" rtlCol="0">
            <a:spAutoFit/>
          </a:bodyPr>
          <a:lstStyle/>
          <a:p>
            <a:r>
              <a:rPr lang="en-US" sz="3200" dirty="0">
                <a:solidFill>
                  <a:srgbClr val="FFFF00"/>
                </a:solidFill>
              </a:rPr>
              <a:t>Isaiah 9:1-7 ESV</a:t>
            </a:r>
            <a:endParaRPr lang="en-US" dirty="0">
              <a:solidFill>
                <a:srgbClr val="FFFF00"/>
              </a:solidFill>
            </a:endParaRPr>
          </a:p>
        </p:txBody>
      </p:sp>
      <p:sp>
        <p:nvSpPr>
          <p:cNvPr id="5" name="TextBox 4">
            <a:extLst>
              <a:ext uri="{FF2B5EF4-FFF2-40B4-BE49-F238E27FC236}">
                <a16:creationId xmlns:a16="http://schemas.microsoft.com/office/drawing/2014/main" id="{0EE0D7A8-BA0D-43A8-8C4F-15154D827009}"/>
              </a:ext>
            </a:extLst>
          </p:cNvPr>
          <p:cNvSpPr txBox="1"/>
          <p:nvPr/>
        </p:nvSpPr>
        <p:spPr>
          <a:xfrm>
            <a:off x="671119" y="1033243"/>
            <a:ext cx="10276513" cy="1815882"/>
          </a:xfrm>
          <a:prstGeom prst="rect">
            <a:avLst/>
          </a:prstGeom>
          <a:noFill/>
        </p:spPr>
        <p:txBody>
          <a:bodyPr wrap="square" rtlCol="0">
            <a:spAutoFit/>
          </a:bodyPr>
          <a:lstStyle/>
          <a:p>
            <a:r>
              <a:rPr lang="en-US" sz="2800" dirty="0">
                <a:solidFill>
                  <a:srgbClr val="FFFF00"/>
                </a:solidFill>
              </a:rPr>
              <a:t>7 </a:t>
            </a:r>
            <a:r>
              <a:rPr lang="en-US" sz="2800" dirty="0">
                <a:solidFill>
                  <a:schemeClr val="bg1"/>
                </a:solidFill>
              </a:rPr>
              <a:t>Of the increase of his government and of peace there will be no end, on the throne of David and over his kingdom, to establish it and to uphold it with justice and with righteousness from this time forth and forevermore. The zeal of the Lord of hosts will do this.</a:t>
            </a:r>
          </a:p>
        </p:txBody>
      </p:sp>
    </p:spTree>
    <p:extLst>
      <p:ext uri="{BB962C8B-B14F-4D97-AF65-F5344CB8AC3E}">
        <p14:creationId xmlns:p14="http://schemas.microsoft.com/office/powerpoint/2010/main" val="668620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descr="A close up of a logo&#10;&#10;Description generated with high confidence">
            <a:extLst>
              <a:ext uri="{FF2B5EF4-FFF2-40B4-BE49-F238E27FC236}">
                <a16:creationId xmlns:a16="http://schemas.microsoft.com/office/drawing/2014/main" id="{58077EC1-79FB-4C3B-9080-8F45F69CB8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269480" cy="6858001"/>
          </a:xfrm>
          <a:prstGeom prst="rect">
            <a:avLst/>
          </a:prstGeom>
        </p:spPr>
      </p:pic>
      <p:sp>
        <p:nvSpPr>
          <p:cNvPr id="4" name="Rectangle 3">
            <a:extLst>
              <a:ext uri="{FF2B5EF4-FFF2-40B4-BE49-F238E27FC236}">
                <a16:creationId xmlns:a16="http://schemas.microsoft.com/office/drawing/2014/main" id="{7C86FCAA-C26B-4B14-9358-4439D4A0BBAC}"/>
              </a:ext>
            </a:extLst>
          </p:cNvPr>
          <p:cNvSpPr/>
          <p:nvPr/>
        </p:nvSpPr>
        <p:spPr>
          <a:xfrm>
            <a:off x="0" y="-1"/>
            <a:ext cx="12269480" cy="6858000"/>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1F234362-A033-4E2D-8C47-B435F020A3BF}"/>
              </a:ext>
            </a:extLst>
          </p:cNvPr>
          <p:cNvSpPr txBox="1"/>
          <p:nvPr/>
        </p:nvSpPr>
        <p:spPr>
          <a:xfrm>
            <a:off x="806161" y="1376679"/>
            <a:ext cx="10579678" cy="4770537"/>
          </a:xfrm>
          <a:prstGeom prst="rect">
            <a:avLst/>
          </a:prstGeom>
          <a:noFill/>
        </p:spPr>
        <p:txBody>
          <a:bodyPr wrap="square" rtlCol="0">
            <a:spAutoFit/>
          </a:bodyPr>
          <a:lstStyle/>
          <a:p>
            <a:r>
              <a:rPr lang="en-US" sz="4000" dirty="0">
                <a:solidFill>
                  <a:schemeClr val="bg1"/>
                </a:solidFill>
              </a:rPr>
              <a:t>* Jesus </a:t>
            </a:r>
            <a:r>
              <a:rPr lang="en-US" sz="4000" u="sng" dirty="0">
                <a:solidFill>
                  <a:srgbClr val="FFFF00"/>
                </a:solidFill>
              </a:rPr>
              <a:t>knows us better</a:t>
            </a:r>
            <a:r>
              <a:rPr lang="en-US" sz="4000" dirty="0">
                <a:solidFill>
                  <a:schemeClr val="bg1"/>
                </a:solidFill>
              </a:rPr>
              <a:t> than we know ourselves</a:t>
            </a:r>
          </a:p>
          <a:p>
            <a:r>
              <a:rPr lang="en-US" sz="3200" dirty="0">
                <a:solidFill>
                  <a:schemeClr val="bg1"/>
                </a:solidFill>
              </a:rPr>
              <a:t>(John 2:25; Colossians 2:2-3)</a:t>
            </a:r>
          </a:p>
          <a:p>
            <a:endParaRPr lang="en-US" sz="4000" dirty="0">
              <a:solidFill>
                <a:schemeClr val="bg1"/>
              </a:solidFill>
            </a:endParaRPr>
          </a:p>
          <a:p>
            <a:r>
              <a:rPr lang="en-US" sz="4000" dirty="0">
                <a:solidFill>
                  <a:schemeClr val="bg1"/>
                </a:solidFill>
              </a:rPr>
              <a:t>* Jesus </a:t>
            </a:r>
            <a:r>
              <a:rPr lang="en-US" sz="4000" u="sng" dirty="0">
                <a:solidFill>
                  <a:srgbClr val="FFFF00"/>
                </a:solidFill>
              </a:rPr>
              <a:t>understands our needs</a:t>
            </a:r>
          </a:p>
          <a:p>
            <a:r>
              <a:rPr lang="en-US" sz="3200" dirty="0">
                <a:solidFill>
                  <a:schemeClr val="bg1"/>
                </a:solidFill>
              </a:rPr>
              <a:t>(Hebrews 4:15-16)</a:t>
            </a:r>
          </a:p>
          <a:p>
            <a:endParaRPr lang="en-US" sz="4000" dirty="0">
              <a:solidFill>
                <a:schemeClr val="bg1"/>
              </a:solidFill>
            </a:endParaRPr>
          </a:p>
          <a:p>
            <a:r>
              <a:rPr lang="en-US" sz="4000" dirty="0">
                <a:solidFill>
                  <a:schemeClr val="bg1"/>
                </a:solidFill>
              </a:rPr>
              <a:t>* We can </a:t>
            </a:r>
            <a:r>
              <a:rPr lang="en-US" sz="4000" u="sng" dirty="0">
                <a:solidFill>
                  <a:srgbClr val="FFFF00"/>
                </a:solidFill>
              </a:rPr>
              <a:t>trust His counsel</a:t>
            </a:r>
          </a:p>
          <a:p>
            <a:r>
              <a:rPr lang="en-US" sz="3200" dirty="0">
                <a:solidFill>
                  <a:schemeClr val="bg1"/>
                </a:solidFill>
              </a:rPr>
              <a:t>(Proverbs 3:5-6)</a:t>
            </a:r>
          </a:p>
        </p:txBody>
      </p:sp>
      <p:sp>
        <p:nvSpPr>
          <p:cNvPr id="6" name="TextBox 5">
            <a:extLst>
              <a:ext uri="{FF2B5EF4-FFF2-40B4-BE49-F238E27FC236}">
                <a16:creationId xmlns:a16="http://schemas.microsoft.com/office/drawing/2014/main" id="{37280647-2B89-4759-9BA2-1D89F49D2D05}"/>
              </a:ext>
            </a:extLst>
          </p:cNvPr>
          <p:cNvSpPr txBox="1"/>
          <p:nvPr/>
        </p:nvSpPr>
        <p:spPr>
          <a:xfrm>
            <a:off x="0" y="356841"/>
            <a:ext cx="12269480" cy="769441"/>
          </a:xfrm>
          <a:prstGeom prst="rect">
            <a:avLst/>
          </a:prstGeom>
          <a:solidFill>
            <a:schemeClr val="bg1"/>
          </a:solidFill>
        </p:spPr>
        <p:txBody>
          <a:bodyPr wrap="square" rtlCol="0">
            <a:spAutoFit/>
          </a:bodyPr>
          <a:lstStyle/>
          <a:p>
            <a:pPr algn="ctr"/>
            <a:r>
              <a:rPr lang="en-US" sz="4400" b="1" dirty="0"/>
              <a:t>Jesus: Wonderful Counselor</a:t>
            </a:r>
          </a:p>
        </p:txBody>
      </p:sp>
    </p:spTree>
    <p:extLst>
      <p:ext uri="{BB962C8B-B14F-4D97-AF65-F5344CB8AC3E}">
        <p14:creationId xmlns:p14="http://schemas.microsoft.com/office/powerpoint/2010/main" val="275640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descr="A close up of a logo&#10;&#10;Description generated with high confidence">
            <a:extLst>
              <a:ext uri="{FF2B5EF4-FFF2-40B4-BE49-F238E27FC236}">
                <a16:creationId xmlns:a16="http://schemas.microsoft.com/office/drawing/2014/main" id="{58077EC1-79FB-4C3B-9080-8F45F69CB8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269480" cy="6858001"/>
          </a:xfrm>
          <a:prstGeom prst="rect">
            <a:avLst/>
          </a:prstGeom>
        </p:spPr>
      </p:pic>
      <p:sp>
        <p:nvSpPr>
          <p:cNvPr id="4" name="Rectangle 3">
            <a:extLst>
              <a:ext uri="{FF2B5EF4-FFF2-40B4-BE49-F238E27FC236}">
                <a16:creationId xmlns:a16="http://schemas.microsoft.com/office/drawing/2014/main" id="{7C86FCAA-C26B-4B14-9358-4439D4A0BBAC}"/>
              </a:ext>
            </a:extLst>
          </p:cNvPr>
          <p:cNvSpPr/>
          <p:nvPr/>
        </p:nvSpPr>
        <p:spPr>
          <a:xfrm>
            <a:off x="0" y="-1"/>
            <a:ext cx="12269480" cy="6858000"/>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1F234362-A033-4E2D-8C47-B435F020A3BF}"/>
              </a:ext>
            </a:extLst>
          </p:cNvPr>
          <p:cNvSpPr txBox="1"/>
          <p:nvPr/>
        </p:nvSpPr>
        <p:spPr>
          <a:xfrm>
            <a:off x="806161" y="1376679"/>
            <a:ext cx="10579678" cy="3600986"/>
          </a:xfrm>
          <a:prstGeom prst="rect">
            <a:avLst/>
          </a:prstGeom>
          <a:noFill/>
        </p:spPr>
        <p:txBody>
          <a:bodyPr wrap="square" rtlCol="0">
            <a:spAutoFit/>
          </a:bodyPr>
          <a:lstStyle/>
          <a:p>
            <a:r>
              <a:rPr lang="en-US" sz="4000" dirty="0">
                <a:solidFill>
                  <a:schemeClr val="bg1"/>
                </a:solidFill>
              </a:rPr>
              <a:t>* Jesus alone can deliver us from </a:t>
            </a:r>
            <a:r>
              <a:rPr lang="en-US" sz="4000" u="sng" dirty="0">
                <a:solidFill>
                  <a:srgbClr val="FFFF00"/>
                </a:solidFill>
              </a:rPr>
              <a:t>the power and penalty of sin</a:t>
            </a:r>
          </a:p>
          <a:p>
            <a:r>
              <a:rPr lang="en-US" sz="3200" dirty="0">
                <a:solidFill>
                  <a:schemeClr val="bg1"/>
                </a:solidFill>
              </a:rPr>
              <a:t>(Romans 6:5-14)</a:t>
            </a:r>
          </a:p>
          <a:p>
            <a:endParaRPr lang="en-US" sz="4000" dirty="0">
              <a:solidFill>
                <a:schemeClr val="bg1"/>
              </a:solidFill>
            </a:endParaRPr>
          </a:p>
          <a:p>
            <a:r>
              <a:rPr lang="en-US" sz="4000" dirty="0">
                <a:solidFill>
                  <a:schemeClr val="bg1"/>
                </a:solidFill>
              </a:rPr>
              <a:t>* Jesus helps us </a:t>
            </a:r>
            <a:r>
              <a:rPr lang="en-US" sz="4000" u="sng" dirty="0">
                <a:solidFill>
                  <a:srgbClr val="FFFF00"/>
                </a:solidFill>
              </a:rPr>
              <a:t>live the Christian life</a:t>
            </a:r>
          </a:p>
          <a:p>
            <a:r>
              <a:rPr lang="en-US" sz="3200" dirty="0">
                <a:solidFill>
                  <a:schemeClr val="bg1"/>
                </a:solidFill>
              </a:rPr>
              <a:t>(John 16:7; Matthew 28:20; 1 Peter 5:7; Ephesians 6:10)</a:t>
            </a:r>
          </a:p>
        </p:txBody>
      </p:sp>
      <p:sp>
        <p:nvSpPr>
          <p:cNvPr id="6" name="TextBox 5">
            <a:extLst>
              <a:ext uri="{FF2B5EF4-FFF2-40B4-BE49-F238E27FC236}">
                <a16:creationId xmlns:a16="http://schemas.microsoft.com/office/drawing/2014/main" id="{37280647-2B89-4759-9BA2-1D89F49D2D05}"/>
              </a:ext>
            </a:extLst>
          </p:cNvPr>
          <p:cNvSpPr txBox="1"/>
          <p:nvPr/>
        </p:nvSpPr>
        <p:spPr>
          <a:xfrm>
            <a:off x="0" y="356841"/>
            <a:ext cx="12269480" cy="769441"/>
          </a:xfrm>
          <a:prstGeom prst="rect">
            <a:avLst/>
          </a:prstGeom>
          <a:solidFill>
            <a:schemeClr val="bg1"/>
          </a:solidFill>
        </p:spPr>
        <p:txBody>
          <a:bodyPr wrap="square" rtlCol="0">
            <a:spAutoFit/>
          </a:bodyPr>
          <a:lstStyle/>
          <a:p>
            <a:pPr algn="ctr"/>
            <a:r>
              <a:rPr lang="en-US" sz="4400" b="1" dirty="0"/>
              <a:t>Jesus: Mighty God</a:t>
            </a:r>
          </a:p>
        </p:txBody>
      </p:sp>
    </p:spTree>
    <p:extLst>
      <p:ext uri="{BB962C8B-B14F-4D97-AF65-F5344CB8AC3E}">
        <p14:creationId xmlns:p14="http://schemas.microsoft.com/office/powerpoint/2010/main" val="3366373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2359D53-B5BD-4DBB-8D1F-42D35C4509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72014" cy="6858000"/>
          </a:xfrm>
          <a:prstGeom prst="rect">
            <a:avLst/>
          </a:prstGeom>
        </p:spPr>
      </p:pic>
    </p:spTree>
    <p:extLst>
      <p:ext uri="{BB962C8B-B14F-4D97-AF65-F5344CB8AC3E}">
        <p14:creationId xmlns:p14="http://schemas.microsoft.com/office/powerpoint/2010/main" val="26172723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1785</TotalTime>
  <Words>369</Words>
  <Application>Microsoft Office PowerPoint</Application>
  <PresentationFormat>Widescreen</PresentationFormat>
  <Paragraphs>31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Burlile</dc:creator>
  <cp:lastModifiedBy>Greg Burlile</cp:lastModifiedBy>
  <cp:revision>105</cp:revision>
  <cp:lastPrinted>2017-11-26T14:02:20Z</cp:lastPrinted>
  <dcterms:created xsi:type="dcterms:W3CDTF">2017-07-09T10:25:06Z</dcterms:created>
  <dcterms:modified xsi:type="dcterms:W3CDTF">2017-12-17T14:05:41Z</dcterms:modified>
</cp:coreProperties>
</file>