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75" r:id="rId2"/>
    <p:sldId id="334" r:id="rId3"/>
    <p:sldId id="259" r:id="rId4"/>
    <p:sldId id="331" r:id="rId5"/>
    <p:sldId id="322" r:id="rId6"/>
    <p:sldId id="332" r:id="rId7"/>
    <p:sldId id="333" r:id="rId8"/>
    <p:sldId id="299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3067FD-053F-481D-AF80-08AAF8E1C8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FE89E5-BE22-4013-A40D-AA9F9810B8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9D679-28E2-4797-ACBF-E651DC9EB029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07471-32E4-4033-A623-E011F3C1DD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478963-EEA5-4DE9-A7DB-909652847F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54B94-D5B4-41CA-BE64-D6967262C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80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4C13-53E4-4BF0-B3D8-D4EEC7713E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A371B9-432A-49D4-B481-7AF158D1F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2CBC1-B69D-42FF-8714-A356926C2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144019-4C1E-4F06-9FF1-1434AA0A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B5F7D-B2B5-45F2-8DD5-B26AC43DD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11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E6ADB-07F0-40A3-AA8B-63A0059E1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838603-98BE-4B21-ACD7-82BFC6887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8CF91E-1953-481F-AD05-A82D61D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E5ED6-7919-4532-A0A3-4A98214C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6AE13-34A6-4629-8F47-849CA3B7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B63A55-8BB3-40A6-88A6-442015703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F31BC9-FCF5-4BEC-9FE9-E9F51ED974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F6D2F-2B35-43FA-9E4E-8D436E4A6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2134A-0FF1-44AE-AB75-DEE90BDB1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27DB92-4EFC-4D68-AD6A-442F4DE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0D03-E85B-4952-B59A-666B3F89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1C3ED9-BEED-4842-95B1-261DB8525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90A89-5C8C-49A5-8A58-8341055B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E1364-B5C0-4A0D-A0FA-EA4C8008C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939F8-B551-46E8-82EF-A9F0ED18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74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A499FB-84FD-4BF6-90C8-17FA19FF6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926F7-A006-4ECE-B706-DCE13B61A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F1E3E-39AE-4A5D-84A0-B5D203677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D79A02-7EBA-4A47-B650-E1561E2F3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C7E4-660F-4420-80CD-294CF7951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1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CDBC4-DDA6-4701-950F-15D41F557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0F0E-3AFF-4A37-917F-6D1EB4D4A6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FC7A7-3BED-4140-B490-578817874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1FCA2-A746-4EF3-A24B-DC79F430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4B378-C0C9-4883-8DF0-2FB5DBDDA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8EB97-2E50-4B58-91AD-1FB30B67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7086-8B9C-4706-B9DC-C309E9A3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FCCDD6-CC82-4898-A5B6-9D5720A280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76F54D-98E6-46F4-AD44-FCBD41AAB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8793B-9B58-4612-902E-AFAF1A229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4116A5-A3E7-4F19-9059-A96C21BF84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FC124-15BF-4635-9518-5592DD5F8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26276C-4B93-4E77-B3FD-31CD71934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69DFA0-8083-4106-9B7B-C871415B9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42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C637-D99D-457A-AE49-F71386E46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25469B-1F9E-47BA-BAE9-B77BFBF90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2C7BAD-50F1-43C2-9C7F-E0750760E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2C713E-B010-485F-A56B-AF3287CD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270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EF157D-2F0C-4C8E-9313-718981BF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A65603-4C39-4476-BE1F-B055B5F53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D062F9-6CD3-4449-8BF0-834962F7F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54E62-850D-423B-8A89-C7ACAE735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5649A9-9708-4C4A-8FF6-10052580B9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8462A-17A3-4B4C-ACC8-419280DAE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7CE627-5CF9-406C-82DF-6999E08FD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D8B525-1009-4A95-B2AF-342D9C12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AF35C-19CD-4616-AF32-AA28C2DD0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74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0B8CD-86A0-4D02-A768-D5B45E2CB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9A32CE-2350-4AB9-8529-0F92C8980A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8D1C4-8038-42F3-9DD6-6A53EC15BE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E0DA64-E594-4768-BDD2-45114C561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07B08-3BAB-422D-BFFA-F57A22142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CF118F-1065-4C6C-A227-DC152DBD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95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F5CC17-B0BB-4110-B797-ACEDDD3A1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150FD-4570-4B8E-B715-DA7A615B14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1A380-E1FB-414E-AE3F-3E801BD490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C7175-54D9-4F3E-A899-3E0E6A19D225}" type="datetimeFigureOut">
              <a:rPr lang="en-US" smtClean="0"/>
              <a:t>11/19/2017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A5332-2FAD-40D8-AC23-5B389D80F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581DD-EF16-4E56-8F48-4C517833F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650BB-3FDA-4B35-9717-CF46DB3C7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26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3908906" y="4714965"/>
            <a:ext cx="6409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* C.S. Lewis looking into the wardrobe – a reminder to view life from the perspective of God’s sovereignty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B876C6-8254-4FDF-BEA6-361712EEF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6445" y="758186"/>
            <a:ext cx="4454473" cy="375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811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94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127:1-5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1</a:t>
            </a:r>
            <a:r>
              <a:rPr lang="en-US" sz="2800" dirty="0">
                <a:solidFill>
                  <a:schemeClr val="bg1"/>
                </a:solidFill>
              </a:rPr>
              <a:t>  Unless the Lord builds the house,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those who build it labor in vain.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Unless the Lord watches over the city,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 watchman stays awake in vain.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2</a:t>
            </a:r>
            <a:r>
              <a:rPr lang="en-US" sz="2800" dirty="0">
                <a:solidFill>
                  <a:schemeClr val="bg1"/>
                </a:solidFill>
              </a:rPr>
              <a:t> It is in vain that you rise up early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and go late to rest,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eating the bread of anxious toil;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for he gives to his beloved sleep.</a:t>
            </a:r>
          </a:p>
        </p:txBody>
      </p:sp>
    </p:spTree>
    <p:extLst>
      <p:ext uri="{BB962C8B-B14F-4D97-AF65-F5344CB8AC3E}">
        <p14:creationId xmlns:p14="http://schemas.microsoft.com/office/powerpoint/2010/main" val="3662714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DCE8CF-29CD-417C-88E8-3D6151555E23}"/>
              </a:ext>
            </a:extLst>
          </p:cNvPr>
          <p:cNvSpPr txBox="1"/>
          <p:nvPr/>
        </p:nvSpPr>
        <p:spPr>
          <a:xfrm>
            <a:off x="407963" y="393895"/>
            <a:ext cx="8948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Psalm 127:1-5 (English Standard Version – ESV)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D02B44-D672-42DB-AB0A-7B80D5D6B9CF}"/>
              </a:ext>
            </a:extLst>
          </p:cNvPr>
          <p:cNvSpPr txBox="1"/>
          <p:nvPr/>
        </p:nvSpPr>
        <p:spPr>
          <a:xfrm>
            <a:off x="689317" y="1116036"/>
            <a:ext cx="10761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3</a:t>
            </a:r>
            <a:r>
              <a:rPr lang="en-US" sz="2800" dirty="0">
                <a:solidFill>
                  <a:schemeClr val="bg1"/>
                </a:solidFill>
              </a:rPr>
              <a:t> Behold, children are a heritage from the Lord,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the fruit of the womb a reward.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4</a:t>
            </a:r>
            <a:r>
              <a:rPr lang="en-US" sz="2800" dirty="0">
                <a:solidFill>
                  <a:schemeClr val="bg1"/>
                </a:solidFill>
              </a:rPr>
              <a:t> Like arrows in the hand of a warrior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are the children of one's youth.</a:t>
            </a:r>
          </a:p>
          <a:p>
            <a:r>
              <a:rPr lang="en-US" sz="2800" dirty="0">
                <a:solidFill>
                  <a:srgbClr val="FFFF00"/>
                </a:solidFill>
              </a:rPr>
              <a:t>5</a:t>
            </a:r>
            <a:r>
              <a:rPr lang="en-US" sz="2800" dirty="0">
                <a:solidFill>
                  <a:schemeClr val="bg1"/>
                </a:solidFill>
              </a:rPr>
              <a:t> Blessed is the man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who fills his quiver with them!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He shall not be put to shame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  when he speaks with his enemies in the gate.</a:t>
            </a:r>
          </a:p>
        </p:txBody>
      </p:sp>
    </p:spTree>
    <p:extLst>
      <p:ext uri="{BB962C8B-B14F-4D97-AF65-F5344CB8AC3E}">
        <p14:creationId xmlns:p14="http://schemas.microsoft.com/office/powerpoint/2010/main" val="191272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1559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A satisfying life and having an eternal impact start with recognizing </a:t>
            </a:r>
            <a:r>
              <a:rPr lang="en-US" sz="3600" u="sng" dirty="0">
                <a:solidFill>
                  <a:srgbClr val="FFFF00"/>
                </a:solidFill>
              </a:rPr>
              <a:t>every good thing comes from God</a:t>
            </a:r>
          </a:p>
          <a:p>
            <a:pPr algn="ctr"/>
            <a:endParaRPr lang="en-US" sz="3200" dirty="0">
              <a:solidFill>
                <a:schemeClr val="bg1"/>
              </a:solidFill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(Psalm 127:1; James 1:17) </a:t>
            </a:r>
          </a:p>
        </p:txBody>
      </p:sp>
    </p:spTree>
    <p:extLst>
      <p:ext uri="{BB962C8B-B14F-4D97-AF65-F5344CB8AC3E}">
        <p14:creationId xmlns:p14="http://schemas.microsoft.com/office/powerpoint/2010/main" val="256548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5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44139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When we do our part and trust God,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we can </a:t>
            </a:r>
            <a:r>
              <a:rPr lang="en-US" sz="3600" u="sng" dirty="0">
                <a:solidFill>
                  <a:srgbClr val="FFFF00"/>
                </a:solidFill>
              </a:rPr>
              <a:t>rest in His sovereign care</a:t>
            </a:r>
            <a:endParaRPr lang="en-US" sz="2800" u="sng" dirty="0">
              <a:solidFill>
                <a:srgbClr val="FFFF00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(Psalm 127:2; Proverbs 10:4,22;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Philippians 2:12,13)  </a:t>
            </a:r>
          </a:p>
        </p:txBody>
      </p:sp>
    </p:spTree>
    <p:extLst>
      <p:ext uri="{BB962C8B-B14F-4D97-AF65-F5344CB8AC3E}">
        <p14:creationId xmlns:p14="http://schemas.microsoft.com/office/powerpoint/2010/main" val="4033170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A6117028-8766-47E9-A95D-3A79D7E40D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895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DD3B3C5-A354-4A20-81FD-94DD13BED648}"/>
              </a:ext>
            </a:extLst>
          </p:cNvPr>
          <p:cNvSpPr txBox="1"/>
          <p:nvPr/>
        </p:nvSpPr>
        <p:spPr>
          <a:xfrm>
            <a:off x="4210909" y="1512034"/>
            <a:ext cx="74413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* Children are just one of the many </a:t>
            </a:r>
            <a:r>
              <a:rPr lang="en-US" sz="3600" u="sng" dirty="0">
                <a:solidFill>
                  <a:srgbClr val="FFFF00"/>
                </a:solidFill>
              </a:rPr>
              <a:t>blessings that God gives us 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(Psalm 127:3-5)  </a:t>
            </a:r>
          </a:p>
        </p:txBody>
      </p:sp>
    </p:spTree>
    <p:extLst>
      <p:ext uri="{BB962C8B-B14F-4D97-AF65-F5344CB8AC3E}">
        <p14:creationId xmlns:p14="http://schemas.microsoft.com/office/powerpoint/2010/main" val="363666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5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close up of a microphone&#10;&#10;Description generated with very high confidence">
            <a:extLst>
              <a:ext uri="{FF2B5EF4-FFF2-40B4-BE49-F238E27FC236}">
                <a16:creationId xmlns:a16="http://schemas.microsoft.com/office/drawing/2014/main" id="{E64F8932-9B6C-4D57-A447-F51299F93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25"/>
            <a:ext cx="12192000" cy="683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97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246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80</cp:revision>
  <cp:lastPrinted>2017-10-08T13:31:23Z</cp:lastPrinted>
  <dcterms:created xsi:type="dcterms:W3CDTF">2017-07-09T10:25:06Z</dcterms:created>
  <dcterms:modified xsi:type="dcterms:W3CDTF">2017-11-19T14:09:56Z</dcterms:modified>
</cp:coreProperties>
</file>