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0" r:id="rId1"/>
  </p:sldMasterIdLst>
  <p:sldIdLst>
    <p:sldId id="256" r:id="rId2"/>
    <p:sldId id="263" r:id="rId3"/>
    <p:sldId id="267" r:id="rId4"/>
    <p:sldId id="268" r:id="rId5"/>
    <p:sldId id="269" r:id="rId6"/>
    <p:sldId id="257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509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6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56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63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227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76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0467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2912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166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52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22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37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03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9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085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73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C24B33-18F8-4435-A8AA-35B54B67E464}" type="datetimeFigureOut">
              <a:rPr lang="en-US" smtClean="0"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6C3AB07-D553-4F4F-B815-6C72FBDF6D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6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1" r:id="rId1"/>
    <p:sldLayoutId id="2147483922" r:id="rId2"/>
    <p:sldLayoutId id="2147483923" r:id="rId3"/>
    <p:sldLayoutId id="2147483924" r:id="rId4"/>
    <p:sldLayoutId id="2147483925" r:id="rId5"/>
    <p:sldLayoutId id="2147483926" r:id="rId6"/>
    <p:sldLayoutId id="2147483927" r:id="rId7"/>
    <p:sldLayoutId id="2147483928" r:id="rId8"/>
    <p:sldLayoutId id="2147483929" r:id="rId9"/>
    <p:sldLayoutId id="2147483930" r:id="rId10"/>
    <p:sldLayoutId id="2147483931" r:id="rId11"/>
    <p:sldLayoutId id="2147483932" r:id="rId12"/>
    <p:sldLayoutId id="2147483933" r:id="rId13"/>
    <p:sldLayoutId id="2147483934" r:id="rId14"/>
    <p:sldLayoutId id="2147483935" r:id="rId15"/>
    <p:sldLayoutId id="2147483936" r:id="rId16"/>
    <p:sldLayoutId id="214748393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Stand Firm in the Truth</a:t>
            </a:r>
            <a:endParaRPr lang="en-US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Ephesians 6:10-13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78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2303" y="281459"/>
            <a:ext cx="6310183" cy="42067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2941" y="2390517"/>
            <a:ext cx="5601730" cy="350108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82776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912333"/>
            <a:ext cx="10018713" cy="412922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baseline="30000" dirty="0"/>
              <a:t>10 </a:t>
            </a:r>
            <a:r>
              <a:rPr lang="en-US" dirty="0"/>
              <a:t>Finally, be strong in the Lord and in the strength of His might. </a:t>
            </a:r>
            <a:r>
              <a:rPr lang="en-US" baseline="30000" dirty="0"/>
              <a:t>11 </a:t>
            </a:r>
            <a:r>
              <a:rPr lang="en-US" dirty="0"/>
              <a:t>Put on the full armor of God, so that you will be able to stand firm against the schemes of the devil. </a:t>
            </a:r>
            <a:r>
              <a:rPr lang="en-US" baseline="30000" dirty="0"/>
              <a:t>12 </a:t>
            </a:r>
            <a:r>
              <a:rPr lang="en-US" dirty="0"/>
              <a:t>For our struggle is not against </a:t>
            </a:r>
            <a:r>
              <a:rPr lang="en-US" dirty="0" smtClean="0"/>
              <a:t>flesh </a:t>
            </a:r>
            <a:r>
              <a:rPr lang="en-US" dirty="0"/>
              <a:t>and blood, but against the rulers, against the powers, against the world forces of this darkness, against the spiritual </a:t>
            </a:r>
            <a:r>
              <a:rPr lang="en-US" i="1" dirty="0"/>
              <a:t>forces</a:t>
            </a:r>
            <a:r>
              <a:rPr lang="en-US" dirty="0"/>
              <a:t> of wickedness in the heavenly </a:t>
            </a:r>
            <a:r>
              <a:rPr lang="en-US" i="1" dirty="0"/>
              <a:t>places</a:t>
            </a:r>
            <a:r>
              <a:rPr lang="en-US" dirty="0"/>
              <a:t>. </a:t>
            </a:r>
            <a:r>
              <a:rPr lang="en-US" baseline="30000" dirty="0"/>
              <a:t>13 </a:t>
            </a:r>
            <a:r>
              <a:rPr lang="en-US" dirty="0"/>
              <a:t>Therefore, take up the full armor of God, so that you will be able to resist in the evil day, and having done everything, to stand firm.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787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912333"/>
            <a:ext cx="10018713" cy="412922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b="1" baseline="30000" dirty="0"/>
              <a:t>14 </a:t>
            </a:r>
            <a:r>
              <a:rPr lang="en-US" dirty="0"/>
              <a:t>Stand firm therefore, </a:t>
            </a:r>
            <a:r>
              <a:rPr lang="en-US" cap="small" dirty="0"/>
              <a:t>having girded your loins with truth</a:t>
            </a:r>
            <a:r>
              <a:rPr lang="en-US" dirty="0"/>
              <a:t>, and </a:t>
            </a:r>
            <a:r>
              <a:rPr lang="en-US" cap="small" dirty="0"/>
              <a:t>having</a:t>
            </a:r>
            <a:r>
              <a:rPr lang="en-US" dirty="0"/>
              <a:t> </a:t>
            </a:r>
            <a:r>
              <a:rPr lang="en-US" cap="small" dirty="0"/>
              <a:t>put on the breastplate of righteousness</a:t>
            </a:r>
            <a:r>
              <a:rPr lang="en-US" dirty="0"/>
              <a:t>, </a:t>
            </a:r>
            <a:r>
              <a:rPr lang="en-US" b="1" baseline="30000" dirty="0"/>
              <a:t>15 </a:t>
            </a:r>
            <a:r>
              <a:rPr lang="en-US" dirty="0"/>
              <a:t>and having shod </a:t>
            </a:r>
            <a:r>
              <a:rPr lang="en-US" cap="small" dirty="0"/>
              <a:t>your feet with the preparation of the gospel of peace</a:t>
            </a:r>
            <a:r>
              <a:rPr lang="en-US" dirty="0"/>
              <a:t>; </a:t>
            </a:r>
            <a:r>
              <a:rPr lang="en-US" b="1" baseline="30000" dirty="0"/>
              <a:t>16 </a:t>
            </a:r>
            <a:r>
              <a:rPr lang="en-US" dirty="0" smtClean="0"/>
              <a:t>in </a:t>
            </a:r>
            <a:r>
              <a:rPr lang="en-US" dirty="0"/>
              <a:t>addition to all, taking up the shield of faith with which you will be able to extinguish all the flaming arrows of the evil </a:t>
            </a:r>
            <a:r>
              <a:rPr lang="en-US" i="1" dirty="0"/>
              <a:t>one</a:t>
            </a:r>
            <a:r>
              <a:rPr lang="en-US" dirty="0"/>
              <a:t>. </a:t>
            </a:r>
            <a:r>
              <a:rPr lang="en-US" b="1" baseline="30000" dirty="0"/>
              <a:t>17 </a:t>
            </a:r>
            <a:r>
              <a:rPr lang="en-US" dirty="0"/>
              <a:t>And take </a:t>
            </a:r>
            <a:r>
              <a:rPr lang="en-US" cap="small" dirty="0"/>
              <a:t>the helmet of salvation</a:t>
            </a:r>
            <a:r>
              <a:rPr lang="en-US" dirty="0"/>
              <a:t>, and the sword of the Spirit, which is the word of God.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486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912333"/>
            <a:ext cx="10018713" cy="412922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b="1" baseline="30000" dirty="0"/>
              <a:t>18 </a:t>
            </a:r>
            <a:r>
              <a:rPr lang="en-US" dirty="0" smtClean="0"/>
              <a:t>With </a:t>
            </a:r>
            <a:r>
              <a:rPr lang="en-US" dirty="0"/>
              <a:t>all prayer and petition </a:t>
            </a:r>
            <a:r>
              <a:rPr lang="en-US" dirty="0" smtClean="0"/>
              <a:t>pray </a:t>
            </a:r>
            <a:r>
              <a:rPr lang="en-US" dirty="0"/>
              <a:t>at all times in the Spirit, and with this in view, </a:t>
            </a:r>
            <a:r>
              <a:rPr lang="en-US" dirty="0" smtClean="0"/>
              <a:t>be </a:t>
            </a:r>
            <a:r>
              <a:rPr lang="en-US" dirty="0"/>
              <a:t>on the alert with all perseverance and petition for all the saints, </a:t>
            </a:r>
            <a:r>
              <a:rPr lang="en-US" b="1" baseline="30000" dirty="0"/>
              <a:t>19 </a:t>
            </a:r>
            <a:r>
              <a:rPr lang="en-US" dirty="0"/>
              <a:t>and </a:t>
            </a:r>
            <a:r>
              <a:rPr lang="en-US" i="1" dirty="0"/>
              <a:t>pray</a:t>
            </a:r>
            <a:r>
              <a:rPr lang="en-US" dirty="0"/>
              <a:t> on my behalf, that utterance may be given to me in the opening of my mouth, to make known with boldness the mystery of the gospel, </a:t>
            </a:r>
            <a:r>
              <a:rPr lang="en-US" b="1" baseline="30000" dirty="0"/>
              <a:t>20 </a:t>
            </a:r>
            <a:r>
              <a:rPr lang="en-US" dirty="0"/>
              <a:t>for which I am an ambassador in </a:t>
            </a:r>
            <a:r>
              <a:rPr lang="en-US" dirty="0" smtClean="0"/>
              <a:t>chains</a:t>
            </a:r>
            <a:r>
              <a:rPr lang="en-US" dirty="0"/>
              <a:t>; that </a:t>
            </a:r>
            <a:r>
              <a:rPr lang="en-US" dirty="0" smtClean="0"/>
              <a:t>in</a:t>
            </a:r>
            <a:r>
              <a:rPr lang="en-US" dirty="0"/>
              <a:t> </a:t>
            </a:r>
            <a:r>
              <a:rPr lang="en-US" i="1" dirty="0"/>
              <a:t>proclaiming</a:t>
            </a:r>
            <a:r>
              <a:rPr lang="en-US" dirty="0"/>
              <a:t> it I may speak boldly, as I ought to speak.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971004" y="6359610"/>
            <a:ext cx="3136557" cy="434547"/>
          </a:xfrm>
        </p:spPr>
        <p:txBody>
          <a:bodyPr>
            <a:normAutofit fontScale="90000"/>
          </a:bodyPr>
          <a:lstStyle/>
          <a:p>
            <a:r>
              <a:rPr lang="en-US" sz="2400" i="1" dirty="0" smtClean="0"/>
              <a:t>Stand Firm in the Truth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683" y="1463040"/>
            <a:ext cx="10820400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Focus on the Lord and </a:t>
            </a:r>
            <a:r>
              <a:rPr lang="en-US" sz="3600" b="1" u="sng" dirty="0" smtClean="0"/>
              <a:t>in the strength of His might</a:t>
            </a:r>
            <a:endParaRPr lang="en-US" sz="3600" b="1" u="sng" dirty="0" smtClean="0"/>
          </a:p>
          <a:p>
            <a:pPr marL="0" indent="0">
              <a:buNone/>
            </a:pPr>
            <a:r>
              <a:rPr lang="en-US" i="1" dirty="0" smtClean="0"/>
              <a:t>Ephesians 6:10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26486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971004" y="6359610"/>
            <a:ext cx="3136557" cy="434547"/>
          </a:xfrm>
        </p:spPr>
        <p:txBody>
          <a:bodyPr>
            <a:normAutofit fontScale="90000"/>
          </a:bodyPr>
          <a:lstStyle/>
          <a:p>
            <a:r>
              <a:rPr lang="en-US" sz="2400" i="1" dirty="0" smtClean="0"/>
              <a:t>Stand Firm in the Truth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683" y="1463040"/>
            <a:ext cx="10820400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Be aware that we have an </a:t>
            </a:r>
            <a:r>
              <a:rPr lang="en-US" sz="3600" b="1" u="sng" dirty="0" smtClean="0"/>
              <a:t>enemy</a:t>
            </a:r>
            <a:endParaRPr lang="en-US" sz="3600" b="1" u="sng" dirty="0" smtClean="0"/>
          </a:p>
          <a:p>
            <a:pPr marL="0" indent="0">
              <a:buNone/>
            </a:pPr>
            <a:r>
              <a:rPr lang="en-US" i="1" dirty="0" smtClean="0"/>
              <a:t>Ephesians 6:11-12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79951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971004" y="6359610"/>
            <a:ext cx="3136557" cy="434547"/>
          </a:xfrm>
        </p:spPr>
        <p:txBody>
          <a:bodyPr>
            <a:normAutofit fontScale="90000"/>
          </a:bodyPr>
          <a:lstStyle/>
          <a:p>
            <a:r>
              <a:rPr lang="en-US" sz="2400" i="1" dirty="0" smtClean="0"/>
              <a:t>Stand Firm in the Truth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683" y="1463040"/>
            <a:ext cx="10820400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Know and </a:t>
            </a:r>
            <a:r>
              <a:rPr lang="en-US" sz="3600" b="1" u="sng" dirty="0" smtClean="0"/>
              <a:t>believe in</a:t>
            </a:r>
            <a:r>
              <a:rPr lang="en-US" sz="3600" b="1" dirty="0" smtClean="0"/>
              <a:t> the Truth</a:t>
            </a:r>
            <a:endParaRPr lang="en-US" sz="3600" b="1" u="sng" dirty="0" smtClean="0"/>
          </a:p>
          <a:p>
            <a:pPr marL="0" indent="0">
              <a:buNone/>
            </a:pPr>
            <a:r>
              <a:rPr lang="en-US" i="1" dirty="0" smtClean="0"/>
              <a:t>Ephesians 6:13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35745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971004" y="6359610"/>
            <a:ext cx="3136557" cy="434547"/>
          </a:xfrm>
        </p:spPr>
        <p:txBody>
          <a:bodyPr>
            <a:normAutofit fontScale="90000"/>
          </a:bodyPr>
          <a:lstStyle/>
          <a:p>
            <a:r>
              <a:rPr lang="en-US" sz="2400" i="1" dirty="0" smtClean="0"/>
              <a:t>Stand Firm in the Truth</a:t>
            </a:r>
            <a:endParaRPr lang="en-US" sz="24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683" y="1463040"/>
            <a:ext cx="10820400" cy="4024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Answers for truth are not found in the </a:t>
            </a:r>
            <a:r>
              <a:rPr lang="en-US" sz="3600" b="1" u="sng" dirty="0" smtClean="0"/>
              <a:t>world</a:t>
            </a:r>
            <a:r>
              <a:rPr lang="en-US" sz="3600" b="1" dirty="0" smtClean="0"/>
              <a:t>,</a:t>
            </a:r>
          </a:p>
          <a:p>
            <a:pPr marL="0" indent="0">
              <a:buNone/>
            </a:pPr>
            <a:r>
              <a:rPr lang="en-US" sz="3600" b="1" dirty="0" smtClean="0"/>
              <a:t>they are found in the </a:t>
            </a:r>
            <a:r>
              <a:rPr lang="en-US" sz="3600" b="1" u="sng" dirty="0" smtClean="0"/>
              <a:t>Word</a:t>
            </a:r>
            <a:r>
              <a:rPr lang="en-US" sz="3600" b="1" dirty="0" smtClean="0"/>
              <a:t>!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52098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111</TotalTime>
  <Words>77</Words>
  <Application>Microsoft Office PowerPoint</Application>
  <PresentationFormat>Widescreen</PresentationFormat>
  <Paragraphs>17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Corbel</vt:lpstr>
      <vt:lpstr>Parallax</vt:lpstr>
      <vt:lpstr>Stand Firm in the Truth</vt:lpstr>
      <vt:lpstr>PowerPoint Presentation</vt:lpstr>
      <vt:lpstr>PowerPoint Presentation</vt:lpstr>
      <vt:lpstr>PowerPoint Presentation</vt:lpstr>
      <vt:lpstr>PowerPoint Presentation</vt:lpstr>
      <vt:lpstr>Stand Firm in the Truth</vt:lpstr>
      <vt:lpstr>Stand Firm in the Truth</vt:lpstr>
      <vt:lpstr>Stand Firm in the Truth</vt:lpstr>
      <vt:lpstr>Stand Firm in the Truth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Nicholas Higgins</dc:creator>
  <cp:lastModifiedBy>Nicholas Higgins</cp:lastModifiedBy>
  <cp:revision>9</cp:revision>
  <dcterms:created xsi:type="dcterms:W3CDTF">2016-12-31T20:15:31Z</dcterms:created>
  <dcterms:modified xsi:type="dcterms:W3CDTF">2017-10-15T11:24:34Z</dcterms:modified>
</cp:coreProperties>
</file>