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5" r:id="rId2"/>
    <p:sldId id="259" r:id="rId3"/>
    <p:sldId id="300" r:id="rId4"/>
    <p:sldId id="301" r:id="rId5"/>
    <p:sldId id="294" r:id="rId6"/>
    <p:sldId id="302" r:id="rId7"/>
    <p:sldId id="304" r:id="rId8"/>
    <p:sldId id="306" r:id="rId9"/>
    <p:sldId id="303" r:id="rId10"/>
    <p:sldId id="29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64F8932-9B6C-4D57-A447-F51299F9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64F8932-9B6C-4D57-A447-F51299F9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48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Psalm 1:1-6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Blessed is the man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who walks not in the counsel of the wicked,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nor stands in the way of sinners,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nor sits in the seat of scoffers;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but his delight is in the law of the Lord,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on his law he meditates day and night.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He is like a tree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planted by streams of water that yields its fruit in its season,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its leaf does not wither. In all that he does, he prospers.</a:t>
            </a:r>
          </a:p>
        </p:txBody>
      </p:sp>
    </p:spTree>
    <p:extLst>
      <p:ext uri="{BB962C8B-B14F-4D97-AF65-F5344CB8AC3E}">
        <p14:creationId xmlns:p14="http://schemas.microsoft.com/office/powerpoint/2010/main" val="366271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48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Psalm 1:1-6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The wicked are not so,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but are like chaff that the wind drives away.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Therefore the wicked will not stand in the judgment,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nor sinners in the congregation of the righteous;</a:t>
            </a: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 for the Lord knows the way of the righteous,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but the way of the wicked will perish.</a:t>
            </a:r>
          </a:p>
        </p:txBody>
      </p:sp>
    </p:spTree>
    <p:extLst>
      <p:ext uri="{BB962C8B-B14F-4D97-AF65-F5344CB8AC3E}">
        <p14:creationId xmlns:p14="http://schemas.microsoft.com/office/powerpoint/2010/main" val="247459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pic>
        <p:nvPicPr>
          <p:cNvPr id="3" name="Picture 2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78EBDD01-C353-485F-BDA3-CDEAFD98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-281" r="116" b="477"/>
          <a:stretch/>
        </p:blipFill>
        <p:spPr>
          <a:xfrm>
            <a:off x="4426226" y="615145"/>
            <a:ext cx="5804452" cy="4346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5FEBD0-0318-4AB5-B385-6C620AA99771}"/>
              </a:ext>
            </a:extLst>
          </p:cNvPr>
          <p:cNvSpPr txBox="1"/>
          <p:nvPr/>
        </p:nvSpPr>
        <p:spPr>
          <a:xfrm>
            <a:off x="3915983" y="5096943"/>
            <a:ext cx="68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Two Ways to Live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2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478991" y="2131290"/>
            <a:ext cx="6824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Godly Person is </a:t>
            </a:r>
            <a:r>
              <a:rPr lang="en-US" sz="5400" u="sng" dirty="0">
                <a:solidFill>
                  <a:srgbClr val="FFFF00"/>
                </a:solidFill>
              </a:rPr>
              <a:t>Distinct from the World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8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465983" y="2157795"/>
            <a:ext cx="7155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Godly Person is </a:t>
            </a:r>
            <a:r>
              <a:rPr lang="en-US" sz="5400" u="sng" dirty="0">
                <a:solidFill>
                  <a:srgbClr val="FFFF00"/>
                </a:solidFill>
              </a:rPr>
              <a:t>Drenched with the Word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7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187929" y="217998"/>
            <a:ext cx="559217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Charles Spurgeon once remarked about John Bunyan, “Why, this man is a living Bible! Prick him anywhere; </a:t>
            </a:r>
            <a:r>
              <a:rPr lang="en-US" sz="4400" dirty="0">
                <a:solidFill>
                  <a:srgbClr val="FFFF00"/>
                </a:solidFill>
              </a:rPr>
              <a:t>his blood is </a:t>
            </a:r>
            <a:r>
              <a:rPr lang="en-US" sz="4400" dirty="0" err="1">
                <a:solidFill>
                  <a:srgbClr val="FFFF00"/>
                </a:solidFill>
              </a:rPr>
              <a:t>Bibline</a:t>
            </a:r>
            <a:r>
              <a:rPr lang="en-US" sz="3600" dirty="0">
                <a:solidFill>
                  <a:schemeClr val="bg1"/>
                </a:solidFill>
              </a:rPr>
              <a:t>, the very essence of the Bible flows from him. He cannot speak without quoting a text, for his very soul is full of the Word of God.”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2.bp.blogspot.com/_fA54P5rAdQ0/TS3X9LnKonI/AAAAAAAAAH0/EPYBdD6C2Qs/s1600/bunyan.jpg">
            <a:extLst>
              <a:ext uri="{FF2B5EF4-FFF2-40B4-BE49-F238E27FC236}">
                <a16:creationId xmlns:a16="http://schemas.microsoft.com/office/drawing/2014/main" id="{00785CA7-64B3-4841-9A6B-1C8E872C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882" y="215016"/>
            <a:ext cx="2401612" cy="25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4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pic>
        <p:nvPicPr>
          <p:cNvPr id="3" name="Picture 2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78EBDD01-C353-485F-BDA3-CDEAFD98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8915" r="35032" b="37299"/>
          <a:stretch/>
        </p:blipFill>
        <p:spPr>
          <a:xfrm>
            <a:off x="4931423" y="307781"/>
            <a:ext cx="4596890" cy="5019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5FEBD0-0318-4AB5-B385-6C620AA99771}"/>
              </a:ext>
            </a:extLst>
          </p:cNvPr>
          <p:cNvSpPr txBox="1"/>
          <p:nvPr/>
        </p:nvSpPr>
        <p:spPr>
          <a:xfrm>
            <a:off x="3637686" y="5398126"/>
            <a:ext cx="68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He is Like a Tree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Planted by Streams of Water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1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465983" y="2157795"/>
            <a:ext cx="7155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Ungodly Person is </a:t>
            </a:r>
            <a:r>
              <a:rPr lang="en-US" sz="5400" u="sng" dirty="0">
                <a:solidFill>
                  <a:srgbClr val="FFFF00"/>
                </a:solidFill>
              </a:rPr>
              <a:t>Eternally Condemned 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265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53</cp:revision>
  <cp:lastPrinted>2017-10-08T13:31:23Z</cp:lastPrinted>
  <dcterms:created xsi:type="dcterms:W3CDTF">2017-07-09T10:25:06Z</dcterms:created>
  <dcterms:modified xsi:type="dcterms:W3CDTF">2017-10-29T13:24:24Z</dcterms:modified>
</cp:coreProperties>
</file>