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96" r:id="rId2"/>
    <p:sldId id="307" r:id="rId3"/>
    <p:sldId id="303" r:id="rId4"/>
    <p:sldId id="304" r:id="rId5"/>
    <p:sldId id="305" r:id="rId6"/>
    <p:sldId id="306" r:id="rId7"/>
    <p:sldId id="275" r:id="rId8"/>
    <p:sldId id="259" r:id="rId9"/>
    <p:sldId id="297" r:id="rId10"/>
    <p:sldId id="298" r:id="rId11"/>
    <p:sldId id="299" r:id="rId12"/>
    <p:sldId id="301" r:id="rId13"/>
    <p:sldId id="285" r:id="rId14"/>
    <p:sldId id="302" r:id="rId15"/>
    <p:sldId id="30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421FAD-CC90-4A8C-AA72-3E4CFBE0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725" y="596654"/>
            <a:ext cx="8819103" cy="5142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TODAY is 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National Day of Prayer</a:t>
            </a:r>
          </a:p>
        </p:txBody>
      </p:sp>
    </p:spTree>
    <p:extLst>
      <p:ext uri="{BB962C8B-B14F-4D97-AF65-F5344CB8AC3E}">
        <p14:creationId xmlns:p14="http://schemas.microsoft.com/office/powerpoint/2010/main" val="246393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420836"/>
            <a:ext cx="10761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> You, however, have followed my teaching, my conduct, my aim in life, my faith, my patience, my love, my steadfastness,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11</a:t>
            </a:r>
            <a:r>
              <a:rPr lang="en-US" sz="2800" dirty="0">
                <a:solidFill>
                  <a:schemeClr val="bg1"/>
                </a:solidFill>
              </a:rPr>
              <a:t> my persecutions and sufferings that happened to me at Antioch, at Iconium, and at Lystra—which persecutions I endured; yet from them all the Lord rescued me.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12</a:t>
            </a:r>
            <a:r>
              <a:rPr lang="en-US" sz="2800" dirty="0">
                <a:solidFill>
                  <a:schemeClr val="bg1"/>
                </a:solidFill>
              </a:rPr>
              <a:t> Indeed, all who desire to live a godly life in Christ Jesus will be persecuted,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13</a:t>
            </a:r>
            <a:r>
              <a:rPr lang="en-US" sz="2800" dirty="0">
                <a:solidFill>
                  <a:schemeClr val="bg1"/>
                </a:solidFill>
              </a:rPr>
              <a:t> while evil people and impostors will go on from bad to worse, deceiving and being deceived.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73126-20F5-42F5-8CAF-25A0C2B4FA56}"/>
              </a:ext>
            </a:extLst>
          </p:cNvPr>
          <p:cNvSpPr txBox="1"/>
          <p:nvPr/>
        </p:nvSpPr>
        <p:spPr>
          <a:xfrm>
            <a:off x="407963" y="393895"/>
            <a:ext cx="835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 Timothy 3:1-15 (English Standard Version)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5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420836"/>
            <a:ext cx="10761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14</a:t>
            </a:r>
            <a:r>
              <a:rPr lang="en-US" sz="2800" dirty="0">
                <a:solidFill>
                  <a:schemeClr val="bg1"/>
                </a:solidFill>
              </a:rPr>
              <a:t> But as for you, continue in what you have learned and have firmly believed, knowing from whom you learned it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15</a:t>
            </a:r>
            <a:r>
              <a:rPr lang="en-US" sz="2800" dirty="0">
                <a:solidFill>
                  <a:schemeClr val="bg1"/>
                </a:solidFill>
              </a:rPr>
              <a:t> and how from childhood you have been acquainted with the sacred writings, which are able to make you wise for salvation through faith in Christ Jesus.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A0A47-41F0-4D2D-A4B8-9E305FC6B763}"/>
              </a:ext>
            </a:extLst>
          </p:cNvPr>
          <p:cNvSpPr txBox="1"/>
          <p:nvPr/>
        </p:nvSpPr>
        <p:spPr>
          <a:xfrm>
            <a:off x="407963" y="393895"/>
            <a:ext cx="835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 Timothy 3:1-15 (English Standard Version)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17CECD2B-956C-4C72-B8EC-F38EB4729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675249"/>
            <a:ext cx="10905067" cy="5500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C4142-8818-4958-AFAF-5593F6433380}"/>
              </a:ext>
            </a:extLst>
          </p:cNvPr>
          <p:cNvSpPr txBox="1"/>
          <p:nvPr/>
        </p:nvSpPr>
        <p:spPr>
          <a:xfrm>
            <a:off x="643465" y="1223889"/>
            <a:ext cx="10905067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Warnings for the Last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7876B-4F0F-4AEE-AC32-2A31ADCF0D4B}"/>
              </a:ext>
            </a:extLst>
          </p:cNvPr>
          <p:cNvSpPr txBox="1"/>
          <p:nvPr/>
        </p:nvSpPr>
        <p:spPr>
          <a:xfrm>
            <a:off x="6513342" y="5049741"/>
            <a:ext cx="5035191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3:1-15</a:t>
            </a:r>
          </a:p>
        </p:txBody>
      </p:sp>
    </p:spTree>
    <p:extLst>
      <p:ext uri="{BB962C8B-B14F-4D97-AF65-F5344CB8AC3E}">
        <p14:creationId xmlns:p14="http://schemas.microsoft.com/office/powerpoint/2010/main" val="346063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5A262940-B753-46E1-A177-692B1D6D0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675249"/>
            <a:ext cx="10905067" cy="5500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CBA43-4E24-4EFF-98FB-85B3AF0B8F64}"/>
              </a:ext>
            </a:extLst>
          </p:cNvPr>
          <p:cNvSpPr txBox="1"/>
          <p:nvPr/>
        </p:nvSpPr>
        <p:spPr>
          <a:xfrm>
            <a:off x="643467" y="1307969"/>
            <a:ext cx="9288324" cy="1569660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Watch Out for the </a:t>
            </a:r>
            <a:r>
              <a:rPr lang="en-US" sz="4800" b="1" u="sng" dirty="0">
                <a:solidFill>
                  <a:schemeClr val="bg1"/>
                </a:solidFill>
              </a:rPr>
              <a:t>Ungodly in the Church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F5FE3-C5FD-4220-81A4-C3ABF2E29E90}"/>
              </a:ext>
            </a:extLst>
          </p:cNvPr>
          <p:cNvSpPr txBox="1"/>
          <p:nvPr/>
        </p:nvSpPr>
        <p:spPr>
          <a:xfrm>
            <a:off x="6414868" y="5049741"/>
            <a:ext cx="5133665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3:1-9</a:t>
            </a:r>
          </a:p>
        </p:txBody>
      </p:sp>
    </p:spTree>
    <p:extLst>
      <p:ext uri="{BB962C8B-B14F-4D97-AF65-F5344CB8AC3E}">
        <p14:creationId xmlns:p14="http://schemas.microsoft.com/office/powerpoint/2010/main" val="116042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5A262940-B753-46E1-A177-692B1D6D0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675249"/>
            <a:ext cx="10905067" cy="5500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CBA43-4E24-4EFF-98FB-85B3AF0B8F64}"/>
              </a:ext>
            </a:extLst>
          </p:cNvPr>
          <p:cNvSpPr txBox="1"/>
          <p:nvPr/>
        </p:nvSpPr>
        <p:spPr>
          <a:xfrm>
            <a:off x="643467" y="1307969"/>
            <a:ext cx="9288324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</a:rPr>
              <a:t>Follow Godly</a:t>
            </a:r>
            <a:r>
              <a:rPr lang="en-US" sz="4800" b="1" dirty="0">
                <a:solidFill>
                  <a:schemeClr val="bg1"/>
                </a:solidFill>
              </a:rPr>
              <a:t> Examples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F5FE3-C5FD-4220-81A4-C3ABF2E29E90}"/>
              </a:ext>
            </a:extLst>
          </p:cNvPr>
          <p:cNvSpPr txBox="1"/>
          <p:nvPr/>
        </p:nvSpPr>
        <p:spPr>
          <a:xfrm>
            <a:off x="6414868" y="5049741"/>
            <a:ext cx="5133665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3:10-15</a:t>
            </a:r>
          </a:p>
        </p:txBody>
      </p:sp>
    </p:spTree>
    <p:extLst>
      <p:ext uri="{BB962C8B-B14F-4D97-AF65-F5344CB8AC3E}">
        <p14:creationId xmlns:p14="http://schemas.microsoft.com/office/powerpoint/2010/main" val="72976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17CECD2B-956C-4C72-B8EC-F38EB4729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675249"/>
            <a:ext cx="10905067" cy="5500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C4142-8818-4958-AFAF-5593F6433380}"/>
              </a:ext>
            </a:extLst>
          </p:cNvPr>
          <p:cNvSpPr txBox="1"/>
          <p:nvPr/>
        </p:nvSpPr>
        <p:spPr>
          <a:xfrm>
            <a:off x="643465" y="1223889"/>
            <a:ext cx="10905067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Warnings for the Last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7876B-4F0F-4AEE-AC32-2A31ADCF0D4B}"/>
              </a:ext>
            </a:extLst>
          </p:cNvPr>
          <p:cNvSpPr txBox="1"/>
          <p:nvPr/>
        </p:nvSpPr>
        <p:spPr>
          <a:xfrm>
            <a:off x="6513342" y="5049741"/>
            <a:ext cx="5035191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3:1-15</a:t>
            </a:r>
          </a:p>
        </p:txBody>
      </p:sp>
    </p:spTree>
    <p:extLst>
      <p:ext uri="{BB962C8B-B14F-4D97-AF65-F5344CB8AC3E}">
        <p14:creationId xmlns:p14="http://schemas.microsoft.com/office/powerpoint/2010/main" val="289182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17CECD2B-956C-4C72-B8EC-F38EB4729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675249"/>
            <a:ext cx="10905067" cy="5500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C4142-8818-4958-AFAF-5593F6433380}"/>
              </a:ext>
            </a:extLst>
          </p:cNvPr>
          <p:cNvSpPr txBox="1"/>
          <p:nvPr/>
        </p:nvSpPr>
        <p:spPr>
          <a:xfrm>
            <a:off x="643465" y="1223889"/>
            <a:ext cx="10905067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Warnings for the Last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7876B-4F0F-4AEE-AC32-2A31ADCF0D4B}"/>
              </a:ext>
            </a:extLst>
          </p:cNvPr>
          <p:cNvSpPr txBox="1"/>
          <p:nvPr/>
        </p:nvSpPr>
        <p:spPr>
          <a:xfrm>
            <a:off x="6513342" y="5049741"/>
            <a:ext cx="5035191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3:1-15</a:t>
            </a:r>
          </a:p>
        </p:txBody>
      </p:sp>
    </p:spTree>
    <p:extLst>
      <p:ext uri="{BB962C8B-B14F-4D97-AF65-F5344CB8AC3E}">
        <p14:creationId xmlns:p14="http://schemas.microsoft.com/office/powerpoint/2010/main" val="372906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3918532" y="371160"/>
            <a:ext cx="4086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Warning Labels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327A4-E78D-4141-BD1F-4AD4614AD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3" r="28961"/>
          <a:stretch/>
        </p:blipFill>
        <p:spPr>
          <a:xfrm>
            <a:off x="594204" y="1202157"/>
            <a:ext cx="3535344" cy="5535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415E9-F0E4-4D3D-B896-5BFF5D42B614}"/>
              </a:ext>
            </a:extLst>
          </p:cNvPr>
          <p:cNvSpPr txBox="1"/>
          <p:nvPr/>
        </p:nvSpPr>
        <p:spPr>
          <a:xfrm>
            <a:off x="4861068" y="2538463"/>
            <a:ext cx="5623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“Never operate your </a:t>
            </a:r>
          </a:p>
          <a:p>
            <a:r>
              <a:rPr lang="en-US" sz="3600" dirty="0">
                <a:solidFill>
                  <a:schemeClr val="bg1"/>
                </a:solidFill>
              </a:rPr>
              <a:t>speakerphone while driving.”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8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3918532" y="371160"/>
            <a:ext cx="4086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Warning Labels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A5BBC-8ABC-4567-8450-CA2CAF118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82" y="1818640"/>
            <a:ext cx="6159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0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3918532" y="371160"/>
            <a:ext cx="4086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Warning Labels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7D1BC1E-6A84-4AA1-9328-3FA238E62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1270000"/>
            <a:ext cx="6159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3918532" y="371160"/>
            <a:ext cx="4086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Warning Labels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A car parked in a parking lot&#10;&#10;Description generated with very high confidence">
            <a:extLst>
              <a:ext uri="{FF2B5EF4-FFF2-40B4-BE49-F238E27FC236}">
                <a16:creationId xmlns:a16="http://schemas.microsoft.com/office/drawing/2014/main" id="{F2F3ABA5-BA3A-42D5-9650-94C0C61EE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3" y="1539782"/>
            <a:ext cx="6159500" cy="431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959D16-01A0-4B94-B7E0-423B4E8D924F}"/>
              </a:ext>
            </a:extLst>
          </p:cNvPr>
          <p:cNvSpPr txBox="1"/>
          <p:nvPr/>
        </p:nvSpPr>
        <p:spPr>
          <a:xfrm>
            <a:off x="7184507" y="2496033"/>
            <a:ext cx="4245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“Do not drive with sun shield in place.”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5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17CECD2B-956C-4C72-B8EC-F38EB4729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675249"/>
            <a:ext cx="10905067" cy="5500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C4142-8818-4958-AFAF-5593F6433380}"/>
              </a:ext>
            </a:extLst>
          </p:cNvPr>
          <p:cNvSpPr txBox="1"/>
          <p:nvPr/>
        </p:nvSpPr>
        <p:spPr>
          <a:xfrm>
            <a:off x="643465" y="1223889"/>
            <a:ext cx="10905067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Warnings for the Last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7876B-4F0F-4AEE-AC32-2A31ADCF0D4B}"/>
              </a:ext>
            </a:extLst>
          </p:cNvPr>
          <p:cNvSpPr txBox="1"/>
          <p:nvPr/>
        </p:nvSpPr>
        <p:spPr>
          <a:xfrm>
            <a:off x="6513342" y="5049741"/>
            <a:ext cx="5035191" cy="830997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</p:spPr>
        <p:txBody>
          <a:bodyPr wrap="square" rIns="274320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2 Timothy 3:1-15</a:t>
            </a:r>
          </a:p>
        </p:txBody>
      </p:sp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835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 Timothy 3:1-15 (English Standard Version)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420836"/>
            <a:ext cx="10761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But understand this, that in the last days there will come times of difficulty.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For people will be lovers of self, lovers of money, proud, arrogant, abusive, disobedient to their parents, ungrateful, unholy,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heartless, unappeasable, slanderous, without self-control, brutal, not loving good,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treacherous, reckless, swollen with conceit, lovers of pleasure rather than lovers of God,</a:t>
            </a:r>
          </a:p>
          <a:p>
            <a:r>
              <a:rPr lang="en-US" sz="2800" dirty="0">
                <a:solidFill>
                  <a:srgbClr val="FFC000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 having the appearance of godliness, but denying its power. Avoid such people. </a:t>
            </a:r>
          </a:p>
        </p:txBody>
      </p:sp>
    </p:spTree>
    <p:extLst>
      <p:ext uri="{BB962C8B-B14F-4D97-AF65-F5344CB8AC3E}">
        <p14:creationId xmlns:p14="http://schemas.microsoft.com/office/powerpoint/2010/main" val="366271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420836"/>
            <a:ext cx="10761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6</a:t>
            </a:r>
            <a:r>
              <a:rPr lang="en-US" sz="2800" dirty="0">
                <a:solidFill>
                  <a:schemeClr val="bg1"/>
                </a:solidFill>
              </a:rPr>
              <a:t> For among them are those who creep into households and capture weak women, burdened with sins and led astray by various passions,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7</a:t>
            </a:r>
            <a:r>
              <a:rPr lang="en-US" sz="2800" dirty="0">
                <a:solidFill>
                  <a:schemeClr val="bg1"/>
                </a:solidFill>
              </a:rPr>
              <a:t> always learning and never able to arrive at a knowledge of the truth.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8</a:t>
            </a:r>
            <a:r>
              <a:rPr lang="en-US" sz="2800" dirty="0">
                <a:solidFill>
                  <a:schemeClr val="bg1"/>
                </a:solidFill>
              </a:rPr>
              <a:t> Just as </a:t>
            </a:r>
            <a:r>
              <a:rPr lang="en-US" sz="2800" dirty="0" err="1">
                <a:solidFill>
                  <a:schemeClr val="bg1"/>
                </a:solidFill>
              </a:rPr>
              <a:t>Jannes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 err="1">
                <a:solidFill>
                  <a:schemeClr val="bg1"/>
                </a:solidFill>
              </a:rPr>
              <a:t>Jambres</a:t>
            </a:r>
            <a:r>
              <a:rPr lang="en-US" sz="2800" dirty="0">
                <a:solidFill>
                  <a:schemeClr val="bg1"/>
                </a:solidFill>
              </a:rPr>
              <a:t> opposed Moses, so these men also oppose the truth, men corrupted in mind and disqualified regarding the faith.</a:t>
            </a:r>
          </a:p>
          <a:p>
            <a:r>
              <a:rPr lang="en-US" sz="2800" dirty="0">
                <a:solidFill>
                  <a:srgbClr val="FFC000"/>
                </a:solidFill>
              </a:rPr>
              <a:t>9</a:t>
            </a:r>
            <a:r>
              <a:rPr lang="en-US" sz="2800" dirty="0">
                <a:solidFill>
                  <a:schemeClr val="bg1"/>
                </a:solidFill>
              </a:rPr>
              <a:t> But they will not get very far, for their folly will be plain to all, as was that of those two men.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40FCB-046D-47DA-98FA-8655A9F511EF}"/>
              </a:ext>
            </a:extLst>
          </p:cNvPr>
          <p:cNvSpPr txBox="1"/>
          <p:nvPr/>
        </p:nvSpPr>
        <p:spPr>
          <a:xfrm>
            <a:off x="407963" y="393895"/>
            <a:ext cx="835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 Timothy 3:1-15 (English Standard Version)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8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455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64</cp:revision>
  <cp:lastPrinted>2017-08-20T13:13:38Z</cp:lastPrinted>
  <dcterms:created xsi:type="dcterms:W3CDTF">2017-07-09T10:25:06Z</dcterms:created>
  <dcterms:modified xsi:type="dcterms:W3CDTF">2017-09-03T13:23:31Z</dcterms:modified>
</cp:coreProperties>
</file>