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307" r:id="rId2"/>
    <p:sldId id="259" r:id="rId3"/>
    <p:sldId id="302" r:id="rId4"/>
    <p:sldId id="309" r:id="rId5"/>
    <p:sldId id="310" r:id="rId6"/>
    <p:sldId id="311" r:id="rId7"/>
    <p:sldId id="312" r:id="rId8"/>
    <p:sldId id="313" r:id="rId9"/>
    <p:sldId id="308"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067FD-053F-481D-AF80-08AAF8E1C88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FE89E5-BE22-4013-A40D-AA9F9810B81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369D679-28E2-4797-ACBF-E651DC9EB029}" type="datetimeFigureOut">
              <a:rPr lang="en-US" smtClean="0"/>
              <a:t>9/10/2017</a:t>
            </a:fld>
            <a:endParaRPr lang="en-US"/>
          </a:p>
        </p:txBody>
      </p:sp>
      <p:sp>
        <p:nvSpPr>
          <p:cNvPr id="4" name="Footer Placeholder 3">
            <a:extLst>
              <a:ext uri="{FF2B5EF4-FFF2-40B4-BE49-F238E27FC236}">
                <a16:creationId xmlns:a16="http://schemas.microsoft.com/office/drawing/2014/main" id="{A1C07471-32E4-4033-A623-E011F3C1DDA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78963-EEA5-4DE9-A7DB-909652847F5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4C13-53E4-4BF0-B3D8-D4EEC771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371B9-432A-49D4-B481-7AF158D1F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2CBC1-B69D-42FF-8714-A356926C2036}"/>
              </a:ext>
            </a:extLst>
          </p:cNvPr>
          <p:cNvSpPr>
            <a:spLocks noGrp="1"/>
          </p:cNvSpPr>
          <p:nvPr>
            <p:ph type="dt" sz="half" idx="10"/>
          </p:nvPr>
        </p:nvSpPr>
        <p:spPr/>
        <p:txBody>
          <a:bodyPr/>
          <a:lstStyle/>
          <a:p>
            <a:fld id="{CB9C7175-54D9-4F3E-A899-3E0E6A19D225}" type="datetimeFigureOut">
              <a:rPr lang="en-US" smtClean="0"/>
              <a:t>9/10/2017</a:t>
            </a:fld>
            <a:endParaRPr lang="en-US"/>
          </a:p>
        </p:txBody>
      </p:sp>
      <p:sp>
        <p:nvSpPr>
          <p:cNvPr id="5" name="Footer Placeholder 4">
            <a:extLst>
              <a:ext uri="{FF2B5EF4-FFF2-40B4-BE49-F238E27FC236}">
                <a16:creationId xmlns:a16="http://schemas.microsoft.com/office/drawing/2014/main" id="{45144019-4C1E-4F06-9FF1-1434AA0A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B5F7D-B2B5-45F2-8DD5-B26AC43DDE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01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ADB-07F0-40A3-AA8B-63A0059E1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38603-98BE-4B21-ACD7-82BFC6887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CF91E-1953-481F-AD05-A82D61D27877}"/>
              </a:ext>
            </a:extLst>
          </p:cNvPr>
          <p:cNvSpPr>
            <a:spLocks noGrp="1"/>
          </p:cNvSpPr>
          <p:nvPr>
            <p:ph type="dt" sz="half" idx="10"/>
          </p:nvPr>
        </p:nvSpPr>
        <p:spPr/>
        <p:txBody>
          <a:bodyPr/>
          <a:lstStyle/>
          <a:p>
            <a:fld id="{CB9C7175-54D9-4F3E-A899-3E0E6A19D225}" type="datetimeFigureOut">
              <a:rPr lang="en-US" smtClean="0"/>
              <a:t>9/10/2017</a:t>
            </a:fld>
            <a:endParaRPr lang="en-US"/>
          </a:p>
        </p:txBody>
      </p:sp>
      <p:sp>
        <p:nvSpPr>
          <p:cNvPr id="5" name="Footer Placeholder 4">
            <a:extLst>
              <a:ext uri="{FF2B5EF4-FFF2-40B4-BE49-F238E27FC236}">
                <a16:creationId xmlns:a16="http://schemas.microsoft.com/office/drawing/2014/main" id="{EE0E5ED6-7919-4532-A0A3-4A98214C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6AE13-34A6-4629-8F47-849CA3B7AED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73620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63A55-8BB3-40A6-88A6-44201570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31BC9-FCF5-4BEC-9FE9-E9F51ED97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F6D2F-2B35-43FA-9E4E-8D436E4A6689}"/>
              </a:ext>
            </a:extLst>
          </p:cNvPr>
          <p:cNvSpPr>
            <a:spLocks noGrp="1"/>
          </p:cNvSpPr>
          <p:nvPr>
            <p:ph type="dt" sz="half" idx="10"/>
          </p:nvPr>
        </p:nvSpPr>
        <p:spPr/>
        <p:txBody>
          <a:bodyPr/>
          <a:lstStyle/>
          <a:p>
            <a:fld id="{CB9C7175-54D9-4F3E-A899-3E0E6A19D225}" type="datetimeFigureOut">
              <a:rPr lang="en-US" smtClean="0"/>
              <a:t>9/10/2017</a:t>
            </a:fld>
            <a:endParaRPr lang="en-US"/>
          </a:p>
        </p:txBody>
      </p:sp>
      <p:sp>
        <p:nvSpPr>
          <p:cNvPr id="5" name="Footer Placeholder 4">
            <a:extLst>
              <a:ext uri="{FF2B5EF4-FFF2-40B4-BE49-F238E27FC236}">
                <a16:creationId xmlns:a16="http://schemas.microsoft.com/office/drawing/2014/main" id="{6C02134A-0FF1-44AE-AB75-DEE90BDB1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7DB92-4EFC-4D68-AD6A-442F4DEAF83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722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0D03-E85B-4952-B59A-666B3F896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C3ED9-BEED-4842-95B1-261DB8525C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90A89-5C8C-49A5-8A58-8341055B2B52}"/>
              </a:ext>
            </a:extLst>
          </p:cNvPr>
          <p:cNvSpPr>
            <a:spLocks noGrp="1"/>
          </p:cNvSpPr>
          <p:nvPr>
            <p:ph type="dt" sz="half" idx="10"/>
          </p:nvPr>
        </p:nvSpPr>
        <p:spPr/>
        <p:txBody>
          <a:bodyPr/>
          <a:lstStyle/>
          <a:p>
            <a:fld id="{CB9C7175-54D9-4F3E-A899-3E0E6A19D225}" type="datetimeFigureOut">
              <a:rPr lang="en-US" smtClean="0"/>
              <a:t>9/10/2017</a:t>
            </a:fld>
            <a:endParaRPr lang="en-US"/>
          </a:p>
        </p:txBody>
      </p:sp>
      <p:sp>
        <p:nvSpPr>
          <p:cNvPr id="5" name="Footer Placeholder 4">
            <a:extLst>
              <a:ext uri="{FF2B5EF4-FFF2-40B4-BE49-F238E27FC236}">
                <a16:creationId xmlns:a16="http://schemas.microsoft.com/office/drawing/2014/main" id="{0CBE1364-B5C0-4A0D-A0FA-EA4C8008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939F8-B551-46E8-82EF-A9F0ED1863C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5764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9FB-84FD-4BF6-90C8-17FA19FF6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926F7-A006-4ECE-B706-DCE13B61A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F1E3E-39AE-4A5D-84A0-B5D203677DEC}"/>
              </a:ext>
            </a:extLst>
          </p:cNvPr>
          <p:cNvSpPr>
            <a:spLocks noGrp="1"/>
          </p:cNvSpPr>
          <p:nvPr>
            <p:ph type="dt" sz="half" idx="10"/>
          </p:nvPr>
        </p:nvSpPr>
        <p:spPr/>
        <p:txBody>
          <a:bodyPr/>
          <a:lstStyle/>
          <a:p>
            <a:fld id="{CB9C7175-54D9-4F3E-A899-3E0E6A19D225}" type="datetimeFigureOut">
              <a:rPr lang="en-US" smtClean="0"/>
              <a:t>9/10/2017</a:t>
            </a:fld>
            <a:endParaRPr lang="en-US"/>
          </a:p>
        </p:txBody>
      </p:sp>
      <p:sp>
        <p:nvSpPr>
          <p:cNvPr id="5" name="Footer Placeholder 4">
            <a:extLst>
              <a:ext uri="{FF2B5EF4-FFF2-40B4-BE49-F238E27FC236}">
                <a16:creationId xmlns:a16="http://schemas.microsoft.com/office/drawing/2014/main" id="{15D79A02-7EBA-4A47-B650-E1561E2F3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7C7E4-660F-4420-80CD-294CF79519D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831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DBC4-DDA6-4701-950F-15D41F55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C0F0E-3AFF-4A37-917F-6D1EB4D4A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6FC7A7-3BED-4140-B490-578817874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1FCA2-A746-4EF3-A24B-DC79F4309A44}"/>
              </a:ext>
            </a:extLst>
          </p:cNvPr>
          <p:cNvSpPr>
            <a:spLocks noGrp="1"/>
          </p:cNvSpPr>
          <p:nvPr>
            <p:ph type="dt" sz="half" idx="10"/>
          </p:nvPr>
        </p:nvSpPr>
        <p:spPr/>
        <p:txBody>
          <a:bodyPr/>
          <a:lstStyle/>
          <a:p>
            <a:fld id="{CB9C7175-54D9-4F3E-A899-3E0E6A19D225}" type="datetimeFigureOut">
              <a:rPr lang="en-US" smtClean="0"/>
              <a:t>9/10/2017</a:t>
            </a:fld>
            <a:endParaRPr lang="en-US"/>
          </a:p>
        </p:txBody>
      </p:sp>
      <p:sp>
        <p:nvSpPr>
          <p:cNvPr id="6" name="Footer Placeholder 5">
            <a:extLst>
              <a:ext uri="{FF2B5EF4-FFF2-40B4-BE49-F238E27FC236}">
                <a16:creationId xmlns:a16="http://schemas.microsoft.com/office/drawing/2014/main" id="{80F4B378-C0C9-4883-8DF0-2FB5DBDD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8EB97-2E50-4B58-91AD-1FB30B6717E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8160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7086-8B9C-4706-B9DC-C309E9A3C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CCDD6-CC82-4898-A5B6-9D5720A28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76F54D-98E6-46F4-AD44-FCBD41AAB7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8793B-9B58-4612-902E-AFAF1A22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116A5-A3E7-4F19-9059-A96C21BF84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2FC124-15BF-4635-9518-5592DD5F8C99}"/>
              </a:ext>
            </a:extLst>
          </p:cNvPr>
          <p:cNvSpPr>
            <a:spLocks noGrp="1"/>
          </p:cNvSpPr>
          <p:nvPr>
            <p:ph type="dt" sz="half" idx="10"/>
          </p:nvPr>
        </p:nvSpPr>
        <p:spPr/>
        <p:txBody>
          <a:bodyPr/>
          <a:lstStyle/>
          <a:p>
            <a:fld id="{CB9C7175-54D9-4F3E-A899-3E0E6A19D225}" type="datetimeFigureOut">
              <a:rPr lang="en-US" smtClean="0"/>
              <a:t>9/10/2017</a:t>
            </a:fld>
            <a:endParaRPr lang="en-US"/>
          </a:p>
        </p:txBody>
      </p:sp>
      <p:sp>
        <p:nvSpPr>
          <p:cNvPr id="8" name="Footer Placeholder 7">
            <a:extLst>
              <a:ext uri="{FF2B5EF4-FFF2-40B4-BE49-F238E27FC236}">
                <a16:creationId xmlns:a16="http://schemas.microsoft.com/office/drawing/2014/main" id="{5C26276C-4B93-4E77-B3FD-31CD7193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9DFA0-8083-4106-9B7B-C871415B9CE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5564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C637-D99D-457A-AE49-F71386E46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25469B-1F9E-47BA-BAE9-B77BFBF90D2F}"/>
              </a:ext>
            </a:extLst>
          </p:cNvPr>
          <p:cNvSpPr>
            <a:spLocks noGrp="1"/>
          </p:cNvSpPr>
          <p:nvPr>
            <p:ph type="dt" sz="half" idx="10"/>
          </p:nvPr>
        </p:nvSpPr>
        <p:spPr/>
        <p:txBody>
          <a:bodyPr/>
          <a:lstStyle/>
          <a:p>
            <a:fld id="{CB9C7175-54D9-4F3E-A899-3E0E6A19D225}" type="datetimeFigureOut">
              <a:rPr lang="en-US" smtClean="0"/>
              <a:t>9/10/2017</a:t>
            </a:fld>
            <a:endParaRPr lang="en-US"/>
          </a:p>
        </p:txBody>
      </p:sp>
      <p:sp>
        <p:nvSpPr>
          <p:cNvPr id="4" name="Footer Placeholder 3">
            <a:extLst>
              <a:ext uri="{FF2B5EF4-FFF2-40B4-BE49-F238E27FC236}">
                <a16:creationId xmlns:a16="http://schemas.microsoft.com/office/drawing/2014/main" id="{2B2C7BAD-50F1-43C2-9C7F-E0750760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C713E-B010-485F-A56B-AF3287CDE431}"/>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6727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F157D-2F0C-4C8E-9313-718981BFEEAC}"/>
              </a:ext>
            </a:extLst>
          </p:cNvPr>
          <p:cNvSpPr>
            <a:spLocks noGrp="1"/>
          </p:cNvSpPr>
          <p:nvPr>
            <p:ph type="dt" sz="half" idx="10"/>
          </p:nvPr>
        </p:nvSpPr>
        <p:spPr/>
        <p:txBody>
          <a:bodyPr/>
          <a:lstStyle/>
          <a:p>
            <a:fld id="{CB9C7175-54D9-4F3E-A899-3E0E6A19D225}" type="datetimeFigureOut">
              <a:rPr lang="en-US" smtClean="0"/>
              <a:t>9/10/2017</a:t>
            </a:fld>
            <a:endParaRPr lang="en-US"/>
          </a:p>
        </p:txBody>
      </p:sp>
      <p:sp>
        <p:nvSpPr>
          <p:cNvPr id="3" name="Footer Placeholder 2">
            <a:extLst>
              <a:ext uri="{FF2B5EF4-FFF2-40B4-BE49-F238E27FC236}">
                <a16:creationId xmlns:a16="http://schemas.microsoft.com/office/drawing/2014/main" id="{D8A65603-4C39-4476-BE1F-B055B5F53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062F9-6CD3-4449-8BF0-834962F7F36B}"/>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0255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4E62-850D-423B-8A89-C7ACAE735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649A9-9708-4C4A-8FF6-10052580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8462A-17A3-4B4C-ACC8-419280DAE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CE627-5CF9-406C-82DF-6999E08FDA43}"/>
              </a:ext>
            </a:extLst>
          </p:cNvPr>
          <p:cNvSpPr>
            <a:spLocks noGrp="1"/>
          </p:cNvSpPr>
          <p:nvPr>
            <p:ph type="dt" sz="half" idx="10"/>
          </p:nvPr>
        </p:nvSpPr>
        <p:spPr/>
        <p:txBody>
          <a:bodyPr/>
          <a:lstStyle/>
          <a:p>
            <a:fld id="{CB9C7175-54D9-4F3E-A899-3E0E6A19D225}" type="datetimeFigureOut">
              <a:rPr lang="en-US" smtClean="0"/>
              <a:t>9/10/2017</a:t>
            </a:fld>
            <a:endParaRPr lang="en-US"/>
          </a:p>
        </p:txBody>
      </p:sp>
      <p:sp>
        <p:nvSpPr>
          <p:cNvPr id="6" name="Footer Placeholder 5">
            <a:extLst>
              <a:ext uri="{FF2B5EF4-FFF2-40B4-BE49-F238E27FC236}">
                <a16:creationId xmlns:a16="http://schemas.microsoft.com/office/drawing/2014/main" id="{99D8B525-1009-4A95-B2AF-342D9C12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AF35C-19CD-4616-AF32-AA28C2DD0A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4874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B8CD-86A0-4D02-A768-D5B45E2CB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A32CE-2350-4AB9-8529-0F92C8980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8D1C4-8038-42F3-9DD6-6A53EC15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E0DA64-E594-4768-BDD2-45114C561DDD}"/>
              </a:ext>
            </a:extLst>
          </p:cNvPr>
          <p:cNvSpPr>
            <a:spLocks noGrp="1"/>
          </p:cNvSpPr>
          <p:nvPr>
            <p:ph type="dt" sz="half" idx="10"/>
          </p:nvPr>
        </p:nvSpPr>
        <p:spPr/>
        <p:txBody>
          <a:bodyPr/>
          <a:lstStyle/>
          <a:p>
            <a:fld id="{CB9C7175-54D9-4F3E-A899-3E0E6A19D225}" type="datetimeFigureOut">
              <a:rPr lang="en-US" smtClean="0"/>
              <a:t>9/10/2017</a:t>
            </a:fld>
            <a:endParaRPr lang="en-US"/>
          </a:p>
        </p:txBody>
      </p:sp>
      <p:sp>
        <p:nvSpPr>
          <p:cNvPr id="6" name="Footer Placeholder 5">
            <a:extLst>
              <a:ext uri="{FF2B5EF4-FFF2-40B4-BE49-F238E27FC236}">
                <a16:creationId xmlns:a16="http://schemas.microsoft.com/office/drawing/2014/main" id="{AF507B08-3BAB-422D-BFFA-F57A2214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F118F-1065-4C6C-A227-DC152DBDA16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029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CC17-B0BB-4110-B797-ACEDDD3A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150FD-4570-4B8E-B715-DA7A615B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1A380-E1FB-414E-AE3F-3E801BD49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9/10/2017</a:t>
            </a:fld>
            <a:endParaRPr lang="en-US"/>
          </a:p>
        </p:txBody>
      </p:sp>
      <p:sp>
        <p:nvSpPr>
          <p:cNvPr id="5" name="Footer Placeholder 4">
            <a:extLst>
              <a:ext uri="{FF2B5EF4-FFF2-40B4-BE49-F238E27FC236}">
                <a16:creationId xmlns:a16="http://schemas.microsoft.com/office/drawing/2014/main" id="{00FA5332-2FAD-40D8-AC23-5B389D80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581DD-EF16-4E56-8F48-4C517833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9387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generated with very high confidence">
            <a:extLst>
              <a:ext uri="{FF2B5EF4-FFF2-40B4-BE49-F238E27FC236}">
                <a16:creationId xmlns:a16="http://schemas.microsoft.com/office/drawing/2014/main" id="{17CECD2B-956C-4C72-B8EC-F38EB4729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4" y="675249"/>
            <a:ext cx="10905067" cy="5500468"/>
          </a:xfrm>
          <a:prstGeom prst="rect">
            <a:avLst/>
          </a:prstGeom>
        </p:spPr>
      </p:pic>
      <p:sp>
        <p:nvSpPr>
          <p:cNvPr id="6" name="TextBox 5">
            <a:extLst>
              <a:ext uri="{FF2B5EF4-FFF2-40B4-BE49-F238E27FC236}">
                <a16:creationId xmlns:a16="http://schemas.microsoft.com/office/drawing/2014/main" id="{E55C4142-8818-4958-AFAF-5593F6433380}"/>
              </a:ext>
            </a:extLst>
          </p:cNvPr>
          <p:cNvSpPr txBox="1"/>
          <p:nvPr/>
        </p:nvSpPr>
        <p:spPr>
          <a:xfrm>
            <a:off x="643465" y="1223889"/>
            <a:ext cx="10905067" cy="830997"/>
          </a:xfrm>
          <a:prstGeom prst="rect">
            <a:avLst/>
          </a:prstGeom>
          <a:solidFill>
            <a:schemeClr val="accent2">
              <a:lumMod val="75000"/>
              <a:alpha val="68000"/>
            </a:schemeClr>
          </a:solidFill>
        </p:spPr>
        <p:txBody>
          <a:bodyPr wrap="square" rtlCol="0">
            <a:spAutoFit/>
          </a:bodyPr>
          <a:lstStyle/>
          <a:p>
            <a:pPr algn="ctr"/>
            <a:r>
              <a:rPr lang="en-US" sz="4800" b="1" dirty="0">
                <a:solidFill>
                  <a:schemeClr val="bg1"/>
                </a:solidFill>
              </a:rPr>
              <a:t>God’s Word</a:t>
            </a:r>
          </a:p>
        </p:txBody>
      </p:sp>
      <p:sp>
        <p:nvSpPr>
          <p:cNvPr id="7" name="TextBox 6">
            <a:extLst>
              <a:ext uri="{FF2B5EF4-FFF2-40B4-BE49-F238E27FC236}">
                <a16:creationId xmlns:a16="http://schemas.microsoft.com/office/drawing/2014/main" id="{BAE7876B-4F0F-4AEE-AC32-2A31ADCF0D4B}"/>
              </a:ext>
            </a:extLst>
          </p:cNvPr>
          <p:cNvSpPr txBox="1"/>
          <p:nvPr/>
        </p:nvSpPr>
        <p:spPr>
          <a:xfrm>
            <a:off x="6513342" y="5049741"/>
            <a:ext cx="5035191" cy="830997"/>
          </a:xfrm>
          <a:prstGeom prst="rect">
            <a:avLst/>
          </a:prstGeom>
          <a:solidFill>
            <a:schemeClr val="accent2">
              <a:lumMod val="75000"/>
              <a:alpha val="68000"/>
            </a:schemeClr>
          </a:solidFill>
        </p:spPr>
        <p:txBody>
          <a:bodyPr wrap="square" rIns="274320" rtlCol="0">
            <a:spAutoFit/>
          </a:bodyPr>
          <a:lstStyle/>
          <a:p>
            <a:pPr algn="r"/>
            <a:r>
              <a:rPr lang="en-US" sz="4800" b="1" dirty="0">
                <a:solidFill>
                  <a:schemeClr val="bg1"/>
                </a:solidFill>
              </a:rPr>
              <a:t>2 Timothy 3:14-17</a:t>
            </a:r>
          </a:p>
        </p:txBody>
      </p:sp>
    </p:spTree>
    <p:extLst>
      <p:ext uri="{BB962C8B-B14F-4D97-AF65-F5344CB8AC3E}">
        <p14:creationId xmlns:p14="http://schemas.microsoft.com/office/powerpoint/2010/main" val="3729062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587479" cy="646331"/>
          </a:xfrm>
          <a:prstGeom prst="rect">
            <a:avLst/>
          </a:prstGeom>
          <a:noFill/>
        </p:spPr>
        <p:txBody>
          <a:bodyPr wrap="none" rtlCol="0">
            <a:spAutoFit/>
          </a:bodyPr>
          <a:lstStyle/>
          <a:p>
            <a:r>
              <a:rPr lang="en-US" sz="3600" dirty="0">
                <a:solidFill>
                  <a:schemeClr val="bg1"/>
                </a:solidFill>
              </a:rPr>
              <a:t>2 Timothy 3:14-17 (English Standard Version)</a:t>
            </a:r>
            <a:endParaRPr lang="en-US" dirty="0">
              <a:solidFill>
                <a:schemeClr val="bg1"/>
              </a:solidFill>
            </a:endParaRPr>
          </a:p>
        </p:txBody>
      </p:sp>
      <p:sp>
        <p:nvSpPr>
          <p:cNvPr id="5" name="TextBox 4">
            <a:extLst>
              <a:ext uri="{FF2B5EF4-FFF2-40B4-BE49-F238E27FC236}">
                <a16:creationId xmlns:a16="http://schemas.microsoft.com/office/drawing/2014/main" id="{58D02B44-D672-42DB-AB0A-7B80D5D6B9CF}"/>
              </a:ext>
            </a:extLst>
          </p:cNvPr>
          <p:cNvSpPr txBox="1"/>
          <p:nvPr/>
        </p:nvSpPr>
        <p:spPr>
          <a:xfrm>
            <a:off x="689317" y="1420836"/>
            <a:ext cx="10761784" cy="3539430"/>
          </a:xfrm>
          <a:prstGeom prst="rect">
            <a:avLst/>
          </a:prstGeom>
          <a:noFill/>
        </p:spPr>
        <p:txBody>
          <a:bodyPr wrap="square" rtlCol="0">
            <a:spAutoFit/>
          </a:bodyPr>
          <a:lstStyle/>
          <a:p>
            <a:r>
              <a:rPr lang="en-US" sz="2800" dirty="0">
                <a:solidFill>
                  <a:srgbClr val="FFC000"/>
                </a:solidFill>
              </a:rPr>
              <a:t>14</a:t>
            </a:r>
            <a:r>
              <a:rPr lang="en-US" sz="2800" dirty="0">
                <a:solidFill>
                  <a:schemeClr val="bg1"/>
                </a:solidFill>
              </a:rPr>
              <a:t> But as for you, continue in what you have learned and have firmly believed, knowing from whom you learned it </a:t>
            </a:r>
          </a:p>
          <a:p>
            <a:r>
              <a:rPr lang="en-US" sz="2800" dirty="0">
                <a:solidFill>
                  <a:srgbClr val="FFC000"/>
                </a:solidFill>
              </a:rPr>
              <a:t>15</a:t>
            </a:r>
            <a:r>
              <a:rPr lang="en-US" sz="2800" dirty="0">
                <a:solidFill>
                  <a:schemeClr val="bg1"/>
                </a:solidFill>
              </a:rPr>
              <a:t> and how from childhood you have been acquainted with the sacred writings, which are able to make you wise for salvation through faith in Christ Jesus. </a:t>
            </a:r>
          </a:p>
          <a:p>
            <a:r>
              <a:rPr lang="en-US" sz="2800" dirty="0">
                <a:solidFill>
                  <a:srgbClr val="FFC000"/>
                </a:solidFill>
              </a:rPr>
              <a:t>16</a:t>
            </a:r>
            <a:r>
              <a:rPr lang="en-US" sz="2800" dirty="0">
                <a:solidFill>
                  <a:schemeClr val="bg1"/>
                </a:solidFill>
              </a:rPr>
              <a:t> All Scripture is breathed out by God and profitable for teaching, for reproof, for correction, and for training in righteousness, </a:t>
            </a:r>
          </a:p>
          <a:p>
            <a:r>
              <a:rPr lang="en-US" sz="2800" dirty="0">
                <a:solidFill>
                  <a:srgbClr val="FFC000"/>
                </a:solidFill>
              </a:rPr>
              <a:t>17</a:t>
            </a:r>
            <a:r>
              <a:rPr lang="en-US" sz="2800" dirty="0">
                <a:solidFill>
                  <a:schemeClr val="bg1"/>
                </a:solidFill>
              </a:rPr>
              <a:t> that the man of God may be complete, equipped for every good work.</a:t>
            </a:r>
          </a:p>
        </p:txBody>
      </p:sp>
    </p:spTree>
    <p:extLst>
      <p:ext uri="{BB962C8B-B14F-4D97-AF65-F5344CB8AC3E}">
        <p14:creationId xmlns:p14="http://schemas.microsoft.com/office/powerpoint/2010/main" val="366271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10;&#10;Description generated with very high confidence">
            <a:extLst>
              <a:ext uri="{FF2B5EF4-FFF2-40B4-BE49-F238E27FC236}">
                <a16:creationId xmlns:a16="http://schemas.microsoft.com/office/drawing/2014/main" id="{5A262940-B753-46E1-A177-692B1D6D0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4" y="675249"/>
            <a:ext cx="10905067" cy="5500468"/>
          </a:xfrm>
          <a:prstGeom prst="rect">
            <a:avLst/>
          </a:prstGeom>
        </p:spPr>
      </p:pic>
      <p:sp>
        <p:nvSpPr>
          <p:cNvPr id="11" name="TextBox 10">
            <a:extLst>
              <a:ext uri="{FF2B5EF4-FFF2-40B4-BE49-F238E27FC236}">
                <a16:creationId xmlns:a16="http://schemas.microsoft.com/office/drawing/2014/main" id="{AE0CBA43-4E24-4EFF-98FB-85B3AF0B8F64}"/>
              </a:ext>
            </a:extLst>
          </p:cNvPr>
          <p:cNvSpPr txBox="1"/>
          <p:nvPr/>
        </p:nvSpPr>
        <p:spPr>
          <a:xfrm>
            <a:off x="643467" y="1307969"/>
            <a:ext cx="9288324" cy="1569660"/>
          </a:xfrm>
          <a:prstGeom prst="rect">
            <a:avLst/>
          </a:prstGeom>
          <a:solidFill>
            <a:schemeClr val="accent2">
              <a:lumMod val="75000"/>
              <a:alpha val="68000"/>
            </a:schemeClr>
          </a:solidFill>
        </p:spPr>
        <p:txBody>
          <a:bodyPr wrap="square" rIns="274320" rtlCol="0">
            <a:spAutoFit/>
          </a:bodyPr>
          <a:lstStyle/>
          <a:p>
            <a:r>
              <a:rPr lang="en-US" sz="4800" b="1" dirty="0">
                <a:solidFill>
                  <a:schemeClr val="bg1"/>
                </a:solidFill>
              </a:rPr>
              <a:t>The Bible is God’s </a:t>
            </a:r>
            <a:r>
              <a:rPr lang="en-US" sz="4800" b="1" u="sng" dirty="0">
                <a:solidFill>
                  <a:schemeClr val="bg1"/>
                </a:solidFill>
              </a:rPr>
              <a:t>authoritative word</a:t>
            </a:r>
            <a:r>
              <a:rPr lang="en-US" sz="4800" b="1" dirty="0">
                <a:solidFill>
                  <a:schemeClr val="bg1"/>
                </a:solidFill>
              </a:rPr>
              <a:t> over all people. </a:t>
            </a:r>
          </a:p>
        </p:txBody>
      </p:sp>
      <p:sp>
        <p:nvSpPr>
          <p:cNvPr id="17" name="TextBox 16">
            <a:extLst>
              <a:ext uri="{FF2B5EF4-FFF2-40B4-BE49-F238E27FC236}">
                <a16:creationId xmlns:a16="http://schemas.microsoft.com/office/drawing/2014/main" id="{6D8F5FE3-C5FD-4220-81A4-C3ABF2E29E90}"/>
              </a:ext>
            </a:extLst>
          </p:cNvPr>
          <p:cNvSpPr txBox="1"/>
          <p:nvPr/>
        </p:nvSpPr>
        <p:spPr>
          <a:xfrm>
            <a:off x="6414868" y="5049741"/>
            <a:ext cx="5133665" cy="830997"/>
          </a:xfrm>
          <a:prstGeom prst="rect">
            <a:avLst/>
          </a:prstGeom>
          <a:solidFill>
            <a:schemeClr val="accent2">
              <a:lumMod val="75000"/>
              <a:alpha val="68000"/>
            </a:schemeClr>
          </a:solidFill>
        </p:spPr>
        <p:txBody>
          <a:bodyPr wrap="square" rIns="274320" rtlCol="0">
            <a:spAutoFit/>
          </a:bodyPr>
          <a:lstStyle/>
          <a:p>
            <a:r>
              <a:rPr lang="en-US" sz="4800" b="1" dirty="0">
                <a:solidFill>
                  <a:schemeClr val="bg1"/>
                </a:solidFill>
              </a:rPr>
              <a:t>2 Timothy 3:16a</a:t>
            </a:r>
          </a:p>
        </p:txBody>
      </p:sp>
    </p:spTree>
    <p:extLst>
      <p:ext uri="{BB962C8B-B14F-4D97-AF65-F5344CB8AC3E}">
        <p14:creationId xmlns:p14="http://schemas.microsoft.com/office/powerpoint/2010/main" val="729766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10;&#10;Description generated with very high confidence">
            <a:extLst>
              <a:ext uri="{FF2B5EF4-FFF2-40B4-BE49-F238E27FC236}">
                <a16:creationId xmlns:a16="http://schemas.microsoft.com/office/drawing/2014/main" id="{5A262940-B753-46E1-A177-692B1D6D0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4" y="675249"/>
            <a:ext cx="10905067" cy="5500468"/>
          </a:xfrm>
          <a:prstGeom prst="rect">
            <a:avLst/>
          </a:prstGeom>
        </p:spPr>
      </p:pic>
      <p:sp>
        <p:nvSpPr>
          <p:cNvPr id="11" name="TextBox 10">
            <a:extLst>
              <a:ext uri="{FF2B5EF4-FFF2-40B4-BE49-F238E27FC236}">
                <a16:creationId xmlns:a16="http://schemas.microsoft.com/office/drawing/2014/main" id="{AE0CBA43-4E24-4EFF-98FB-85B3AF0B8F64}"/>
              </a:ext>
            </a:extLst>
          </p:cNvPr>
          <p:cNvSpPr txBox="1"/>
          <p:nvPr/>
        </p:nvSpPr>
        <p:spPr>
          <a:xfrm>
            <a:off x="643467" y="1307969"/>
            <a:ext cx="9288324" cy="2308324"/>
          </a:xfrm>
          <a:prstGeom prst="rect">
            <a:avLst/>
          </a:prstGeom>
          <a:solidFill>
            <a:schemeClr val="accent2">
              <a:lumMod val="75000"/>
              <a:alpha val="68000"/>
            </a:schemeClr>
          </a:solidFill>
        </p:spPr>
        <p:txBody>
          <a:bodyPr wrap="square" rIns="274320" rtlCol="0">
            <a:spAutoFit/>
          </a:bodyPr>
          <a:lstStyle/>
          <a:p>
            <a:r>
              <a:rPr lang="en-US" sz="4800" b="1" dirty="0">
                <a:solidFill>
                  <a:schemeClr val="bg1"/>
                </a:solidFill>
              </a:rPr>
              <a:t>The regular </a:t>
            </a:r>
            <a:r>
              <a:rPr lang="en-US" sz="4800" b="1" u="sng" dirty="0">
                <a:solidFill>
                  <a:schemeClr val="bg1"/>
                </a:solidFill>
              </a:rPr>
              <a:t>intake and application </a:t>
            </a:r>
            <a:r>
              <a:rPr lang="en-US" sz="4800" b="1" dirty="0">
                <a:solidFill>
                  <a:schemeClr val="bg1"/>
                </a:solidFill>
              </a:rPr>
              <a:t>of God’s Word enables us to do what God calls us to do</a:t>
            </a:r>
          </a:p>
        </p:txBody>
      </p:sp>
      <p:sp>
        <p:nvSpPr>
          <p:cNvPr id="17" name="TextBox 16">
            <a:extLst>
              <a:ext uri="{FF2B5EF4-FFF2-40B4-BE49-F238E27FC236}">
                <a16:creationId xmlns:a16="http://schemas.microsoft.com/office/drawing/2014/main" id="{6D8F5FE3-C5FD-4220-81A4-C3ABF2E29E90}"/>
              </a:ext>
            </a:extLst>
          </p:cNvPr>
          <p:cNvSpPr txBox="1"/>
          <p:nvPr/>
        </p:nvSpPr>
        <p:spPr>
          <a:xfrm>
            <a:off x="6231988" y="5049741"/>
            <a:ext cx="5316545" cy="830997"/>
          </a:xfrm>
          <a:prstGeom prst="rect">
            <a:avLst/>
          </a:prstGeom>
          <a:solidFill>
            <a:schemeClr val="accent2">
              <a:lumMod val="75000"/>
              <a:alpha val="68000"/>
            </a:schemeClr>
          </a:solidFill>
        </p:spPr>
        <p:txBody>
          <a:bodyPr wrap="square" rIns="274320" rtlCol="0">
            <a:spAutoFit/>
          </a:bodyPr>
          <a:lstStyle/>
          <a:p>
            <a:r>
              <a:rPr lang="en-US" sz="4800" b="1" dirty="0">
                <a:solidFill>
                  <a:schemeClr val="bg1"/>
                </a:solidFill>
              </a:rPr>
              <a:t>2 Timothy 3:16b-17</a:t>
            </a:r>
          </a:p>
        </p:txBody>
      </p:sp>
    </p:spTree>
    <p:extLst>
      <p:ext uri="{BB962C8B-B14F-4D97-AF65-F5344CB8AC3E}">
        <p14:creationId xmlns:p14="http://schemas.microsoft.com/office/powerpoint/2010/main" val="3634095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3781484" cy="769441"/>
          </a:xfrm>
          <a:prstGeom prst="rect">
            <a:avLst/>
          </a:prstGeom>
          <a:noFill/>
        </p:spPr>
        <p:txBody>
          <a:bodyPr wrap="none" rtlCol="0">
            <a:spAutoFit/>
          </a:bodyPr>
          <a:lstStyle/>
          <a:p>
            <a:r>
              <a:rPr lang="en-US" sz="4400" dirty="0">
                <a:solidFill>
                  <a:srgbClr val="FFC000"/>
                </a:solidFill>
              </a:rPr>
              <a:t>S.P.A.C.E.P.E.T.S.</a:t>
            </a:r>
            <a:endParaRPr lang="en-US" sz="2400" dirty="0">
              <a:solidFill>
                <a:srgbClr val="FFC000"/>
              </a:solidFill>
            </a:endParaRPr>
          </a:p>
        </p:txBody>
      </p:sp>
      <p:sp>
        <p:nvSpPr>
          <p:cNvPr id="5" name="TextBox 4">
            <a:extLst>
              <a:ext uri="{FF2B5EF4-FFF2-40B4-BE49-F238E27FC236}">
                <a16:creationId xmlns:a16="http://schemas.microsoft.com/office/drawing/2014/main" id="{58D02B44-D672-42DB-AB0A-7B80D5D6B9CF}"/>
              </a:ext>
            </a:extLst>
          </p:cNvPr>
          <p:cNvSpPr txBox="1"/>
          <p:nvPr/>
        </p:nvSpPr>
        <p:spPr>
          <a:xfrm>
            <a:off x="689317" y="1420836"/>
            <a:ext cx="10761784" cy="4832092"/>
          </a:xfrm>
          <a:prstGeom prst="rect">
            <a:avLst/>
          </a:prstGeom>
          <a:noFill/>
        </p:spPr>
        <p:txBody>
          <a:bodyPr wrap="square" rtlCol="0">
            <a:spAutoFit/>
          </a:bodyPr>
          <a:lstStyle/>
          <a:p>
            <a:r>
              <a:rPr lang="en-US" sz="2800" dirty="0">
                <a:solidFill>
                  <a:schemeClr val="bg1"/>
                </a:solidFill>
              </a:rPr>
              <a:t>Is there a </a:t>
            </a:r>
            <a:r>
              <a:rPr lang="en-US" sz="2800" b="1" dirty="0">
                <a:solidFill>
                  <a:srgbClr val="FFC000"/>
                </a:solidFill>
              </a:rPr>
              <a:t>SIN</a:t>
            </a:r>
            <a:r>
              <a:rPr lang="en-US" sz="2800" dirty="0">
                <a:solidFill>
                  <a:schemeClr val="bg1"/>
                </a:solidFill>
              </a:rPr>
              <a:t> to confess? Does God’s Word make you aware of something you need to make right with God?</a:t>
            </a:r>
          </a:p>
          <a:p>
            <a:endParaRPr lang="en-US" sz="2800" dirty="0">
              <a:solidFill>
                <a:schemeClr val="bg1"/>
              </a:solidFill>
            </a:endParaRPr>
          </a:p>
          <a:p>
            <a:r>
              <a:rPr lang="en-US" sz="2800" dirty="0">
                <a:solidFill>
                  <a:schemeClr val="bg1"/>
                </a:solidFill>
              </a:rPr>
              <a:t>Is there a </a:t>
            </a:r>
            <a:r>
              <a:rPr lang="en-US" sz="2800" b="1" dirty="0">
                <a:solidFill>
                  <a:srgbClr val="FFC000"/>
                </a:solidFill>
              </a:rPr>
              <a:t>PROMISE</a:t>
            </a:r>
            <a:r>
              <a:rPr lang="en-US" sz="2800" dirty="0">
                <a:solidFill>
                  <a:schemeClr val="bg1"/>
                </a:solidFill>
              </a:rPr>
              <a:t> to claim? There are more than 7,000 promises in God’s Word. Ask yourself if the passage you’ve read contains a universal promise. Ask whether you’ve met all the conditions of the promise. Every promise has a premise!</a:t>
            </a:r>
          </a:p>
          <a:p>
            <a:endParaRPr lang="en-US" sz="2800" dirty="0">
              <a:solidFill>
                <a:schemeClr val="bg1"/>
              </a:solidFill>
            </a:endParaRPr>
          </a:p>
          <a:p>
            <a:r>
              <a:rPr lang="en-US" sz="2800" dirty="0">
                <a:solidFill>
                  <a:schemeClr val="bg1"/>
                </a:solidFill>
              </a:rPr>
              <a:t>Is there an </a:t>
            </a:r>
            <a:r>
              <a:rPr lang="en-US" sz="2800" b="1" dirty="0">
                <a:solidFill>
                  <a:srgbClr val="FFC000"/>
                </a:solidFill>
              </a:rPr>
              <a:t>ATTITUDE</a:t>
            </a:r>
            <a:r>
              <a:rPr lang="en-US" sz="2800" dirty="0">
                <a:solidFill>
                  <a:schemeClr val="bg1"/>
                </a:solidFill>
              </a:rPr>
              <a:t> to change? Is there something you need to think about differently? Do you need to work on a negative attitude, worry, guilt, fear, loneliness, bitterness, pride, apathy, or ego?</a:t>
            </a:r>
          </a:p>
        </p:txBody>
      </p:sp>
    </p:spTree>
    <p:extLst>
      <p:ext uri="{BB962C8B-B14F-4D97-AF65-F5344CB8AC3E}">
        <p14:creationId xmlns:p14="http://schemas.microsoft.com/office/powerpoint/2010/main" val="370552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3781484" cy="769441"/>
          </a:xfrm>
          <a:prstGeom prst="rect">
            <a:avLst/>
          </a:prstGeom>
          <a:noFill/>
        </p:spPr>
        <p:txBody>
          <a:bodyPr wrap="none" rtlCol="0">
            <a:spAutoFit/>
          </a:bodyPr>
          <a:lstStyle/>
          <a:p>
            <a:r>
              <a:rPr lang="en-US" sz="4400" dirty="0">
                <a:solidFill>
                  <a:srgbClr val="FFC000"/>
                </a:solidFill>
              </a:rPr>
              <a:t>S.P.A.C.E.P.E.T.S.</a:t>
            </a:r>
            <a:endParaRPr lang="en-US" sz="2400" dirty="0">
              <a:solidFill>
                <a:srgbClr val="FFC000"/>
              </a:solidFill>
            </a:endParaRPr>
          </a:p>
        </p:txBody>
      </p:sp>
      <p:sp>
        <p:nvSpPr>
          <p:cNvPr id="5" name="TextBox 4">
            <a:extLst>
              <a:ext uri="{FF2B5EF4-FFF2-40B4-BE49-F238E27FC236}">
                <a16:creationId xmlns:a16="http://schemas.microsoft.com/office/drawing/2014/main" id="{58D02B44-D672-42DB-AB0A-7B80D5D6B9CF}"/>
              </a:ext>
            </a:extLst>
          </p:cNvPr>
          <p:cNvSpPr txBox="1"/>
          <p:nvPr/>
        </p:nvSpPr>
        <p:spPr>
          <a:xfrm>
            <a:off x="689317" y="1420836"/>
            <a:ext cx="10761784" cy="3970318"/>
          </a:xfrm>
          <a:prstGeom prst="rect">
            <a:avLst/>
          </a:prstGeom>
          <a:noFill/>
        </p:spPr>
        <p:txBody>
          <a:bodyPr wrap="square" rtlCol="0">
            <a:spAutoFit/>
          </a:bodyPr>
          <a:lstStyle/>
          <a:p>
            <a:r>
              <a:rPr lang="en-US" sz="2800" dirty="0">
                <a:solidFill>
                  <a:schemeClr val="bg1"/>
                </a:solidFill>
              </a:rPr>
              <a:t>Is there a </a:t>
            </a:r>
            <a:r>
              <a:rPr lang="en-US" sz="2800" b="1" dirty="0">
                <a:solidFill>
                  <a:srgbClr val="FFC000"/>
                </a:solidFill>
              </a:rPr>
              <a:t>COMMAND</a:t>
            </a:r>
            <a:r>
              <a:rPr lang="en-US" sz="2800" dirty="0">
                <a:solidFill>
                  <a:schemeClr val="bg1"/>
                </a:solidFill>
              </a:rPr>
              <a:t> to obey? Is there a command you need to obey, no matter how you feel?</a:t>
            </a:r>
          </a:p>
          <a:p>
            <a:endParaRPr lang="en-US" sz="2800" dirty="0">
              <a:solidFill>
                <a:schemeClr val="bg1"/>
              </a:solidFill>
            </a:endParaRPr>
          </a:p>
          <a:p>
            <a:r>
              <a:rPr lang="en-US" sz="2800" dirty="0">
                <a:solidFill>
                  <a:schemeClr val="bg1"/>
                </a:solidFill>
              </a:rPr>
              <a:t>Is there an </a:t>
            </a:r>
            <a:r>
              <a:rPr lang="en-US" sz="2800" b="1" dirty="0">
                <a:solidFill>
                  <a:srgbClr val="FFC000"/>
                </a:solidFill>
              </a:rPr>
              <a:t>EXAMPLE</a:t>
            </a:r>
            <a:r>
              <a:rPr lang="en-US" sz="2800" dirty="0">
                <a:solidFill>
                  <a:schemeClr val="bg1"/>
                </a:solidFill>
              </a:rPr>
              <a:t> to follow? Are there positive examples to follow or negative examples to avoid?</a:t>
            </a:r>
          </a:p>
          <a:p>
            <a:endParaRPr lang="en-US" sz="2800" dirty="0">
              <a:solidFill>
                <a:schemeClr val="bg1"/>
              </a:solidFill>
            </a:endParaRPr>
          </a:p>
          <a:p>
            <a:r>
              <a:rPr lang="en-US" sz="2800" dirty="0">
                <a:solidFill>
                  <a:schemeClr val="bg1"/>
                </a:solidFill>
              </a:rPr>
              <a:t>Is there a </a:t>
            </a:r>
            <a:r>
              <a:rPr lang="en-US" sz="2800" b="1" dirty="0">
                <a:solidFill>
                  <a:srgbClr val="FFC000"/>
                </a:solidFill>
              </a:rPr>
              <a:t>PRAYER</a:t>
            </a:r>
            <a:r>
              <a:rPr lang="en-US" sz="2800" dirty="0">
                <a:solidFill>
                  <a:schemeClr val="bg1"/>
                </a:solidFill>
              </a:rPr>
              <a:t> to pray? Paul, David, Solomon, Elijah, and Isaiah, among others, pray in the Bible. You can use their prayers and know that they’ll be answered because they’re in the Bible and in God’s will.</a:t>
            </a:r>
          </a:p>
        </p:txBody>
      </p:sp>
    </p:spTree>
    <p:extLst>
      <p:ext uri="{BB962C8B-B14F-4D97-AF65-F5344CB8AC3E}">
        <p14:creationId xmlns:p14="http://schemas.microsoft.com/office/powerpoint/2010/main" val="162990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3781484" cy="769441"/>
          </a:xfrm>
          <a:prstGeom prst="rect">
            <a:avLst/>
          </a:prstGeom>
          <a:noFill/>
        </p:spPr>
        <p:txBody>
          <a:bodyPr wrap="none" rtlCol="0">
            <a:spAutoFit/>
          </a:bodyPr>
          <a:lstStyle/>
          <a:p>
            <a:r>
              <a:rPr lang="en-US" sz="4400" dirty="0">
                <a:solidFill>
                  <a:srgbClr val="FFC000"/>
                </a:solidFill>
              </a:rPr>
              <a:t>S.P.A.C.E.P.E.T.S.</a:t>
            </a:r>
            <a:endParaRPr lang="en-US" sz="2400" dirty="0">
              <a:solidFill>
                <a:srgbClr val="FFC000"/>
              </a:solidFill>
            </a:endParaRPr>
          </a:p>
        </p:txBody>
      </p:sp>
      <p:sp>
        <p:nvSpPr>
          <p:cNvPr id="5" name="TextBox 4">
            <a:extLst>
              <a:ext uri="{FF2B5EF4-FFF2-40B4-BE49-F238E27FC236}">
                <a16:creationId xmlns:a16="http://schemas.microsoft.com/office/drawing/2014/main" id="{58D02B44-D672-42DB-AB0A-7B80D5D6B9CF}"/>
              </a:ext>
            </a:extLst>
          </p:cNvPr>
          <p:cNvSpPr txBox="1"/>
          <p:nvPr/>
        </p:nvSpPr>
        <p:spPr>
          <a:xfrm>
            <a:off x="689317" y="1420836"/>
            <a:ext cx="10761784" cy="3970318"/>
          </a:xfrm>
          <a:prstGeom prst="rect">
            <a:avLst/>
          </a:prstGeom>
          <a:noFill/>
        </p:spPr>
        <p:txBody>
          <a:bodyPr wrap="square" rtlCol="0">
            <a:spAutoFit/>
          </a:bodyPr>
          <a:lstStyle/>
          <a:p>
            <a:r>
              <a:rPr lang="en-US" sz="2800" dirty="0">
                <a:solidFill>
                  <a:schemeClr val="bg1"/>
                </a:solidFill>
              </a:rPr>
              <a:t>Is there an </a:t>
            </a:r>
            <a:r>
              <a:rPr lang="en-US" sz="2800" b="1" dirty="0">
                <a:solidFill>
                  <a:srgbClr val="FFC000"/>
                </a:solidFill>
              </a:rPr>
              <a:t>ERROR</a:t>
            </a:r>
            <a:r>
              <a:rPr lang="en-US" sz="2800" dirty="0">
                <a:solidFill>
                  <a:schemeClr val="bg1"/>
                </a:solidFill>
              </a:rPr>
              <a:t> to avoid? It’s wise to learn from experience, and it’s even wiser to learn from the experience of others! We don’t have time to make all the mistakes ourselves. So what can you learn from the mistakes of those in Scripture?</a:t>
            </a:r>
          </a:p>
          <a:p>
            <a:endParaRPr lang="en-US" sz="2800" dirty="0">
              <a:solidFill>
                <a:schemeClr val="bg1"/>
              </a:solidFill>
            </a:endParaRPr>
          </a:p>
          <a:p>
            <a:r>
              <a:rPr lang="en-US" sz="2800" dirty="0">
                <a:solidFill>
                  <a:schemeClr val="bg1"/>
                </a:solidFill>
              </a:rPr>
              <a:t>Is there a </a:t>
            </a:r>
            <a:r>
              <a:rPr lang="en-US" sz="2800" b="1" dirty="0">
                <a:solidFill>
                  <a:srgbClr val="FFC000"/>
                </a:solidFill>
              </a:rPr>
              <a:t>TRUTH</a:t>
            </a:r>
            <a:r>
              <a:rPr lang="en-US" sz="2800" dirty="0">
                <a:solidFill>
                  <a:schemeClr val="bg1"/>
                </a:solidFill>
              </a:rPr>
              <a:t> to believe? Often, we’ll read something in Scripture that we can’t do anything about. We simply have to believe what it says about God the Father, Jesus, the Holy Spirit, the past, the future, Heaven, Hell, or other topics in the Bible.</a:t>
            </a:r>
          </a:p>
        </p:txBody>
      </p:sp>
    </p:spTree>
    <p:extLst>
      <p:ext uri="{BB962C8B-B14F-4D97-AF65-F5344CB8AC3E}">
        <p14:creationId xmlns:p14="http://schemas.microsoft.com/office/powerpoint/2010/main" val="270281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3781484" cy="769441"/>
          </a:xfrm>
          <a:prstGeom prst="rect">
            <a:avLst/>
          </a:prstGeom>
          <a:noFill/>
        </p:spPr>
        <p:txBody>
          <a:bodyPr wrap="none" rtlCol="0">
            <a:spAutoFit/>
          </a:bodyPr>
          <a:lstStyle/>
          <a:p>
            <a:r>
              <a:rPr lang="en-US" sz="4400" dirty="0">
                <a:solidFill>
                  <a:srgbClr val="FFC000"/>
                </a:solidFill>
              </a:rPr>
              <a:t>S.P.A.C.E.P.E.T.S.</a:t>
            </a:r>
            <a:endParaRPr lang="en-US" sz="2400" dirty="0">
              <a:solidFill>
                <a:srgbClr val="FFC000"/>
              </a:solidFill>
            </a:endParaRPr>
          </a:p>
        </p:txBody>
      </p:sp>
      <p:sp>
        <p:nvSpPr>
          <p:cNvPr id="5" name="TextBox 4">
            <a:extLst>
              <a:ext uri="{FF2B5EF4-FFF2-40B4-BE49-F238E27FC236}">
                <a16:creationId xmlns:a16="http://schemas.microsoft.com/office/drawing/2014/main" id="{58D02B44-D672-42DB-AB0A-7B80D5D6B9CF}"/>
              </a:ext>
            </a:extLst>
          </p:cNvPr>
          <p:cNvSpPr txBox="1"/>
          <p:nvPr/>
        </p:nvSpPr>
        <p:spPr>
          <a:xfrm>
            <a:off x="689317" y="1420836"/>
            <a:ext cx="10761784" cy="1384995"/>
          </a:xfrm>
          <a:prstGeom prst="rect">
            <a:avLst/>
          </a:prstGeom>
          <a:noFill/>
        </p:spPr>
        <p:txBody>
          <a:bodyPr wrap="square" rtlCol="0">
            <a:spAutoFit/>
          </a:bodyPr>
          <a:lstStyle/>
          <a:p>
            <a:r>
              <a:rPr lang="en-US" sz="2800" dirty="0">
                <a:solidFill>
                  <a:schemeClr val="bg1"/>
                </a:solidFill>
              </a:rPr>
              <a:t>Is there </a:t>
            </a:r>
            <a:r>
              <a:rPr lang="en-US" sz="2800" b="1" dirty="0">
                <a:solidFill>
                  <a:srgbClr val="FFC000"/>
                </a:solidFill>
              </a:rPr>
              <a:t>SOMETHING</a:t>
            </a:r>
            <a:r>
              <a:rPr lang="en-US" sz="2800" dirty="0">
                <a:solidFill>
                  <a:schemeClr val="bg1"/>
                </a:solidFill>
              </a:rPr>
              <a:t> for which to praise God? You can always find something in a passage you can be grateful to God for, like something God has done or protected you from.</a:t>
            </a:r>
          </a:p>
        </p:txBody>
      </p:sp>
    </p:spTree>
    <p:extLst>
      <p:ext uri="{BB962C8B-B14F-4D97-AF65-F5344CB8AC3E}">
        <p14:creationId xmlns:p14="http://schemas.microsoft.com/office/powerpoint/2010/main" val="2284791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generated with very high confidence">
            <a:extLst>
              <a:ext uri="{FF2B5EF4-FFF2-40B4-BE49-F238E27FC236}">
                <a16:creationId xmlns:a16="http://schemas.microsoft.com/office/drawing/2014/main" id="{17CECD2B-956C-4C72-B8EC-F38EB4729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4" y="675249"/>
            <a:ext cx="10905067" cy="5500468"/>
          </a:xfrm>
          <a:prstGeom prst="rect">
            <a:avLst/>
          </a:prstGeom>
        </p:spPr>
      </p:pic>
      <p:sp>
        <p:nvSpPr>
          <p:cNvPr id="6" name="TextBox 5">
            <a:extLst>
              <a:ext uri="{FF2B5EF4-FFF2-40B4-BE49-F238E27FC236}">
                <a16:creationId xmlns:a16="http://schemas.microsoft.com/office/drawing/2014/main" id="{E55C4142-8818-4958-AFAF-5593F6433380}"/>
              </a:ext>
            </a:extLst>
          </p:cNvPr>
          <p:cNvSpPr txBox="1"/>
          <p:nvPr/>
        </p:nvSpPr>
        <p:spPr>
          <a:xfrm>
            <a:off x="643465" y="1223889"/>
            <a:ext cx="10905067" cy="830997"/>
          </a:xfrm>
          <a:prstGeom prst="rect">
            <a:avLst/>
          </a:prstGeom>
          <a:solidFill>
            <a:schemeClr val="accent2">
              <a:lumMod val="75000"/>
              <a:alpha val="68000"/>
            </a:schemeClr>
          </a:solidFill>
        </p:spPr>
        <p:txBody>
          <a:bodyPr wrap="square" rtlCol="0">
            <a:spAutoFit/>
          </a:bodyPr>
          <a:lstStyle/>
          <a:p>
            <a:pPr algn="ctr"/>
            <a:r>
              <a:rPr lang="en-US" sz="4800" b="1" dirty="0">
                <a:solidFill>
                  <a:schemeClr val="bg1"/>
                </a:solidFill>
              </a:rPr>
              <a:t>God’s Word</a:t>
            </a:r>
          </a:p>
        </p:txBody>
      </p:sp>
      <p:sp>
        <p:nvSpPr>
          <p:cNvPr id="7" name="TextBox 6">
            <a:extLst>
              <a:ext uri="{FF2B5EF4-FFF2-40B4-BE49-F238E27FC236}">
                <a16:creationId xmlns:a16="http://schemas.microsoft.com/office/drawing/2014/main" id="{BAE7876B-4F0F-4AEE-AC32-2A31ADCF0D4B}"/>
              </a:ext>
            </a:extLst>
          </p:cNvPr>
          <p:cNvSpPr txBox="1"/>
          <p:nvPr/>
        </p:nvSpPr>
        <p:spPr>
          <a:xfrm>
            <a:off x="6513342" y="5049741"/>
            <a:ext cx="5035191" cy="830997"/>
          </a:xfrm>
          <a:prstGeom prst="rect">
            <a:avLst/>
          </a:prstGeom>
          <a:solidFill>
            <a:schemeClr val="accent2">
              <a:lumMod val="75000"/>
              <a:alpha val="68000"/>
            </a:schemeClr>
          </a:solidFill>
        </p:spPr>
        <p:txBody>
          <a:bodyPr wrap="square" rIns="274320" rtlCol="0">
            <a:spAutoFit/>
          </a:bodyPr>
          <a:lstStyle/>
          <a:p>
            <a:pPr algn="r"/>
            <a:r>
              <a:rPr lang="en-US" sz="4800" b="1" dirty="0">
                <a:solidFill>
                  <a:schemeClr val="bg1"/>
                </a:solidFill>
              </a:rPr>
              <a:t>2 Timothy 3:14-17</a:t>
            </a:r>
          </a:p>
        </p:txBody>
      </p:sp>
    </p:spTree>
    <p:extLst>
      <p:ext uri="{BB962C8B-B14F-4D97-AF65-F5344CB8AC3E}">
        <p14:creationId xmlns:p14="http://schemas.microsoft.com/office/powerpoint/2010/main" val="1340906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907</TotalTime>
  <Words>560</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67</cp:revision>
  <cp:lastPrinted>2017-08-20T13:13:38Z</cp:lastPrinted>
  <dcterms:created xsi:type="dcterms:W3CDTF">2017-07-09T10:25:06Z</dcterms:created>
  <dcterms:modified xsi:type="dcterms:W3CDTF">2017-09-10T13:15:29Z</dcterms:modified>
</cp:coreProperties>
</file>