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 id="2147483720" r:id="rId5"/>
  </p:sldMasterIdLst>
  <p:notesMasterIdLst>
    <p:notesMasterId r:id="rId64"/>
  </p:notesMasterIdLst>
  <p:sldIdLst>
    <p:sldId id="257" r:id="rId6"/>
    <p:sldId id="309" r:id="rId7"/>
    <p:sldId id="308"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311"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310" r:id="rId36"/>
    <p:sldId id="284" r:id="rId37"/>
    <p:sldId id="285" r:id="rId38"/>
    <p:sldId id="286" r:id="rId39"/>
    <p:sldId id="287" r:id="rId40"/>
    <p:sldId id="288" r:id="rId41"/>
    <p:sldId id="289" r:id="rId42"/>
    <p:sldId id="290" r:id="rId43"/>
    <p:sldId id="291" r:id="rId44"/>
    <p:sldId id="292" r:id="rId45"/>
    <p:sldId id="293" r:id="rId46"/>
    <p:sldId id="314" r:id="rId47"/>
    <p:sldId id="294" r:id="rId48"/>
    <p:sldId id="295" r:id="rId49"/>
    <p:sldId id="296" r:id="rId50"/>
    <p:sldId id="297" r:id="rId51"/>
    <p:sldId id="298" r:id="rId52"/>
    <p:sldId id="299" r:id="rId53"/>
    <p:sldId id="300" r:id="rId54"/>
    <p:sldId id="301" r:id="rId55"/>
    <p:sldId id="315" r:id="rId56"/>
    <p:sldId id="302" r:id="rId57"/>
    <p:sldId id="303" r:id="rId58"/>
    <p:sldId id="304" r:id="rId59"/>
    <p:sldId id="305" r:id="rId60"/>
    <p:sldId id="306" r:id="rId61"/>
    <p:sldId id="307" r:id="rId62"/>
    <p:sldId id="313"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63" autoAdjust="0"/>
    <p:restoredTop sz="94660"/>
  </p:normalViewPr>
  <p:slideViewPr>
    <p:cSldViewPr snapToGrid="0">
      <p:cViewPr varScale="1">
        <p:scale>
          <a:sx n="72" d="100"/>
          <a:sy n="72" d="100"/>
        </p:scale>
        <p:origin x="1842" y="54"/>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slide" Target="slides/slide56.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6F5C0A-3BAD-4509-9C26-5B84EAA26833}" type="datetimeFigureOut">
              <a:rPr lang="en-US" smtClean="0"/>
              <a:t>8/20/2017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5F52FE-3CE0-441D-A3E9-766BAA9D08B7}" type="slidenum">
              <a:rPr lang="en-US" smtClean="0"/>
              <a:t>‹#›</a:t>
            </a:fld>
            <a:endParaRPr lang="en-US"/>
          </a:p>
        </p:txBody>
      </p:sp>
    </p:spTree>
    <p:extLst>
      <p:ext uri="{BB962C8B-B14F-4D97-AF65-F5344CB8AC3E}">
        <p14:creationId xmlns:p14="http://schemas.microsoft.com/office/powerpoint/2010/main" val="1324947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90B915-6E89-46AE-A267-6B5A7AC4FFB0}" type="slidenum">
              <a:rPr lang="en-US" altLang="en-US" smtClean="0">
                <a:solidFill>
                  <a:srgbClr val="000000"/>
                </a:solidFill>
              </a:rPr>
              <a:pPr>
                <a:spcBef>
                  <a:spcPct val="0"/>
                </a:spcBef>
              </a:pPr>
              <a:t>52</a:t>
            </a:fld>
            <a:endParaRPr lang="en-US" altLang="en-US" smtClean="0">
              <a:solidFill>
                <a:srgbClr val="000000"/>
              </a:solidFill>
            </a:endParaRPr>
          </a:p>
        </p:txBody>
      </p:sp>
      <p:sp>
        <p:nvSpPr>
          <p:cNvPr id="269315" name="Rectangle 2"/>
          <p:cNvSpPr>
            <a:spLocks noGrp="1" noRot="1" noChangeAspect="1" noChangeArrowheads="1" noTextEdit="1"/>
          </p:cNvSpPr>
          <p:nvPr>
            <p:ph type="sldImg"/>
          </p:nvPr>
        </p:nvSpPr>
        <p:spPr>
          <a:ln/>
        </p:spPr>
      </p:sp>
      <p:sp>
        <p:nvSpPr>
          <p:cNvPr id="269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4866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7BE2FC3-B0D0-461E-9373-ED50007BE87B}" type="slidenum">
              <a:rPr lang="en-US" altLang="en-US" smtClean="0">
                <a:solidFill>
                  <a:srgbClr val="000000"/>
                </a:solidFill>
              </a:rPr>
              <a:pPr>
                <a:spcBef>
                  <a:spcPct val="0"/>
                </a:spcBef>
              </a:pPr>
              <a:t>53</a:t>
            </a:fld>
            <a:endParaRPr lang="en-US" altLang="en-US" smtClean="0">
              <a:solidFill>
                <a:srgbClr val="000000"/>
              </a:solidFill>
            </a:endParaRPr>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06012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34A375-836D-4714-9DA1-A049E7AC7A43}" type="slidenum">
              <a:rPr lang="en-US" altLang="en-US" smtClean="0">
                <a:solidFill>
                  <a:srgbClr val="000000"/>
                </a:solidFill>
              </a:rPr>
              <a:pPr>
                <a:spcBef>
                  <a:spcPct val="0"/>
                </a:spcBef>
              </a:pPr>
              <a:t>54</a:t>
            </a:fld>
            <a:endParaRPr lang="en-US" altLang="en-US" smtClean="0">
              <a:solidFill>
                <a:srgbClr val="000000"/>
              </a:solidFill>
            </a:endParaRPr>
          </a:p>
        </p:txBody>
      </p:sp>
      <p:sp>
        <p:nvSpPr>
          <p:cNvPr id="273411" name="Rectangle 2"/>
          <p:cNvSpPr>
            <a:spLocks noGrp="1" noRot="1" noChangeAspect="1" noChangeArrowheads="1" noTextEdit="1"/>
          </p:cNvSpPr>
          <p:nvPr>
            <p:ph type="sldImg"/>
          </p:nvPr>
        </p:nvSpPr>
        <p:spPr>
          <a:ln/>
        </p:spPr>
      </p:sp>
      <p:sp>
        <p:nvSpPr>
          <p:cNvPr id="27341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95860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A8F7037-64B9-4E97-849C-02EF64494F62}" type="slidenum">
              <a:rPr lang="en-US" altLang="en-US" smtClean="0">
                <a:solidFill>
                  <a:srgbClr val="000000"/>
                </a:solidFill>
              </a:rPr>
              <a:pPr>
                <a:spcBef>
                  <a:spcPct val="0"/>
                </a:spcBef>
              </a:pPr>
              <a:t>55</a:t>
            </a:fld>
            <a:endParaRPr lang="en-US" altLang="en-US" smtClean="0">
              <a:solidFill>
                <a:srgbClr val="000000"/>
              </a:solidFill>
            </a:endParaRPr>
          </a:p>
        </p:txBody>
      </p:sp>
      <p:sp>
        <p:nvSpPr>
          <p:cNvPr id="275459" name="Rectangle 2"/>
          <p:cNvSpPr>
            <a:spLocks noGrp="1" noRot="1" noChangeAspect="1" noChangeArrowheads="1" noTextEdit="1"/>
          </p:cNvSpPr>
          <p:nvPr>
            <p:ph type="sldImg"/>
          </p:nvPr>
        </p:nvSpPr>
        <p:spPr>
          <a:ln/>
        </p:spPr>
      </p:sp>
      <p:sp>
        <p:nvSpPr>
          <p:cNvPr id="275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89784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1AF0E43-4A38-4EDA-8D8A-2DAF209A554B}" type="slidenum">
              <a:rPr lang="en-US" altLang="en-US" smtClean="0">
                <a:solidFill>
                  <a:srgbClr val="000000"/>
                </a:solidFill>
              </a:rPr>
              <a:pPr>
                <a:spcBef>
                  <a:spcPct val="0"/>
                </a:spcBef>
              </a:pPr>
              <a:t>56</a:t>
            </a:fld>
            <a:endParaRPr lang="en-US" altLang="en-US" smtClean="0">
              <a:solidFill>
                <a:srgbClr val="000000"/>
              </a:solidFill>
            </a:endParaRPr>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415158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7B64BF-9879-4097-B1A3-FDC03865ACB2}" type="slidenum">
              <a:rPr lang="en-US" altLang="en-US" smtClean="0">
                <a:solidFill>
                  <a:srgbClr val="000000"/>
                </a:solidFill>
              </a:rPr>
              <a:pPr>
                <a:spcBef>
                  <a:spcPct val="0"/>
                </a:spcBef>
              </a:pPr>
              <a:t>57</a:t>
            </a:fld>
            <a:endParaRPr lang="en-US" altLang="en-US" smtClean="0">
              <a:solidFill>
                <a:srgbClr val="000000"/>
              </a:solidFill>
            </a:endParaRPr>
          </a:p>
        </p:txBody>
      </p:sp>
      <p:sp>
        <p:nvSpPr>
          <p:cNvPr id="279555" name="Rectangle 2"/>
          <p:cNvSpPr>
            <a:spLocks noGrp="1" noRot="1" noChangeAspect="1" noChangeArrowheads="1" noTextEdit="1"/>
          </p:cNvSpPr>
          <p:nvPr>
            <p:ph type="sldImg"/>
          </p:nvPr>
        </p:nvSpPr>
        <p:spPr>
          <a:ln/>
        </p:spPr>
      </p:sp>
      <p:sp>
        <p:nvSpPr>
          <p:cNvPr id="279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69282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F4263-B404-4CDC-8224-3AB9628E4C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75234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A64D7A-BBC5-4D5B-A65A-FE492D6244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597297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E911A-F22D-4DB4-B1B2-0851DA558EB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53067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F4263-B404-4CDC-8224-3AB9628E4C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48160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03DF22-22C8-44B8-963E-33724219D8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64778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6BECA0-4E18-40E6-B7CD-07EA1933D4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74577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F24058-08E5-464A-8B49-971A1FDEC5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7161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48ACA68-4F8F-4E54-B21A-91A8365C035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62255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33DAD27-3433-453B-A734-BFA008A7E7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783464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04C379-B3E4-4954-AA57-98CFF92F91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75674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70BC41-4D81-4A4D-9AF9-D48C6399BE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04454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03DF22-22C8-44B8-963E-33724219D8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789074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7980C-608E-4293-A814-0C608D0A65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355321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A64D7A-BBC5-4D5B-A65A-FE492D6244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934763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E911A-F22D-4DB4-B1B2-0851DA558EB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123002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F4263-B404-4CDC-8224-3AB9628E4C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992397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03DF22-22C8-44B8-963E-33724219D8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171561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6BECA0-4E18-40E6-B7CD-07EA1933D4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647397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F24058-08E5-464A-8B49-971A1FDEC5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091668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48ACA68-4F8F-4E54-B21A-91A8365C035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472531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33DAD27-3433-453B-A734-BFA008A7E7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725844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04C379-B3E4-4954-AA57-98CFF92F91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506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6BECA0-4E18-40E6-B7CD-07EA1933D4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49506430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70BC41-4D81-4A4D-9AF9-D48C6399BE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884073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7980C-608E-4293-A814-0C608D0A65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23880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A64D7A-BBC5-4D5B-A65A-FE492D6244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65657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E911A-F22D-4DB4-B1B2-0851DA558EB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3792110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F4263-B404-4CDC-8224-3AB9628E4C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724180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03DF22-22C8-44B8-963E-33724219D8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8182080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6BECA0-4E18-40E6-B7CD-07EA1933D4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2634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F24058-08E5-464A-8B49-971A1FDEC5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314806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48ACA68-4F8F-4E54-B21A-91A8365C035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2559148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33DAD27-3433-453B-A734-BFA008A7E7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39146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F24058-08E5-464A-8B49-971A1FDEC5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29718454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04C379-B3E4-4954-AA57-98CFF92F91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9718144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70BC41-4D81-4A4D-9AF9-D48C6399BE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0000039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7980C-608E-4293-A814-0C608D0A65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1869265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A64D7A-BBC5-4D5B-A65A-FE492D6244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802274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E911A-F22D-4DB4-B1B2-0851DA558EB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5486717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95F4263-B404-4CDC-8224-3AB9628E4CB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65294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303DF22-22C8-44B8-963E-33724219D86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0450116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6BECA0-4E18-40E6-B7CD-07EA1933D48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891786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F24058-08E5-464A-8B49-971A1FDEC5AE}"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1953685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48ACA68-4F8F-4E54-B21A-91A8365C035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32967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48ACA68-4F8F-4E54-B21A-91A8365C035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4923661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33DAD27-3433-453B-A734-BFA008A7E7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638894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04C379-B3E4-4954-AA57-98CFF92F91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69137875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70BC41-4D81-4A4D-9AF9-D48C6399BE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838339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7980C-608E-4293-A814-0C608D0A65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0617605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3A64D7A-BBC5-4D5B-A65A-FE492D62446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7112377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C7E911A-F22D-4DB4-B1B2-0851DA558EB1}"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5489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33DAD27-3433-453B-A734-BFA008A7E71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8926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E04C379-B3E4-4954-AA57-98CFF92F91C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83050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370BC41-4D81-4A4D-9AF9-D48C6399BE40}"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8157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F67980C-608E-4293-A814-0C608D0A655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303225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fontAlgn="base">
              <a:spcBef>
                <a:spcPct val="0"/>
              </a:spcBef>
              <a:spcAft>
                <a:spcPct val="0"/>
              </a:spcAft>
              <a:defRPr/>
            </a:pPr>
            <a:fld id="{6BBB5263-67D1-4592-97DC-6B788FBC3133}"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41129857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fontAlgn="base">
              <a:spcBef>
                <a:spcPct val="0"/>
              </a:spcBef>
              <a:spcAft>
                <a:spcPct val="0"/>
              </a:spcAft>
              <a:defRPr/>
            </a:pPr>
            <a:fld id="{6BBB5263-67D1-4592-97DC-6B788FBC3133}"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76641136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fontAlgn="base">
              <a:spcBef>
                <a:spcPct val="0"/>
              </a:spcBef>
              <a:spcAft>
                <a:spcPct val="0"/>
              </a:spcAft>
              <a:defRPr/>
            </a:pPr>
            <a:fld id="{6BBB5263-67D1-4592-97DC-6B788FBC3133}"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7677338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fontAlgn="base">
              <a:spcBef>
                <a:spcPct val="0"/>
              </a:spcBef>
              <a:spcAft>
                <a:spcPct val="0"/>
              </a:spcAft>
              <a:defRPr/>
            </a:pPr>
            <a:fld id="{6BBB5263-67D1-4592-97DC-6B788FBC3133}"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14595842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fontAlgn="base">
              <a:spcBef>
                <a:spcPct val="0"/>
              </a:spcBef>
              <a:spcAft>
                <a:spcPct val="0"/>
              </a:spcAft>
              <a:defRPr/>
            </a:pPr>
            <a:endParaRPr lang="en-US" alt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fontAlgn="base">
              <a:spcBef>
                <a:spcPct val="0"/>
              </a:spcBef>
              <a:spcAft>
                <a:spcPct val="0"/>
              </a:spcAft>
              <a:defRPr/>
            </a:pPr>
            <a:fld id="{6BBB5263-67D1-4592-97DC-6B788FBC3133}" type="slidenum">
              <a:rPr lang="en-US" altLang="en-US">
                <a:solidFill>
                  <a:srgbClr val="000000"/>
                </a:solidFill>
              </a:rPr>
              <a:pPr fontAlgn="base">
                <a:spcBef>
                  <a:spcPct val="0"/>
                </a:spcBef>
                <a:spcAft>
                  <a:spcPct val="0"/>
                </a:spcAft>
                <a:defRPr/>
              </a:pPr>
              <a:t>‹#›</a:t>
            </a:fld>
            <a:endParaRPr lang="en-US" altLang="en-US">
              <a:solidFill>
                <a:srgbClr val="000000"/>
              </a:solidFill>
            </a:endParaRPr>
          </a:p>
        </p:txBody>
      </p:sp>
    </p:spTree>
    <p:extLst>
      <p:ext uri="{BB962C8B-B14F-4D97-AF65-F5344CB8AC3E}">
        <p14:creationId xmlns:p14="http://schemas.microsoft.com/office/powerpoint/2010/main" val="238884784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Text Box 2"/>
          <p:cNvSpPr txBox="1">
            <a:spLocks noChangeArrowheads="1"/>
          </p:cNvSpPr>
          <p:nvPr/>
        </p:nvSpPr>
        <p:spPr bwMode="auto">
          <a:xfrm>
            <a:off x="228600" y="1294020"/>
            <a:ext cx="8686800" cy="1938992"/>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7200" dirty="0" smtClean="0">
                <a:solidFill>
                  <a:srgbClr val="FFFFFF"/>
                </a:solidFill>
                <a:effectLst>
                  <a:outerShdw blurRad="38100" dist="38100" dir="2700000" algn="tl">
                    <a:srgbClr val="000000">
                      <a:alpha val="43137"/>
                    </a:srgbClr>
                  </a:outerShdw>
                </a:effectLst>
                <a:latin typeface="Berlin Sans FB" panose="020E0602020502020306" pitchFamily="34" charset="0"/>
              </a:rPr>
              <a:t>Good Morning!</a:t>
            </a:r>
          </a:p>
          <a:p>
            <a:pPr algn="ctr" fontAlgn="base">
              <a:spcBef>
                <a:spcPct val="0"/>
              </a:spcBef>
              <a:spcAft>
                <a:spcPct val="0"/>
              </a:spcAft>
              <a:buFontTx/>
              <a:buNone/>
            </a:pPr>
            <a:r>
              <a:rPr lang="en-US" altLang="en-US" sz="4800" dirty="0" smtClean="0">
                <a:solidFill>
                  <a:srgbClr val="FFFFFF"/>
                </a:solidFill>
                <a:effectLst>
                  <a:outerShdw blurRad="38100" dist="38100" dir="2700000" algn="tl">
                    <a:srgbClr val="000000">
                      <a:alpha val="43137"/>
                    </a:srgbClr>
                  </a:outerShdw>
                </a:effectLst>
                <a:latin typeface="Berlin Sans FB" panose="020E0602020502020306" pitchFamily="34" charset="0"/>
              </a:rPr>
              <a:t>Thanks  for joining us</a:t>
            </a:r>
            <a:endParaRPr lang="en-US" altLang="en-US" sz="4800" dirty="0">
              <a:solidFill>
                <a:srgbClr val="FFFFFF"/>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3502651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Text Box 2"/>
          <p:cNvSpPr txBox="1">
            <a:spLocks noChangeArrowheads="1"/>
          </p:cNvSpPr>
          <p:nvPr/>
        </p:nvSpPr>
        <p:spPr bwMode="auto">
          <a:xfrm>
            <a:off x="228600" y="304800"/>
            <a:ext cx="8686800" cy="44862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 yeah,</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 yeah,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 yeah,</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 </a:t>
            </a:r>
          </a:p>
        </p:txBody>
      </p:sp>
      <p:sp>
        <p:nvSpPr>
          <p:cNvPr id="362499"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B-8/13</a:t>
            </a:r>
          </a:p>
        </p:txBody>
      </p:sp>
    </p:spTree>
    <p:extLst>
      <p:ext uri="{BB962C8B-B14F-4D97-AF65-F5344CB8AC3E}">
        <p14:creationId xmlns:p14="http://schemas.microsoft.com/office/powerpoint/2010/main" val="3003451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Text Box 2"/>
          <p:cNvSpPr txBox="1">
            <a:spLocks noChangeArrowheads="1"/>
          </p:cNvSpPr>
          <p:nvPr/>
        </p:nvSpPr>
        <p:spPr bwMode="auto">
          <a:xfrm>
            <a:off x="228600" y="304800"/>
            <a:ext cx="8686800" cy="29892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Come on and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Shake this ground with the victory sound, Our God reigns and we're shouting it loud!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Lift up your voice, let it resound, </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Our God reigns and we're shouting it loud! </a:t>
            </a:r>
          </a:p>
        </p:txBody>
      </p:sp>
      <p:sp>
        <p:nvSpPr>
          <p:cNvPr id="363523"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B-9/13</a:t>
            </a:r>
          </a:p>
        </p:txBody>
      </p:sp>
    </p:spTree>
    <p:extLst>
      <p:ext uri="{BB962C8B-B14F-4D97-AF65-F5344CB8AC3E}">
        <p14:creationId xmlns:p14="http://schemas.microsoft.com/office/powerpoint/2010/main" val="15676152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6" name="Text Box 2"/>
          <p:cNvSpPr txBox="1">
            <a:spLocks noChangeArrowheads="1"/>
          </p:cNvSpPr>
          <p:nvPr/>
        </p:nvSpPr>
        <p:spPr bwMode="auto">
          <a:xfrm>
            <a:off x="228600" y="304800"/>
            <a:ext cx="8686800" cy="24098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p:txBody>
      </p:sp>
      <p:sp>
        <p:nvSpPr>
          <p:cNvPr id="364547"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B-10/13</a:t>
            </a:r>
          </a:p>
        </p:txBody>
      </p:sp>
    </p:spTree>
    <p:extLst>
      <p:ext uri="{BB962C8B-B14F-4D97-AF65-F5344CB8AC3E}">
        <p14:creationId xmlns:p14="http://schemas.microsoft.com/office/powerpoint/2010/main" val="2650322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Text Box 2"/>
          <p:cNvSpPr txBox="1">
            <a:spLocks noChangeArrowheads="1"/>
          </p:cNvSpPr>
          <p:nvPr/>
        </p:nvSpPr>
        <p:spPr bwMode="auto">
          <a:xfrm>
            <a:off x="228600" y="409575"/>
            <a:ext cx="8686800" cy="24098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p:txBody>
      </p:sp>
      <p:sp>
        <p:nvSpPr>
          <p:cNvPr id="365571"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B-11/13</a:t>
            </a:r>
          </a:p>
        </p:txBody>
      </p:sp>
    </p:spTree>
    <p:extLst>
      <p:ext uri="{BB962C8B-B14F-4D97-AF65-F5344CB8AC3E}">
        <p14:creationId xmlns:p14="http://schemas.microsoft.com/office/powerpoint/2010/main" val="19812925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4" name="Text Box 2"/>
          <p:cNvSpPr txBox="1">
            <a:spLocks noChangeArrowheads="1"/>
          </p:cNvSpPr>
          <p:nvPr/>
        </p:nvSpPr>
        <p:spPr bwMode="auto">
          <a:xfrm>
            <a:off x="5105400" y="76200"/>
            <a:ext cx="3733800" cy="39370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600" u="sng">
                <a:solidFill>
                  <a:srgbClr val="FFFFFF"/>
                </a:solidFill>
                <a:effectLst>
                  <a:outerShdw blurRad="38100" dist="38100" dir="2700000" algn="tl">
                    <a:srgbClr val="000000">
                      <a:alpha val="43137"/>
                    </a:srgbClr>
                  </a:outerShdw>
                </a:effectLst>
                <a:latin typeface="Berlin Sans FB" panose="020E0602020502020306" pitchFamily="34" charset="0"/>
              </a:rPr>
              <a:t>Men:</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a:t>
            </a:r>
          </a:p>
        </p:txBody>
      </p:sp>
      <p:sp>
        <p:nvSpPr>
          <p:cNvPr id="366595" name="Text Box 3"/>
          <p:cNvSpPr txBox="1">
            <a:spLocks noChangeArrowheads="1"/>
          </p:cNvSpPr>
          <p:nvPr/>
        </p:nvSpPr>
        <p:spPr bwMode="auto">
          <a:xfrm>
            <a:off x="76200" y="76200"/>
            <a:ext cx="4800600" cy="50355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600" u="sng">
                <a:solidFill>
                  <a:srgbClr val="FFFFFF"/>
                </a:solidFill>
                <a:effectLst>
                  <a:outerShdw blurRad="38100" dist="38100" dir="2700000" algn="tl">
                    <a:srgbClr val="000000">
                      <a:alpha val="43137"/>
                    </a:srgbClr>
                  </a:outerShdw>
                </a:effectLst>
                <a:latin typeface="Berlin Sans FB" panose="020E0602020502020306" pitchFamily="34" charset="0"/>
              </a:rPr>
              <a:t>Women:</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world,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that You are God,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and You are good.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world,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that You are God,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and You are good.</a:t>
            </a:r>
          </a:p>
        </p:txBody>
      </p:sp>
      <p:sp>
        <p:nvSpPr>
          <p:cNvPr id="366596" name="Text Box 4"/>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B-12/13</a:t>
            </a:r>
          </a:p>
        </p:txBody>
      </p:sp>
    </p:spTree>
    <p:extLst>
      <p:ext uri="{BB962C8B-B14F-4D97-AF65-F5344CB8AC3E}">
        <p14:creationId xmlns:p14="http://schemas.microsoft.com/office/powerpoint/2010/main" val="3451282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Text Box 2"/>
          <p:cNvSpPr txBox="1">
            <a:spLocks noChangeArrowheads="1"/>
          </p:cNvSpPr>
          <p:nvPr/>
        </p:nvSpPr>
        <p:spPr bwMode="auto">
          <a:xfrm>
            <a:off x="5105400" y="177800"/>
            <a:ext cx="3733800" cy="393700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600" u="sng">
                <a:solidFill>
                  <a:srgbClr val="FFFFFF"/>
                </a:solidFill>
                <a:effectLst>
                  <a:outerShdw blurRad="38100" dist="38100" dir="2700000" algn="tl">
                    <a:srgbClr val="000000">
                      <a:alpha val="43137"/>
                    </a:srgbClr>
                  </a:outerShdw>
                </a:effectLst>
                <a:latin typeface="Berlin Sans FB" panose="020E0602020502020306" pitchFamily="34" charset="0"/>
              </a:rPr>
              <a:t>Men:</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earth,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let it be heard, </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our God is good!</a:t>
            </a:r>
          </a:p>
        </p:txBody>
      </p:sp>
      <p:sp>
        <p:nvSpPr>
          <p:cNvPr id="367619" name="Text Box 3"/>
          <p:cNvSpPr txBox="1">
            <a:spLocks noChangeArrowheads="1"/>
          </p:cNvSpPr>
          <p:nvPr/>
        </p:nvSpPr>
        <p:spPr bwMode="auto">
          <a:xfrm>
            <a:off x="76200" y="146050"/>
            <a:ext cx="4800600" cy="503555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600" u="sng">
                <a:solidFill>
                  <a:srgbClr val="FFFFFF"/>
                </a:solidFill>
                <a:effectLst>
                  <a:outerShdw blurRad="38100" dist="38100" dir="2700000" algn="tl">
                    <a:srgbClr val="000000">
                      <a:alpha val="43137"/>
                    </a:srgbClr>
                  </a:outerShdw>
                </a:effectLst>
                <a:latin typeface="Berlin Sans FB" panose="020E0602020502020306" pitchFamily="34" charset="0"/>
              </a:rPr>
              <a:t>Women:</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world,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that You are God,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and You are good.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all over the world,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that You are God,</a:t>
            </a:r>
          </a:p>
          <a:p>
            <a:pPr algn="ctr" fontAlgn="base">
              <a:spcBef>
                <a:spcPct val="0"/>
              </a:spcBef>
              <a:spcAft>
                <a:spcPct val="0"/>
              </a:spcAft>
              <a:buFontTx/>
              <a:buNone/>
            </a:pPr>
            <a:r>
              <a:rPr lang="en-US" altLang="en-US" sz="3600">
                <a:solidFill>
                  <a:srgbClr val="FFFFFF"/>
                </a:solidFill>
                <a:effectLst>
                  <a:outerShdw blurRad="38100" dist="38100" dir="2700000" algn="tl">
                    <a:srgbClr val="000000">
                      <a:alpha val="43137"/>
                    </a:srgbClr>
                  </a:outerShdw>
                </a:effectLst>
                <a:latin typeface="Berlin Sans FB" panose="020E0602020502020306" pitchFamily="34" charset="0"/>
              </a:rPr>
              <a:t>and You are good.</a:t>
            </a:r>
          </a:p>
        </p:txBody>
      </p:sp>
      <p:sp>
        <p:nvSpPr>
          <p:cNvPr id="367620" name="Text Box 4"/>
          <p:cNvSpPr txBox="1">
            <a:spLocks noChangeArrowheads="1"/>
          </p:cNvSpPr>
          <p:nvPr/>
        </p:nvSpPr>
        <p:spPr bwMode="auto">
          <a:xfrm>
            <a:off x="0" y="5484813"/>
            <a:ext cx="9144000" cy="91598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“Broadcast” by Louie Giglio and Steve Fee. ©2007 worshiptogether.com songs. </a:t>
            </a:r>
          </a:p>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This version by Fee on the “We Shine” CD.  All Rights Reserved. </a:t>
            </a:r>
          </a:p>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International Copyright Secured.  Used by Permission. CCLI License # 686155.</a:t>
            </a:r>
          </a:p>
        </p:txBody>
      </p:sp>
      <p:sp>
        <p:nvSpPr>
          <p:cNvPr id="367621" name="Text Box 5"/>
          <p:cNvSpPr txBox="1">
            <a:spLocks noChangeArrowheads="1"/>
          </p:cNvSpPr>
          <p:nvPr/>
        </p:nvSpPr>
        <p:spPr bwMode="auto">
          <a:xfrm>
            <a:off x="0" y="6338888"/>
            <a:ext cx="9144000" cy="36671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B-13/13</a:t>
            </a:r>
          </a:p>
        </p:txBody>
      </p:sp>
    </p:spTree>
    <p:extLst>
      <p:ext uri="{BB962C8B-B14F-4D97-AF65-F5344CB8AC3E}">
        <p14:creationId xmlns:p14="http://schemas.microsoft.com/office/powerpoint/2010/main" val="166348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49305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9026" name="Text Box 2"/>
          <p:cNvSpPr txBox="1">
            <a:spLocks noChangeArrowheads="1"/>
          </p:cNvSpPr>
          <p:nvPr/>
        </p:nvSpPr>
        <p:spPr bwMode="auto">
          <a:xfrm>
            <a:off x="228600" y="304800"/>
            <a:ext cx="8686800" cy="37512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800" u="sng">
                <a:solidFill>
                  <a:srgbClr val="FFFFFF"/>
                </a:solidFill>
                <a:effectLst>
                  <a:outerShdw blurRad="38100" dist="38100" dir="2700000" algn="tl">
                    <a:srgbClr val="000000">
                      <a:alpha val="43137"/>
                    </a:srgbClr>
                  </a:outerShdw>
                </a:effectLst>
                <a:latin typeface="Berlin Sans FB" panose="020E0602020502020306" pitchFamily="34" charset="0"/>
              </a:rPr>
              <a:t>No One Like You</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You are more beautiful </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than anyone ever.</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Everyday, You're the same, </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You never change, no never.</a:t>
            </a:r>
          </a:p>
        </p:txBody>
      </p:sp>
      <p:sp>
        <p:nvSpPr>
          <p:cNvPr id="1409027"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NOLY-1/14</a:t>
            </a:r>
          </a:p>
        </p:txBody>
      </p:sp>
    </p:spTree>
    <p:extLst>
      <p:ext uri="{BB962C8B-B14F-4D97-AF65-F5344CB8AC3E}">
        <p14:creationId xmlns:p14="http://schemas.microsoft.com/office/powerpoint/2010/main" val="1615776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0050" name="Text Box 2"/>
          <p:cNvSpPr txBox="1">
            <a:spLocks noChangeArrowheads="1"/>
          </p:cNvSpPr>
          <p:nvPr/>
        </p:nvSpPr>
        <p:spPr bwMode="auto">
          <a:xfrm>
            <a:off x="228600" y="304800"/>
            <a:ext cx="8686800" cy="22875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800" u="sng">
                <a:solidFill>
                  <a:srgbClr val="FFFFFF"/>
                </a:solidFill>
                <a:effectLst>
                  <a:outerShdw blurRad="38100" dist="38100" dir="2700000" algn="tl">
                    <a:srgbClr val="000000">
                      <a:alpha val="43137"/>
                    </a:srgbClr>
                  </a:outerShdw>
                </a:effectLst>
                <a:latin typeface="Berlin Sans FB" panose="020E0602020502020306" pitchFamily="34" charset="0"/>
              </a:rPr>
              <a:t>Hebrews 13:8 (ESV)</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Jesus Christ is the same </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yesterday and today and forever.</a:t>
            </a:r>
          </a:p>
        </p:txBody>
      </p:sp>
      <p:sp>
        <p:nvSpPr>
          <p:cNvPr id="1410051"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NOLY-2/14</a:t>
            </a:r>
          </a:p>
        </p:txBody>
      </p:sp>
    </p:spTree>
    <p:extLst>
      <p:ext uri="{BB962C8B-B14F-4D97-AF65-F5344CB8AC3E}">
        <p14:creationId xmlns:p14="http://schemas.microsoft.com/office/powerpoint/2010/main" val="2444748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1074" name="Text Box 2"/>
          <p:cNvSpPr txBox="1">
            <a:spLocks noChangeArrowheads="1"/>
          </p:cNvSpPr>
          <p:nvPr/>
        </p:nvSpPr>
        <p:spPr bwMode="auto">
          <a:xfrm>
            <a:off x="0" y="152400"/>
            <a:ext cx="9144000" cy="53070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You are more beautiful </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than anyone ever.</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Everyday, You're the same, </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You never change, no never.</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And how could I ever deny </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the love of my Savior.</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You are to me, everything, </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all I need forever.</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How could You be so good?</a:t>
            </a:r>
          </a:p>
        </p:txBody>
      </p:sp>
      <p:sp>
        <p:nvSpPr>
          <p:cNvPr id="1411075"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NOLY-3/14</a:t>
            </a:r>
          </a:p>
        </p:txBody>
      </p:sp>
    </p:spTree>
    <p:extLst>
      <p:ext uri="{BB962C8B-B14F-4D97-AF65-F5344CB8AC3E}">
        <p14:creationId xmlns:p14="http://schemas.microsoft.com/office/powerpoint/2010/main" val="2663189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Text Box 2"/>
          <p:cNvSpPr txBox="1">
            <a:spLocks noChangeArrowheads="1"/>
          </p:cNvSpPr>
          <p:nvPr/>
        </p:nvSpPr>
        <p:spPr bwMode="auto">
          <a:xfrm>
            <a:off x="119270" y="127826"/>
            <a:ext cx="8892208" cy="3970318"/>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2800" u="sng" dirty="0">
                <a:solidFill>
                  <a:srgbClr val="FFFFFF"/>
                </a:solidFill>
                <a:effectLst>
                  <a:outerShdw blurRad="38100" dist="38100" dir="2700000" algn="tl">
                    <a:srgbClr val="000000">
                      <a:alpha val="43137"/>
                    </a:srgbClr>
                  </a:outerShdw>
                </a:effectLst>
                <a:latin typeface="Berlin Sans FB" panose="020E0602020502020306" pitchFamily="34" charset="0"/>
              </a:rPr>
              <a:t>Matthew 11:2-5 (NLT)</a:t>
            </a:r>
          </a:p>
          <a:p>
            <a:pPr algn="ctr" fontAlgn="base">
              <a:spcBef>
                <a:spcPct val="0"/>
              </a:spcBef>
              <a:spcAft>
                <a:spcPct val="0"/>
              </a:spcAft>
              <a:buFontTx/>
              <a:buNone/>
            </a:pPr>
            <a:r>
              <a:rPr lang="en-US" altLang="en-US" sz="2800" dirty="0">
                <a:solidFill>
                  <a:srgbClr val="FFFFFF"/>
                </a:solidFill>
                <a:effectLst>
                  <a:outerShdw blurRad="38100" dist="38100" dir="2700000" algn="tl">
                    <a:srgbClr val="000000">
                      <a:alpha val="43137"/>
                    </a:srgbClr>
                  </a:outerShdw>
                </a:effectLst>
                <a:latin typeface="Berlin Sans FB" panose="020E0602020502020306" pitchFamily="34" charset="0"/>
              </a:rPr>
              <a:t>John the Baptist, who was in prison, heard about all the things the Messiah was doing. So he sent his disciples to ask Jesus, “Are you the Messiah we’ve been </a:t>
            </a:r>
            <a:r>
              <a:rPr lang="en-US" altLang="en-US" sz="2800" dirty="0" smtClean="0">
                <a:solidFill>
                  <a:srgbClr val="FFFFFF"/>
                </a:solidFill>
                <a:effectLst>
                  <a:outerShdw blurRad="38100" dist="38100" dir="2700000" algn="tl">
                    <a:srgbClr val="000000">
                      <a:alpha val="43137"/>
                    </a:srgbClr>
                  </a:outerShdw>
                </a:effectLst>
                <a:latin typeface="Berlin Sans FB" panose="020E0602020502020306" pitchFamily="34" charset="0"/>
              </a:rPr>
              <a:t>expecting, </a:t>
            </a:r>
            <a:r>
              <a:rPr lang="en-US" altLang="en-US" sz="2800" dirty="0">
                <a:solidFill>
                  <a:srgbClr val="FFFFFF"/>
                </a:solidFill>
                <a:effectLst>
                  <a:outerShdw blurRad="38100" dist="38100" dir="2700000" algn="tl">
                    <a:srgbClr val="000000">
                      <a:alpha val="43137"/>
                    </a:srgbClr>
                  </a:outerShdw>
                </a:effectLst>
                <a:latin typeface="Berlin Sans FB" panose="020E0602020502020306" pitchFamily="34" charset="0"/>
              </a:rPr>
              <a:t>or should we keep looking for someone else?” Jesus told them, “Go back to John and tell him what you have heard and seen— the blind see, the lame walk, those with leprosy are cured, the deaf hear, the dead are raised to life, and the Good News is being preached to the poor.”</a:t>
            </a:r>
          </a:p>
        </p:txBody>
      </p:sp>
    </p:spTree>
    <p:extLst>
      <p:ext uri="{BB962C8B-B14F-4D97-AF65-F5344CB8AC3E}">
        <p14:creationId xmlns:p14="http://schemas.microsoft.com/office/powerpoint/2010/main" val="23095894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2098" name="Text Box 2"/>
          <p:cNvSpPr txBox="1">
            <a:spLocks noChangeArrowheads="1"/>
          </p:cNvSpPr>
          <p:nvPr/>
        </p:nvSpPr>
        <p:spPr bwMode="auto">
          <a:xfrm>
            <a:off x="228600" y="304800"/>
            <a:ext cx="8686800" cy="25853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p:txBody>
      </p:sp>
      <p:sp>
        <p:nvSpPr>
          <p:cNvPr id="1412099"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NOLY-4/14</a:t>
            </a:r>
          </a:p>
        </p:txBody>
      </p:sp>
    </p:spTree>
    <p:extLst>
      <p:ext uri="{BB962C8B-B14F-4D97-AF65-F5344CB8AC3E}">
        <p14:creationId xmlns:p14="http://schemas.microsoft.com/office/powerpoint/2010/main" val="2356312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22" name="Text Box 2"/>
          <p:cNvSpPr txBox="1">
            <a:spLocks noChangeArrowheads="1"/>
          </p:cNvSpPr>
          <p:nvPr/>
        </p:nvSpPr>
        <p:spPr bwMode="auto">
          <a:xfrm>
            <a:off x="228600" y="304800"/>
            <a:ext cx="8686800" cy="43592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u="sng">
                <a:solidFill>
                  <a:srgbClr val="FFFFFF"/>
                </a:solidFill>
                <a:effectLst>
                  <a:outerShdw blurRad="38100" dist="38100" dir="2700000" algn="tl">
                    <a:srgbClr val="000000">
                      <a:alpha val="43137"/>
                    </a:srgbClr>
                  </a:outerShdw>
                </a:effectLst>
                <a:latin typeface="Berlin Sans FB" panose="020E0602020502020306" pitchFamily="34" charset="0"/>
              </a:rPr>
              <a:t>Psalm 139:8-10 (ESV)</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If I ascend to heaven, you are there!  If I make my bed in Sheol, you are there!  If I take the wings of the morning and dwell in the uttermost parts of the sea, even there your hand shall lead me, and your right hand shall hold me.</a:t>
            </a:r>
          </a:p>
        </p:txBody>
      </p:sp>
      <p:sp>
        <p:nvSpPr>
          <p:cNvPr id="1413123"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NOLY-5/14</a:t>
            </a:r>
          </a:p>
        </p:txBody>
      </p:sp>
    </p:spTree>
    <p:extLst>
      <p:ext uri="{BB962C8B-B14F-4D97-AF65-F5344CB8AC3E}">
        <p14:creationId xmlns:p14="http://schemas.microsoft.com/office/powerpoint/2010/main" val="35455496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Text Box 2"/>
          <p:cNvSpPr txBox="1">
            <a:spLocks noChangeArrowheads="1"/>
          </p:cNvSpPr>
          <p:nvPr/>
        </p:nvSpPr>
        <p:spPr bwMode="auto">
          <a:xfrm>
            <a:off x="228600" y="304800"/>
            <a:ext cx="86868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Everywhere, You are there,</a:t>
            </a:r>
          </a:p>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earth or air, surrounding.</a:t>
            </a:r>
          </a:p>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I'm not alone, the heavens sing along,</a:t>
            </a:r>
          </a:p>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my God You're so astounding.</a:t>
            </a:r>
          </a:p>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How could You be so good to me?</a:t>
            </a:r>
          </a:p>
          <a:p>
            <a:pPr algn="ctr" fontAlgn="base">
              <a:spcBef>
                <a:spcPct val="0"/>
              </a:spcBef>
              <a:spcAft>
                <a:spcPct val="0"/>
              </a:spcAft>
              <a:buFontTx/>
              <a:buNone/>
            </a:pPr>
            <a:r>
              <a:rPr lang="en-US" altLang="en-US" sz="4200">
                <a:solidFill>
                  <a:srgbClr val="FFFFFF"/>
                </a:solidFill>
                <a:effectLst>
                  <a:outerShdw blurRad="38100" dist="38100" dir="2700000" algn="tl">
                    <a:srgbClr val="000000">
                      <a:alpha val="43137"/>
                    </a:srgbClr>
                  </a:outerShdw>
                </a:effectLst>
                <a:latin typeface="Berlin Sans FB" panose="020E0602020502020306" pitchFamily="34" charset="0"/>
              </a:rPr>
              <a:t>Eternally I believe </a:t>
            </a:r>
          </a:p>
        </p:txBody>
      </p:sp>
      <p:sp>
        <p:nvSpPr>
          <p:cNvPr id="1414147"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NOLY-6/14</a:t>
            </a:r>
          </a:p>
        </p:txBody>
      </p:sp>
    </p:spTree>
    <p:extLst>
      <p:ext uri="{BB962C8B-B14F-4D97-AF65-F5344CB8AC3E}">
        <p14:creationId xmlns:p14="http://schemas.microsoft.com/office/powerpoint/2010/main" val="2102147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5170" name="Text Box 2"/>
          <p:cNvSpPr txBox="1">
            <a:spLocks noChangeArrowheads="1"/>
          </p:cNvSpPr>
          <p:nvPr/>
        </p:nvSpPr>
        <p:spPr bwMode="auto">
          <a:xfrm>
            <a:off x="228600" y="304800"/>
            <a:ext cx="8686800" cy="25853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p:txBody>
      </p:sp>
      <p:sp>
        <p:nvSpPr>
          <p:cNvPr id="1415171"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NOLY-7/14</a:t>
            </a:r>
          </a:p>
        </p:txBody>
      </p:sp>
    </p:spTree>
    <p:extLst>
      <p:ext uri="{BB962C8B-B14F-4D97-AF65-F5344CB8AC3E}">
        <p14:creationId xmlns:p14="http://schemas.microsoft.com/office/powerpoint/2010/main" val="3884604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6194" name="Text Box 2"/>
          <p:cNvSpPr txBox="1">
            <a:spLocks noChangeArrowheads="1"/>
          </p:cNvSpPr>
          <p:nvPr/>
        </p:nvSpPr>
        <p:spPr bwMode="auto">
          <a:xfrm>
            <a:off x="228600" y="304800"/>
            <a:ext cx="8686800" cy="335476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a:p>
            <a:pPr algn="ctr" fontAlgn="base">
              <a:spcBef>
                <a:spcPct val="0"/>
              </a:spcBef>
              <a:spcAft>
                <a:spcPct val="0"/>
              </a:spcAft>
              <a:buFontTx/>
              <a:buNone/>
            </a:pPr>
            <a:r>
              <a:rPr lang="en-US" altLang="en-US" sz="4900">
                <a:solidFill>
                  <a:srgbClr val="FFFFFF"/>
                </a:solidFill>
                <a:effectLst>
                  <a:outerShdw blurRad="38100" dist="38100" dir="2700000" algn="tl">
                    <a:srgbClr val="000000">
                      <a:alpha val="43137"/>
                    </a:srgbClr>
                  </a:outerShdw>
                </a:effectLst>
                <a:latin typeface="Berlin Sans FB" panose="020E0602020502020306" pitchFamily="34" charset="0"/>
              </a:rPr>
              <a:t>You, You,   You, You,   You, You!</a:t>
            </a: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 </a:t>
            </a:r>
          </a:p>
        </p:txBody>
      </p:sp>
      <p:sp>
        <p:nvSpPr>
          <p:cNvPr id="1416195"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NOLY-8/14</a:t>
            </a:r>
          </a:p>
        </p:txBody>
      </p:sp>
    </p:spTree>
    <p:extLst>
      <p:ext uri="{BB962C8B-B14F-4D97-AF65-F5344CB8AC3E}">
        <p14:creationId xmlns:p14="http://schemas.microsoft.com/office/powerpoint/2010/main" val="8635005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7218" name="Text Box 2"/>
          <p:cNvSpPr txBox="1">
            <a:spLocks noChangeArrowheads="1"/>
          </p:cNvSpPr>
          <p:nvPr/>
        </p:nvSpPr>
        <p:spPr bwMode="auto">
          <a:xfrm>
            <a:off x="228600" y="304800"/>
            <a:ext cx="8686800" cy="3477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400" u="sng">
                <a:solidFill>
                  <a:srgbClr val="FFFFFF"/>
                </a:solidFill>
                <a:effectLst>
                  <a:outerShdw blurRad="38100" dist="38100" dir="2700000" algn="tl">
                    <a:srgbClr val="000000">
                      <a:alpha val="43137"/>
                    </a:srgbClr>
                  </a:outerShdw>
                </a:effectLst>
                <a:latin typeface="Berlin Sans FB" panose="020E0602020502020306" pitchFamily="34" charset="0"/>
              </a:rPr>
              <a:t>Psalm 13:5-6 (NIV)</a:t>
            </a:r>
          </a:p>
          <a:p>
            <a:pPr algn="ctr" fontAlgn="base">
              <a:spcBef>
                <a:spcPct val="0"/>
              </a:spcBef>
              <a:spcAft>
                <a:spcPct val="0"/>
              </a:spcAft>
              <a:buFontTx/>
              <a:buNone/>
            </a:pPr>
            <a:r>
              <a:rPr lang="en-US" altLang="en-US" sz="4400">
                <a:solidFill>
                  <a:srgbClr val="FFFFFF"/>
                </a:solidFill>
                <a:effectLst>
                  <a:outerShdw blurRad="38100" dist="38100" dir="2700000" algn="tl">
                    <a:srgbClr val="000000">
                      <a:alpha val="43137"/>
                    </a:srgbClr>
                  </a:outerShdw>
                </a:effectLst>
                <a:latin typeface="Berlin Sans FB" panose="020E0602020502020306" pitchFamily="34" charset="0"/>
              </a:rPr>
              <a:t> I trust in your unfailing love;</a:t>
            </a:r>
          </a:p>
          <a:p>
            <a:pPr algn="ctr" fontAlgn="base">
              <a:spcBef>
                <a:spcPct val="0"/>
              </a:spcBef>
              <a:spcAft>
                <a:spcPct val="0"/>
              </a:spcAft>
              <a:buFontTx/>
              <a:buNone/>
            </a:pPr>
            <a:r>
              <a:rPr lang="en-US" altLang="en-US" sz="4400">
                <a:solidFill>
                  <a:srgbClr val="FFFFFF"/>
                </a:solidFill>
                <a:effectLst>
                  <a:outerShdw blurRad="38100" dist="38100" dir="2700000" algn="tl">
                    <a:srgbClr val="000000">
                      <a:alpha val="43137"/>
                    </a:srgbClr>
                  </a:outerShdw>
                </a:effectLst>
                <a:latin typeface="Berlin Sans FB" panose="020E0602020502020306" pitchFamily="34" charset="0"/>
              </a:rPr>
              <a:t>   my heart rejoices in your salvation.</a:t>
            </a:r>
          </a:p>
          <a:p>
            <a:pPr algn="ctr" fontAlgn="base">
              <a:spcBef>
                <a:spcPct val="0"/>
              </a:spcBef>
              <a:spcAft>
                <a:spcPct val="0"/>
              </a:spcAft>
              <a:buFontTx/>
              <a:buNone/>
            </a:pPr>
            <a:r>
              <a:rPr lang="en-US" altLang="en-US" sz="4400">
                <a:solidFill>
                  <a:srgbClr val="FFFFFF"/>
                </a:solidFill>
                <a:effectLst>
                  <a:outerShdw blurRad="38100" dist="38100" dir="2700000" algn="tl">
                    <a:srgbClr val="000000">
                      <a:alpha val="43137"/>
                    </a:srgbClr>
                  </a:outerShdw>
                </a:effectLst>
                <a:latin typeface="Berlin Sans FB" panose="020E0602020502020306" pitchFamily="34" charset="0"/>
              </a:rPr>
              <a:t>I will sing the LORD’s praise,</a:t>
            </a:r>
          </a:p>
          <a:p>
            <a:pPr algn="ctr" fontAlgn="base">
              <a:spcBef>
                <a:spcPct val="0"/>
              </a:spcBef>
              <a:spcAft>
                <a:spcPct val="0"/>
              </a:spcAft>
              <a:buFontTx/>
              <a:buNone/>
            </a:pPr>
            <a:r>
              <a:rPr lang="en-US" altLang="en-US" sz="4400">
                <a:solidFill>
                  <a:srgbClr val="FFFFFF"/>
                </a:solidFill>
                <a:effectLst>
                  <a:outerShdw blurRad="38100" dist="38100" dir="2700000" algn="tl">
                    <a:srgbClr val="000000">
                      <a:alpha val="43137"/>
                    </a:srgbClr>
                  </a:outerShdw>
                </a:effectLst>
                <a:latin typeface="Berlin Sans FB" panose="020E0602020502020306" pitchFamily="34" charset="0"/>
              </a:rPr>
              <a:t>   for he has been good to me.</a:t>
            </a:r>
          </a:p>
        </p:txBody>
      </p:sp>
      <p:sp>
        <p:nvSpPr>
          <p:cNvPr id="1417219"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NOLY-9/14</a:t>
            </a:r>
          </a:p>
        </p:txBody>
      </p:sp>
    </p:spTree>
    <p:extLst>
      <p:ext uri="{BB962C8B-B14F-4D97-AF65-F5344CB8AC3E}">
        <p14:creationId xmlns:p14="http://schemas.microsoft.com/office/powerpoint/2010/main" val="30498186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8242" name="Text Box 2"/>
          <p:cNvSpPr txBox="1">
            <a:spLocks noChangeArrowheads="1"/>
          </p:cNvSpPr>
          <p:nvPr/>
        </p:nvSpPr>
        <p:spPr bwMode="auto">
          <a:xfrm>
            <a:off x="228600" y="304800"/>
            <a:ext cx="8686800" cy="43021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How could You be so good to me?</a:t>
            </a:r>
          </a:p>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How could You be so good to me?</a:t>
            </a:r>
          </a:p>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We're not alone, so sing along.  </a:t>
            </a:r>
          </a:p>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We're not alone, so sing along, </a:t>
            </a:r>
          </a:p>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sing along, sing along---</a:t>
            </a:r>
          </a:p>
          <a:p>
            <a:pPr algn="ctr" fontAlgn="base">
              <a:spcBef>
                <a:spcPct val="0"/>
              </a:spcBef>
              <a:spcAft>
                <a:spcPct val="0"/>
              </a:spcAft>
              <a:buFontTx/>
              <a:buNone/>
            </a:pPr>
            <a:r>
              <a:rPr lang="en-US" altLang="en-US" sz="4600">
                <a:solidFill>
                  <a:srgbClr val="FFFFFF"/>
                </a:solidFill>
                <a:effectLst>
                  <a:outerShdw blurRad="38100" dist="38100" dir="2700000" algn="tl">
                    <a:srgbClr val="000000">
                      <a:alpha val="43137"/>
                    </a:srgbClr>
                  </a:outerShdw>
                </a:effectLst>
                <a:latin typeface="Berlin Sans FB" panose="020E0602020502020306" pitchFamily="34" charset="0"/>
              </a:rPr>
              <a:t>Here we go!</a:t>
            </a:r>
          </a:p>
        </p:txBody>
      </p:sp>
      <p:sp>
        <p:nvSpPr>
          <p:cNvPr id="1418243"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NOLY-10/14</a:t>
            </a:r>
          </a:p>
        </p:txBody>
      </p:sp>
    </p:spTree>
    <p:extLst>
      <p:ext uri="{BB962C8B-B14F-4D97-AF65-F5344CB8AC3E}">
        <p14:creationId xmlns:p14="http://schemas.microsoft.com/office/powerpoint/2010/main" val="10912769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9266" name="Text Box 2"/>
          <p:cNvSpPr txBox="1">
            <a:spLocks noChangeArrowheads="1"/>
          </p:cNvSpPr>
          <p:nvPr/>
        </p:nvSpPr>
        <p:spPr bwMode="auto">
          <a:xfrm>
            <a:off x="228600" y="152400"/>
            <a:ext cx="8686800" cy="25853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p:txBody>
      </p:sp>
      <p:sp>
        <p:nvSpPr>
          <p:cNvPr id="1419267"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NOLY-11/14</a:t>
            </a:r>
          </a:p>
        </p:txBody>
      </p:sp>
    </p:spTree>
    <p:extLst>
      <p:ext uri="{BB962C8B-B14F-4D97-AF65-F5344CB8AC3E}">
        <p14:creationId xmlns:p14="http://schemas.microsoft.com/office/powerpoint/2010/main" val="6548934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0290" name="Text Box 2"/>
          <p:cNvSpPr txBox="1">
            <a:spLocks noChangeArrowheads="1"/>
          </p:cNvSpPr>
          <p:nvPr/>
        </p:nvSpPr>
        <p:spPr bwMode="auto">
          <a:xfrm>
            <a:off x="228600" y="304800"/>
            <a:ext cx="8686800" cy="25853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p:txBody>
      </p:sp>
      <p:sp>
        <p:nvSpPr>
          <p:cNvPr id="1420291"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NOLY-12/14</a:t>
            </a:r>
          </a:p>
        </p:txBody>
      </p:sp>
    </p:spTree>
    <p:extLst>
      <p:ext uri="{BB962C8B-B14F-4D97-AF65-F5344CB8AC3E}">
        <p14:creationId xmlns:p14="http://schemas.microsoft.com/office/powerpoint/2010/main" val="29115776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1314" name="Text Box 2"/>
          <p:cNvSpPr txBox="1">
            <a:spLocks noChangeArrowheads="1"/>
          </p:cNvSpPr>
          <p:nvPr/>
        </p:nvSpPr>
        <p:spPr bwMode="auto">
          <a:xfrm>
            <a:off x="228600" y="412750"/>
            <a:ext cx="8686800" cy="258532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has never ever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been anyone like You.</a:t>
            </a:r>
          </a:p>
        </p:txBody>
      </p:sp>
      <p:sp>
        <p:nvSpPr>
          <p:cNvPr id="1421315" name="Text Box 3"/>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NOLY-13/14</a:t>
            </a:r>
          </a:p>
        </p:txBody>
      </p:sp>
    </p:spTree>
    <p:extLst>
      <p:ext uri="{BB962C8B-B14F-4D97-AF65-F5344CB8AC3E}">
        <p14:creationId xmlns:p14="http://schemas.microsoft.com/office/powerpoint/2010/main" val="1861903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Text Box 2"/>
          <p:cNvSpPr txBox="1">
            <a:spLocks noChangeArrowheads="1"/>
          </p:cNvSpPr>
          <p:nvPr/>
        </p:nvSpPr>
        <p:spPr bwMode="auto">
          <a:xfrm>
            <a:off x="228600" y="260350"/>
            <a:ext cx="8686800" cy="30469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u="sng">
                <a:solidFill>
                  <a:srgbClr val="FFFFFF"/>
                </a:solidFill>
                <a:effectLst>
                  <a:outerShdw blurRad="38100" dist="38100" dir="2700000" algn="tl">
                    <a:srgbClr val="000000">
                      <a:alpha val="43137"/>
                    </a:srgbClr>
                  </a:outerShdw>
                </a:effectLst>
                <a:latin typeface="Berlin Sans FB" panose="020E0602020502020306" pitchFamily="34" charset="0"/>
              </a:rPr>
              <a:t>Broadcast</a:t>
            </a:r>
          </a:p>
          <a:p>
            <a:pPr algn="ctr" fontAlgn="base">
              <a:spcBef>
                <a:spcPct val="0"/>
              </a:spcBef>
              <a:spcAft>
                <a:spcPct val="0"/>
              </a:spcAft>
              <a:buFontTx/>
              <a:buNone/>
            </a:pPr>
            <a:r>
              <a:rPr lang="en-US" altLang="en-US">
                <a:solidFill>
                  <a:srgbClr val="FFFFFF"/>
                </a:solidFill>
                <a:effectLst>
                  <a:outerShdw blurRad="38100" dist="38100" dir="2700000" algn="tl">
                    <a:srgbClr val="000000">
                      <a:alpha val="43137"/>
                    </a:srgbClr>
                  </a:outerShdw>
                </a:effectLst>
                <a:latin typeface="Berlin Sans FB" panose="020E0602020502020306" pitchFamily="34" charset="0"/>
              </a:rPr>
              <a:t>I know a Name that is higher than any name.</a:t>
            </a:r>
          </a:p>
          <a:p>
            <a:pPr algn="ctr" fontAlgn="base">
              <a:spcBef>
                <a:spcPct val="0"/>
              </a:spcBef>
              <a:spcAft>
                <a:spcPct val="0"/>
              </a:spcAft>
              <a:buFontTx/>
              <a:buNone/>
            </a:pPr>
            <a:r>
              <a:rPr lang="en-US" altLang="en-US">
                <a:solidFill>
                  <a:srgbClr val="FFFFFF"/>
                </a:solidFill>
                <a:effectLst>
                  <a:outerShdw blurRad="38100" dist="38100" dir="2700000" algn="tl">
                    <a:srgbClr val="000000">
                      <a:alpha val="43137"/>
                    </a:srgbClr>
                  </a:outerShdw>
                </a:effectLst>
                <a:latin typeface="Berlin Sans FB" panose="020E0602020502020306" pitchFamily="34" charset="0"/>
              </a:rPr>
              <a:t>I know the Man who is breaking the prison chains.</a:t>
            </a:r>
          </a:p>
          <a:p>
            <a:pPr algn="ctr" fontAlgn="base">
              <a:spcBef>
                <a:spcPct val="0"/>
              </a:spcBef>
              <a:spcAft>
                <a:spcPct val="0"/>
              </a:spcAft>
              <a:buFontTx/>
              <a:buNone/>
            </a:pPr>
            <a:r>
              <a:rPr lang="en-US" altLang="en-US">
                <a:solidFill>
                  <a:srgbClr val="FFFFFF"/>
                </a:solidFill>
                <a:effectLst>
                  <a:outerShdw blurRad="38100" dist="38100" dir="2700000" algn="tl">
                    <a:srgbClr val="000000">
                      <a:alpha val="43137"/>
                    </a:srgbClr>
                  </a:outerShdw>
                </a:effectLst>
                <a:latin typeface="Berlin Sans FB" panose="020E0602020502020306" pitchFamily="34" charset="0"/>
              </a:rPr>
              <a:t>He is the One who is overtaking the grave.</a:t>
            </a:r>
          </a:p>
          <a:p>
            <a:pPr algn="ctr" fontAlgn="base">
              <a:spcBef>
                <a:spcPct val="0"/>
              </a:spcBef>
              <a:spcAft>
                <a:spcPct val="0"/>
              </a:spcAft>
              <a:buFontTx/>
              <a:buNone/>
            </a:pPr>
            <a:r>
              <a:rPr lang="en-US" altLang="en-US">
                <a:solidFill>
                  <a:srgbClr val="FFFFFF"/>
                </a:solidFill>
                <a:effectLst>
                  <a:outerShdw blurRad="38100" dist="38100" dir="2700000" algn="tl">
                    <a:srgbClr val="000000">
                      <a:alpha val="43137"/>
                    </a:srgbClr>
                  </a:outerShdw>
                </a:effectLst>
                <a:latin typeface="Berlin Sans FB" panose="020E0602020502020306" pitchFamily="34" charset="0"/>
              </a:rPr>
              <a:t>Shake this ground with the victory sound, </a:t>
            </a:r>
          </a:p>
          <a:p>
            <a:pPr algn="ctr" fontAlgn="base">
              <a:spcBef>
                <a:spcPct val="0"/>
              </a:spcBef>
              <a:spcAft>
                <a:spcPct val="0"/>
              </a:spcAft>
              <a:buFontTx/>
              <a:buNone/>
            </a:pPr>
            <a:r>
              <a:rPr lang="en-US" altLang="en-US">
                <a:solidFill>
                  <a:srgbClr val="FFFFFF"/>
                </a:solidFill>
                <a:effectLst>
                  <a:outerShdw blurRad="38100" dist="38100" dir="2700000" algn="tl">
                    <a:srgbClr val="000000">
                      <a:alpha val="43137"/>
                    </a:srgbClr>
                  </a:outerShdw>
                </a:effectLst>
                <a:latin typeface="Berlin Sans FB" panose="020E0602020502020306" pitchFamily="34" charset="0"/>
              </a:rPr>
              <a:t>Our God reigns and we're shouting it loud!</a:t>
            </a:r>
          </a:p>
        </p:txBody>
      </p:sp>
      <p:sp>
        <p:nvSpPr>
          <p:cNvPr id="355331"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B-1/13</a:t>
            </a:r>
          </a:p>
        </p:txBody>
      </p:sp>
    </p:spTree>
    <p:extLst>
      <p:ext uri="{BB962C8B-B14F-4D97-AF65-F5344CB8AC3E}">
        <p14:creationId xmlns:p14="http://schemas.microsoft.com/office/powerpoint/2010/main" val="26263484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2338" name="Text Box 2"/>
          <p:cNvSpPr txBox="1">
            <a:spLocks noChangeArrowheads="1"/>
          </p:cNvSpPr>
          <p:nvPr/>
        </p:nvSpPr>
        <p:spPr bwMode="auto">
          <a:xfrm>
            <a:off x="228600" y="304800"/>
            <a:ext cx="8686800" cy="421653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There has never been anyone like You.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There is no one like You.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There has never been anyone like You.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There Is No One </a:t>
            </a:r>
          </a:p>
          <a:p>
            <a:pPr algn="ctr" fontAlgn="base">
              <a:spcBef>
                <a:spcPct val="0"/>
              </a:spcBef>
              <a:spcAft>
                <a:spcPct val="0"/>
              </a:spcAft>
              <a:buFontTx/>
              <a:buNone/>
            </a:pPr>
            <a:r>
              <a:rPr lang="en-US" altLang="en-US" sz="5400">
                <a:solidFill>
                  <a:srgbClr val="FFFFFF"/>
                </a:solidFill>
                <a:effectLst>
                  <a:outerShdw blurRad="38100" dist="38100" dir="2700000" algn="tl">
                    <a:srgbClr val="000000">
                      <a:alpha val="43137"/>
                    </a:srgbClr>
                  </a:outerShdw>
                </a:effectLst>
                <a:latin typeface="Berlin Sans FB" panose="020E0602020502020306" pitchFamily="34" charset="0"/>
              </a:rPr>
              <a:t>Like Our God, Yeah!</a:t>
            </a:r>
          </a:p>
        </p:txBody>
      </p:sp>
      <p:sp>
        <p:nvSpPr>
          <p:cNvPr id="1422339" name="Text Box 3"/>
          <p:cNvSpPr txBox="1">
            <a:spLocks noChangeArrowheads="1"/>
          </p:cNvSpPr>
          <p:nvPr/>
        </p:nvSpPr>
        <p:spPr bwMode="auto">
          <a:xfrm>
            <a:off x="381000" y="5181600"/>
            <a:ext cx="8305800" cy="9159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 One Like You” by David Crowder. ©2003 WorshipTogether.com. This version by David Crowder Band on “Illuminate” All Rights Reserved. International Copyright Secured.  Used by Permission. CCLI License # 686155.</a:t>
            </a:r>
          </a:p>
        </p:txBody>
      </p:sp>
      <p:sp>
        <p:nvSpPr>
          <p:cNvPr id="1422340" name="Text Box 4"/>
          <p:cNvSpPr txBox="1">
            <a:spLocks noChangeArrowheads="1"/>
          </p:cNvSpPr>
          <p:nvPr/>
        </p:nvSpPr>
        <p:spPr bwMode="auto">
          <a:xfrm>
            <a:off x="152400" y="6172200"/>
            <a:ext cx="8839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NOLY-14/14</a:t>
            </a:r>
          </a:p>
        </p:txBody>
      </p:sp>
    </p:spTree>
    <p:extLst>
      <p:ext uri="{BB962C8B-B14F-4D97-AF65-F5344CB8AC3E}">
        <p14:creationId xmlns:p14="http://schemas.microsoft.com/office/powerpoint/2010/main" val="4985548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Text Box 2"/>
          <p:cNvSpPr txBox="1">
            <a:spLocks noChangeArrowheads="1"/>
          </p:cNvSpPr>
          <p:nvPr/>
        </p:nvSpPr>
        <p:spPr bwMode="auto">
          <a:xfrm>
            <a:off x="119270" y="127826"/>
            <a:ext cx="8892208" cy="4031873"/>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u="sng" dirty="0">
                <a:solidFill>
                  <a:srgbClr val="FFFFFF"/>
                </a:solidFill>
                <a:effectLst>
                  <a:outerShdw blurRad="38100" dist="38100" dir="2700000" algn="tl">
                    <a:srgbClr val="000000">
                      <a:alpha val="43137"/>
                    </a:srgbClr>
                  </a:outerShdw>
                </a:effectLst>
                <a:latin typeface="Berlin Sans FB" panose="020E0602020502020306" pitchFamily="34" charset="0"/>
              </a:rPr>
              <a:t>1 Peter 1:3-4 (NLT)</a:t>
            </a:r>
          </a:p>
          <a:p>
            <a:pPr algn="ctr" fontAlgn="base">
              <a:spcBef>
                <a:spcPct val="0"/>
              </a:spcBef>
              <a:spcAft>
                <a:spcPct val="0"/>
              </a:spcAft>
              <a:buFontTx/>
              <a:buNone/>
            </a:pPr>
            <a:r>
              <a:rPr lang="en-US" altLang="en-US" dirty="0">
                <a:solidFill>
                  <a:srgbClr val="FFFFFF"/>
                </a:solidFill>
                <a:effectLst>
                  <a:outerShdw blurRad="38100" dist="38100" dir="2700000" algn="tl">
                    <a:srgbClr val="000000">
                      <a:alpha val="43137"/>
                    </a:srgbClr>
                  </a:outerShdw>
                </a:effectLst>
                <a:latin typeface="Berlin Sans FB" panose="020E0602020502020306" pitchFamily="34" charset="0"/>
              </a:rPr>
              <a:t>All praise to God, the Father of our Lord Jesus Christ. It is by his great mercy that we have been born again, because God raised Jesus Christ from the dead. Now we live with great expectation, and we have a priceless inheritance—an inheritance that is kept in heaven for you, pure and undefiled, beyond the reach of change and decay. </a:t>
            </a:r>
            <a:endParaRPr lang="en-US" altLang="en-US" sz="1800" dirty="0">
              <a:solidFill>
                <a:srgbClr val="FFFFFF"/>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374280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3970338"/>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3600" u="sng" dirty="0">
                <a:solidFill>
                  <a:srgbClr val="FFFFFF"/>
                </a:solidFill>
                <a:effectLst>
                  <a:outerShdw blurRad="38100" dist="38100" dir="2700000" algn="tl">
                    <a:srgbClr val="000000">
                      <a:alpha val="43137"/>
                    </a:srgbClr>
                  </a:outerShdw>
                </a:effectLst>
                <a:latin typeface="Berlin Sans FB" panose="020E0602020502020306" pitchFamily="34" charset="0"/>
              </a:rPr>
              <a:t> Good, Good Father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Oh, I've heard a thousand stories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Of what they think You're like</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But I've heard the tender whisper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Of love in the dead of night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And You tell me that You're pleased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And that I'm never alone </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GGF-1/10</a:t>
            </a:r>
          </a:p>
        </p:txBody>
      </p:sp>
    </p:spTree>
    <p:extLst>
      <p:ext uri="{BB962C8B-B14F-4D97-AF65-F5344CB8AC3E}">
        <p14:creationId xmlns:p14="http://schemas.microsoft.com/office/powerpoint/2010/main" val="34144670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2554288"/>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GGF-2/10</a:t>
            </a:r>
          </a:p>
        </p:txBody>
      </p:sp>
    </p:spTree>
    <p:extLst>
      <p:ext uri="{BB962C8B-B14F-4D97-AF65-F5344CB8AC3E}">
        <p14:creationId xmlns:p14="http://schemas.microsoft.com/office/powerpoint/2010/main" val="22538485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5078413"/>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Oh and I've seen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Many searching for answers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Far and wide</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But I know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We're all searching for answers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Only You provide</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 Cause You know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Just what we need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Before we say a word </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GGF-3/10</a:t>
            </a:r>
          </a:p>
        </p:txBody>
      </p:sp>
    </p:spTree>
    <p:extLst>
      <p:ext uri="{BB962C8B-B14F-4D97-AF65-F5344CB8AC3E}">
        <p14:creationId xmlns:p14="http://schemas.microsoft.com/office/powerpoint/2010/main" val="41041493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2554288"/>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GGF-4/10</a:t>
            </a:r>
          </a:p>
        </p:txBody>
      </p:sp>
    </p:spTree>
    <p:extLst>
      <p:ext uri="{BB962C8B-B14F-4D97-AF65-F5344CB8AC3E}">
        <p14:creationId xmlns:p14="http://schemas.microsoft.com/office/powerpoint/2010/main" val="26468690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3632200"/>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Because You are perfect in all of Your ways You are perfect in all of Your ways</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You are perfect in all of Your ways to us </a:t>
            </a:r>
          </a:p>
          <a:p>
            <a:pPr algn="ctr" eaLnBrk="0" fontAlgn="base" hangingPunct="0">
              <a:spcBef>
                <a:spcPct val="0"/>
              </a:spcBef>
              <a:spcAft>
                <a:spcPct val="0"/>
              </a:spcAft>
              <a:defRPr/>
            </a:pPr>
            <a:endParaRPr lang="en-US" sz="1400" dirty="0">
              <a:solidFill>
                <a:srgbClr val="FFFFFF"/>
              </a:solidFill>
              <a:effectLst>
                <a:outerShdw blurRad="38100" dist="38100" dir="2700000" algn="tl">
                  <a:srgbClr val="000000">
                    <a:alpha val="43137"/>
                  </a:srgbClr>
                </a:outerShdw>
              </a:effectLst>
              <a:latin typeface="Berlin Sans FB" panose="020E0602020502020306" pitchFamily="34" charset="0"/>
            </a:endParaRP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You are perfect in all of Your ways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You are perfect in all of Your ways</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You are perfect in all of Your ways to us</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GGF-5/10</a:t>
            </a:r>
          </a:p>
        </p:txBody>
      </p:sp>
    </p:spTree>
    <p:extLst>
      <p:ext uri="{BB962C8B-B14F-4D97-AF65-F5344CB8AC3E}">
        <p14:creationId xmlns:p14="http://schemas.microsoft.com/office/powerpoint/2010/main" val="15184986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839200" cy="4524375"/>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Oh, it's love so undeniable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I, I can hardly speak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Peace so unexplainable</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I, I can hardly think</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As You call me deeper still</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As You call me deeper still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As You call me  deeper still </a:t>
            </a:r>
          </a:p>
          <a:p>
            <a:pPr algn="ctr" eaLnBrk="0" fontAlgn="base" hangingPunct="0">
              <a:spcBef>
                <a:spcPct val="0"/>
              </a:spcBef>
              <a:spcAft>
                <a:spcPct val="0"/>
              </a:spcAft>
              <a:defRPr/>
            </a:pP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Into love, love, love</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GGF-6/10</a:t>
            </a:r>
          </a:p>
        </p:txBody>
      </p:sp>
    </p:spTree>
    <p:extLst>
      <p:ext uri="{BB962C8B-B14F-4D97-AF65-F5344CB8AC3E}">
        <p14:creationId xmlns:p14="http://schemas.microsoft.com/office/powerpoint/2010/main" val="41566534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2554288"/>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GGF-7/10</a:t>
            </a:r>
          </a:p>
        </p:txBody>
      </p:sp>
    </p:spTree>
    <p:extLst>
      <p:ext uri="{BB962C8B-B14F-4D97-AF65-F5344CB8AC3E}">
        <p14:creationId xmlns:p14="http://schemas.microsoft.com/office/powerpoint/2010/main" val="249098614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65113"/>
            <a:ext cx="8839200" cy="25542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GGF-8/10</a:t>
            </a:r>
          </a:p>
        </p:txBody>
      </p:sp>
    </p:spTree>
    <p:extLst>
      <p:ext uri="{BB962C8B-B14F-4D97-AF65-F5344CB8AC3E}">
        <p14:creationId xmlns:p14="http://schemas.microsoft.com/office/powerpoint/2010/main" val="596643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Text Box 2"/>
          <p:cNvSpPr txBox="1">
            <a:spLocks noChangeArrowheads="1"/>
          </p:cNvSpPr>
          <p:nvPr/>
        </p:nvSpPr>
        <p:spPr bwMode="auto">
          <a:xfrm>
            <a:off x="228600" y="304800"/>
            <a:ext cx="8686800" cy="298926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Yea!</a:t>
            </a:r>
          </a:p>
        </p:txBody>
      </p:sp>
      <p:sp>
        <p:nvSpPr>
          <p:cNvPr id="356355"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B-2/13</a:t>
            </a:r>
          </a:p>
        </p:txBody>
      </p:sp>
    </p:spTree>
    <p:extLst>
      <p:ext uri="{BB962C8B-B14F-4D97-AF65-F5344CB8AC3E}">
        <p14:creationId xmlns:p14="http://schemas.microsoft.com/office/powerpoint/2010/main" val="8008061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41313"/>
            <a:ext cx="8839200" cy="25542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GGF-9/10</a:t>
            </a:r>
          </a:p>
        </p:txBody>
      </p:sp>
    </p:spTree>
    <p:extLst>
      <p:ext uri="{BB962C8B-B14F-4D97-AF65-F5344CB8AC3E}">
        <p14:creationId xmlns:p14="http://schemas.microsoft.com/office/powerpoint/2010/main" val="87625652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417513"/>
            <a:ext cx="8839200" cy="25542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You're a good, good Father</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You are, it's who You are</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 It's who You are and I'm loved by You</a:t>
            </a:r>
          </a:p>
          <a:p>
            <a:pPr algn="ctr" eaLnBrk="0" fontAlgn="base" hangingPunct="0">
              <a:spcBef>
                <a:spcPct val="0"/>
              </a:spcBef>
              <a:spcAft>
                <a:spcPct val="0"/>
              </a:spcAft>
              <a:defRPr/>
            </a:pPr>
            <a:r>
              <a:rPr lang="en-US" sz="4000" dirty="0">
                <a:solidFill>
                  <a:srgbClr val="FFFFFF"/>
                </a:solidFill>
                <a:effectLst>
                  <a:outerShdw blurRad="38100" dist="38100" dir="2700000" algn="tl">
                    <a:srgbClr val="000000">
                      <a:alpha val="43137"/>
                    </a:srgbClr>
                  </a:outerShdw>
                </a:effectLst>
                <a:latin typeface="Berlin Sans FB" panose="020E0602020502020306" pitchFamily="34" charset="0"/>
              </a:rPr>
              <a:t>It's who I am, it's who I am, it's who I am</a:t>
            </a:r>
          </a:p>
        </p:txBody>
      </p:sp>
      <p:sp>
        <p:nvSpPr>
          <p:cNvPr id="3" name="TextBox 2"/>
          <p:cNvSpPr txBox="1"/>
          <p:nvPr/>
        </p:nvSpPr>
        <p:spPr>
          <a:xfrm>
            <a:off x="0" y="5257800"/>
            <a:ext cx="9144000" cy="923925"/>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“Good </a:t>
            </a:r>
            <a:r>
              <a:rPr lang="en-US" dirty="0" err="1">
                <a:solidFill>
                  <a:srgbClr val="FFFFFF"/>
                </a:solidFill>
                <a:effectLst>
                  <a:outerShdw blurRad="38100" dist="38100" dir="2700000" algn="tl">
                    <a:srgbClr val="000000">
                      <a:alpha val="43137"/>
                    </a:srgbClr>
                  </a:outerShdw>
                </a:effectLst>
                <a:latin typeface="Berlin Sans FB" panose="020E0602020502020306" pitchFamily="34" charset="0"/>
              </a:rPr>
              <a:t>Good</a:t>
            </a: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 Father” by Anthony Brown, Pat Barrett. © 2014 Capitol CMG Paragon</a:t>
            </a:r>
          </a:p>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 This version by Chris Tomlin on the album “Good </a:t>
            </a:r>
            <a:r>
              <a:rPr lang="en-US" dirty="0" err="1">
                <a:solidFill>
                  <a:srgbClr val="FFFFFF"/>
                </a:solidFill>
                <a:effectLst>
                  <a:outerShdw blurRad="38100" dist="38100" dir="2700000" algn="tl">
                    <a:srgbClr val="000000">
                      <a:alpha val="43137"/>
                    </a:srgbClr>
                  </a:outerShdw>
                </a:effectLst>
                <a:latin typeface="Berlin Sans FB" panose="020E0602020502020306" pitchFamily="34" charset="0"/>
              </a:rPr>
              <a:t>Good</a:t>
            </a: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 Father” All Rights Reserved. </a:t>
            </a:r>
          </a:p>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International Copyright Secured.  Used by Permission. CCLI License # 686155.</a:t>
            </a:r>
          </a:p>
        </p:txBody>
      </p:sp>
      <p:sp>
        <p:nvSpPr>
          <p:cNvPr id="5" name="TextBox 4"/>
          <p:cNvSpPr txBox="1"/>
          <p:nvPr/>
        </p:nvSpPr>
        <p:spPr>
          <a:xfrm>
            <a:off x="0" y="6259513"/>
            <a:ext cx="9144000" cy="369887"/>
          </a:xfrm>
          <a:prstGeom prst="rect">
            <a:avLst/>
          </a:prstGeom>
          <a:noFill/>
          <a:effectLst>
            <a:outerShdw blurRad="50800" dist="38100" dir="2700000" algn="tl" rotWithShape="0">
              <a:prstClr val="black">
                <a:alpha val="40000"/>
              </a:prstClr>
            </a:outerShdw>
          </a:effectLst>
        </p:spPr>
        <p:txBody>
          <a:bodyPr>
            <a:spAutoFit/>
          </a:bodyPr>
          <a:lstStyle/>
          <a:p>
            <a:pPr algn="ctr" eaLnBrk="0" fontAlgn="base" hangingPunct="0">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GGF-10/10</a:t>
            </a:r>
          </a:p>
        </p:txBody>
      </p:sp>
    </p:spTree>
    <p:extLst>
      <p:ext uri="{BB962C8B-B14F-4D97-AF65-F5344CB8AC3E}">
        <p14:creationId xmlns:p14="http://schemas.microsoft.com/office/powerpoint/2010/main" val="5517197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11693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2" name="Text Box 2"/>
          <p:cNvSpPr txBox="1">
            <a:spLocks noChangeArrowheads="1"/>
          </p:cNvSpPr>
          <p:nvPr/>
        </p:nvSpPr>
        <p:spPr bwMode="auto">
          <a:xfrm>
            <a:off x="228600" y="152400"/>
            <a:ext cx="8686800" cy="35083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u="sng">
                <a:solidFill>
                  <a:srgbClr val="FFFFFF"/>
                </a:solidFill>
                <a:effectLst>
                  <a:outerShdw blurRad="38100" dist="38100" dir="2700000" algn="tl">
                    <a:srgbClr val="000000">
                      <a:alpha val="43137"/>
                    </a:srgbClr>
                  </a:outerShdw>
                </a:effectLst>
                <a:latin typeface="Berlin Sans FB" panose="020E0602020502020306" pitchFamily="34" charset="0"/>
              </a:rPr>
              <a:t>Come Home Running</a:t>
            </a:r>
          </a:p>
          <a:p>
            <a:pPr algn="ctr" fontAlgn="base">
              <a:spcBef>
                <a:spcPct val="0"/>
              </a:spcBef>
              <a:spcAft>
                <a:spcPct val="0"/>
              </a:spcAft>
              <a:buFontTx/>
              <a:buNone/>
            </a:pPr>
            <a:endParaRPr lang="en-US" altLang="en-US" sz="2200">
              <a:solidFill>
                <a:srgbClr val="FFFFFF"/>
              </a:solidFill>
              <a:effectLst>
                <a:outerShdw blurRad="38100" dist="38100" dir="2700000" algn="tl">
                  <a:srgbClr val="000000">
                    <a:alpha val="43137"/>
                  </a:srgbClr>
                </a:outerShdw>
              </a:effectLst>
              <a:latin typeface="Berlin Sans FB" panose="020E0602020502020306" pitchFamily="34" charset="0"/>
            </a:endParaRP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Oh heart of mine, why must you stray?  From one so fair, you run away,</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And one more time, you have to pay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The heaviness of needless shame.</a:t>
            </a:r>
          </a:p>
        </p:txBody>
      </p:sp>
      <p:sp>
        <p:nvSpPr>
          <p:cNvPr id="2" name="TextBox 1"/>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CHR-1/8</a:t>
            </a:r>
          </a:p>
        </p:txBody>
      </p:sp>
    </p:spTree>
    <p:extLst>
      <p:ext uri="{BB962C8B-B14F-4D97-AF65-F5344CB8AC3E}">
        <p14:creationId xmlns:p14="http://schemas.microsoft.com/office/powerpoint/2010/main" val="38991805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6226" name="Text Box 2"/>
          <p:cNvSpPr txBox="1">
            <a:spLocks noChangeArrowheads="1"/>
          </p:cNvSpPr>
          <p:nvPr/>
        </p:nvSpPr>
        <p:spPr bwMode="auto">
          <a:xfrm>
            <a:off x="228600" y="152400"/>
            <a:ext cx="8686800" cy="25542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Oh heart of mine, come back home.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You've been too long, out on your own,</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And He's been there, all along,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Watching for you down the road.</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CHR-2/8</a:t>
            </a:r>
          </a:p>
        </p:txBody>
      </p:sp>
    </p:spTree>
    <p:extLst>
      <p:ext uri="{BB962C8B-B14F-4D97-AF65-F5344CB8AC3E}">
        <p14:creationId xmlns:p14="http://schemas.microsoft.com/office/powerpoint/2010/main" val="25356006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7250" name="Text Box 2"/>
          <p:cNvSpPr txBox="1">
            <a:spLocks noChangeArrowheads="1"/>
          </p:cNvSpPr>
          <p:nvPr/>
        </p:nvSpPr>
        <p:spPr bwMode="auto">
          <a:xfrm>
            <a:off x="228600" y="152400"/>
            <a:ext cx="8686800" cy="31702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arms are open wide,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name is Jesus, and He understands.</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He is the answer, you are looking for,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just as you are.</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CHR-3/8</a:t>
            </a:r>
          </a:p>
        </p:txBody>
      </p:sp>
    </p:spTree>
    <p:extLst>
      <p:ext uri="{BB962C8B-B14F-4D97-AF65-F5344CB8AC3E}">
        <p14:creationId xmlns:p14="http://schemas.microsoft.com/office/powerpoint/2010/main" val="6980158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274" name="Text Box 2"/>
          <p:cNvSpPr txBox="1">
            <a:spLocks noChangeArrowheads="1"/>
          </p:cNvSpPr>
          <p:nvPr/>
        </p:nvSpPr>
        <p:spPr bwMode="auto">
          <a:xfrm>
            <a:off x="228600" y="152400"/>
            <a:ext cx="8686800" cy="25542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Oh child of God, so dearly loved,</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And ransomed by, the Savior's blood,</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And called by name, Daughter and Son,</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Wrapped in the robe, of righteousness.</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CHR-4/8</a:t>
            </a:r>
          </a:p>
        </p:txBody>
      </p:sp>
    </p:spTree>
    <p:extLst>
      <p:ext uri="{BB962C8B-B14F-4D97-AF65-F5344CB8AC3E}">
        <p14:creationId xmlns:p14="http://schemas.microsoft.com/office/powerpoint/2010/main" val="8914847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Text Box 2"/>
          <p:cNvSpPr txBox="1">
            <a:spLocks noChangeArrowheads="1"/>
          </p:cNvSpPr>
          <p:nvPr/>
        </p:nvSpPr>
        <p:spPr bwMode="auto">
          <a:xfrm>
            <a:off x="228600" y="152400"/>
            <a:ext cx="8686800" cy="31702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arms are open wide,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name is Jesus, and He understands.</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He is the answer, you are looking for,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just as you are.</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CHR-5/8</a:t>
            </a:r>
          </a:p>
        </p:txBody>
      </p:sp>
    </p:spTree>
    <p:extLst>
      <p:ext uri="{BB962C8B-B14F-4D97-AF65-F5344CB8AC3E}">
        <p14:creationId xmlns:p14="http://schemas.microsoft.com/office/powerpoint/2010/main" val="36103520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Text Box 2"/>
          <p:cNvSpPr txBox="1">
            <a:spLocks noChangeArrowheads="1"/>
          </p:cNvSpPr>
          <p:nvPr/>
        </p:nvSpPr>
        <p:spPr bwMode="auto">
          <a:xfrm>
            <a:off x="228600" y="152400"/>
            <a:ext cx="8686800" cy="255428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Oh heart of mine, come back home.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You've been too long, out on your own,</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And He's been there, all along,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Watching for you down the road.</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CHR-6/8</a:t>
            </a:r>
          </a:p>
        </p:txBody>
      </p:sp>
    </p:spTree>
    <p:extLst>
      <p:ext uri="{BB962C8B-B14F-4D97-AF65-F5344CB8AC3E}">
        <p14:creationId xmlns:p14="http://schemas.microsoft.com/office/powerpoint/2010/main" val="39599857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1346" name="Text Box 2"/>
          <p:cNvSpPr txBox="1">
            <a:spLocks noChangeArrowheads="1"/>
          </p:cNvSpPr>
          <p:nvPr/>
        </p:nvSpPr>
        <p:spPr bwMode="auto">
          <a:xfrm>
            <a:off x="228600" y="152400"/>
            <a:ext cx="8686800" cy="31702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arms are open wide,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name is Jesus, and He understands.</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He is the answer, you are looking for,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just as you are.</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CHR-7/8</a:t>
            </a:r>
          </a:p>
        </p:txBody>
      </p:sp>
    </p:spTree>
    <p:extLst>
      <p:ext uri="{BB962C8B-B14F-4D97-AF65-F5344CB8AC3E}">
        <p14:creationId xmlns:p14="http://schemas.microsoft.com/office/powerpoint/2010/main" val="890097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Text Box 2"/>
          <p:cNvSpPr txBox="1">
            <a:spLocks noChangeArrowheads="1"/>
          </p:cNvSpPr>
          <p:nvPr/>
        </p:nvSpPr>
        <p:spPr bwMode="auto">
          <a:xfrm>
            <a:off x="228600" y="304800"/>
            <a:ext cx="8686800" cy="30194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800" u="sng">
                <a:solidFill>
                  <a:srgbClr val="FFFFFF"/>
                </a:solidFill>
                <a:effectLst>
                  <a:outerShdw blurRad="38100" dist="38100" dir="2700000" algn="tl">
                    <a:srgbClr val="000000">
                      <a:alpha val="43137"/>
                    </a:srgbClr>
                  </a:outerShdw>
                </a:effectLst>
                <a:latin typeface="Berlin Sans FB" panose="020E0602020502020306" pitchFamily="34" charset="0"/>
              </a:rPr>
              <a:t>Mark 16:15 (ESV)</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And he said to them, “Go into all the world and proclaim the gospel to the whole creation.”</a:t>
            </a:r>
          </a:p>
        </p:txBody>
      </p:sp>
      <p:sp>
        <p:nvSpPr>
          <p:cNvPr id="357379"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B-3/13</a:t>
            </a:r>
          </a:p>
        </p:txBody>
      </p:sp>
    </p:spTree>
    <p:extLst>
      <p:ext uri="{BB962C8B-B14F-4D97-AF65-F5344CB8AC3E}">
        <p14:creationId xmlns:p14="http://schemas.microsoft.com/office/powerpoint/2010/main" val="40132271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Text Box 2"/>
          <p:cNvSpPr txBox="1">
            <a:spLocks noChangeArrowheads="1"/>
          </p:cNvSpPr>
          <p:nvPr/>
        </p:nvSpPr>
        <p:spPr bwMode="auto">
          <a:xfrm>
            <a:off x="228600" y="258763"/>
            <a:ext cx="8686800" cy="317023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arms are open wide,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His name is Jesus, and He understands.</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He is the answer, you are looking for, </a:t>
            </a:r>
          </a:p>
          <a:p>
            <a:pPr algn="ctr" fontAlgn="base">
              <a:spcBef>
                <a:spcPct val="0"/>
              </a:spcBef>
              <a:spcAft>
                <a:spcPct val="0"/>
              </a:spcAft>
              <a:buFontTx/>
              <a:buNone/>
            </a:pPr>
            <a:r>
              <a:rPr lang="en-US" altLang="en-US" sz="4000">
                <a:solidFill>
                  <a:srgbClr val="FFFFFF"/>
                </a:solidFill>
                <a:effectLst>
                  <a:outerShdw blurRad="38100" dist="38100" dir="2700000" algn="tl">
                    <a:srgbClr val="000000">
                      <a:alpha val="43137"/>
                    </a:srgbClr>
                  </a:outerShdw>
                </a:effectLst>
                <a:latin typeface="Berlin Sans FB" panose="020E0602020502020306" pitchFamily="34" charset="0"/>
              </a:rPr>
              <a:t>So come home running, just as you are.</a:t>
            </a:r>
          </a:p>
        </p:txBody>
      </p:sp>
      <p:sp>
        <p:nvSpPr>
          <p:cNvPr id="3" name="TextBox 2"/>
          <p:cNvSpPr txBox="1"/>
          <p:nvPr/>
        </p:nvSpPr>
        <p:spPr>
          <a:xfrm>
            <a:off x="228600" y="6172200"/>
            <a:ext cx="8763000" cy="381000"/>
          </a:xfrm>
          <a:prstGeom prst="rect">
            <a:avLst/>
          </a:prstGeom>
          <a:noFill/>
          <a:effectLst>
            <a:outerShdw blurRad="50800" dist="38100" dir="2700000" algn="tl" rotWithShape="0">
              <a:prstClr val="black">
                <a:alpha val="40000"/>
              </a:prstClr>
            </a:outerShdw>
          </a:effectLst>
        </p:spPr>
        <p:txBody>
          <a:bodyPr>
            <a:spAutoFit/>
          </a:bodyPr>
          <a:lstStyle/>
          <a:p>
            <a:pPr algn="ctr" fontAlgn="base">
              <a:spcBef>
                <a:spcPct val="0"/>
              </a:spcBef>
              <a:spcAft>
                <a:spcPct val="0"/>
              </a:spcAft>
              <a:defRPr/>
            </a:pPr>
            <a:r>
              <a:rPr lang="en-US" dirty="0">
                <a:solidFill>
                  <a:srgbClr val="FFFFFF"/>
                </a:solidFill>
                <a:effectLst>
                  <a:outerShdw blurRad="38100" dist="38100" dir="2700000" algn="tl">
                    <a:srgbClr val="000000">
                      <a:alpha val="43137"/>
                    </a:srgbClr>
                  </a:outerShdw>
                </a:effectLst>
                <a:latin typeface="Berlin Sans FB" panose="020E0602020502020306" pitchFamily="34" charset="0"/>
              </a:rPr>
              <a:t>CHR-8/8</a:t>
            </a:r>
          </a:p>
        </p:txBody>
      </p:sp>
      <p:sp>
        <p:nvSpPr>
          <p:cNvPr id="2" name="TextBox 1"/>
          <p:cNvSpPr txBox="1"/>
          <p:nvPr/>
        </p:nvSpPr>
        <p:spPr>
          <a:xfrm>
            <a:off x="228600" y="5257800"/>
            <a:ext cx="8686800" cy="915988"/>
          </a:xfrm>
          <a:prstGeom prst="rect">
            <a:avLst/>
          </a:prstGeom>
          <a:noFill/>
        </p:spPr>
        <p:txBody>
          <a:bodyPr>
            <a:spAutoFit/>
          </a:bodyPr>
          <a:lstStyle>
            <a:lvl1pPr algn="l">
              <a:defRPr sz="2400">
                <a:solidFill>
                  <a:schemeClr val="tx1"/>
                </a:solidFill>
                <a:latin typeface="Times New Roman" pitchFamily="18" charset="0"/>
              </a:defRPr>
            </a:lvl1pPr>
            <a:lvl2pPr marL="742950" indent="-285750" algn="l">
              <a:defRPr sz="2400">
                <a:solidFill>
                  <a:schemeClr val="tx1"/>
                </a:solidFill>
                <a:latin typeface="Times New Roman" pitchFamily="18" charset="0"/>
              </a:defRPr>
            </a:lvl2pPr>
            <a:lvl3pPr marL="1143000" indent="-228600" algn="l">
              <a:defRPr sz="2400">
                <a:solidFill>
                  <a:schemeClr val="tx1"/>
                </a:solidFill>
                <a:latin typeface="Times New Roman" pitchFamily="18" charset="0"/>
              </a:defRPr>
            </a:lvl3pPr>
            <a:lvl4pPr marL="1600200" indent="-228600" algn="l">
              <a:defRPr sz="2400">
                <a:solidFill>
                  <a:schemeClr val="tx1"/>
                </a:solidFill>
                <a:latin typeface="Times New Roman" pitchFamily="18" charset="0"/>
              </a:defRPr>
            </a:lvl4pPr>
            <a:lvl5pPr marL="2057400" indent="-228600" algn="l">
              <a:defRPr sz="2400">
                <a:solidFill>
                  <a:schemeClr val="tx1"/>
                </a:solidFill>
                <a:latin typeface="Times New Roman" pitchFamily="18" charset="0"/>
              </a:defRPr>
            </a:lvl5pPr>
            <a:lvl6pPr marL="2514600" indent="-228600" fontAlgn="base">
              <a:spcBef>
                <a:spcPct val="0"/>
              </a:spcBef>
              <a:spcAft>
                <a:spcPct val="0"/>
              </a:spcAft>
              <a:defRPr sz="2400">
                <a:solidFill>
                  <a:schemeClr val="tx1"/>
                </a:solidFill>
                <a:latin typeface="Times New Roman" pitchFamily="18" charset="0"/>
              </a:defRPr>
            </a:lvl6pPr>
            <a:lvl7pPr marL="2971800" indent="-228600" fontAlgn="base">
              <a:spcBef>
                <a:spcPct val="0"/>
              </a:spcBef>
              <a:spcAft>
                <a:spcPct val="0"/>
              </a:spcAft>
              <a:defRPr sz="2400">
                <a:solidFill>
                  <a:schemeClr val="tx1"/>
                </a:solidFill>
                <a:latin typeface="Times New Roman" pitchFamily="18" charset="0"/>
              </a:defRPr>
            </a:lvl7pPr>
            <a:lvl8pPr marL="3429000" indent="-228600" fontAlgn="base">
              <a:spcBef>
                <a:spcPct val="0"/>
              </a:spcBef>
              <a:spcAft>
                <a:spcPct val="0"/>
              </a:spcAft>
              <a:defRPr sz="2400">
                <a:solidFill>
                  <a:schemeClr val="tx1"/>
                </a:solidFill>
                <a:latin typeface="Times New Roman" pitchFamily="18" charset="0"/>
              </a:defRPr>
            </a:lvl8pPr>
            <a:lvl9pPr marL="3886200" indent="-228600" fontAlgn="base">
              <a:spcBef>
                <a:spcPct val="0"/>
              </a:spcBef>
              <a:spcAft>
                <a:spcPct val="0"/>
              </a:spcAft>
              <a:defRPr sz="2400">
                <a:solidFill>
                  <a:schemeClr val="tx1"/>
                </a:solidFill>
                <a:latin typeface="Times New Roman" pitchFamily="18" charset="0"/>
              </a:defRPr>
            </a:lvl9pPr>
          </a:lstStyle>
          <a:p>
            <a:pPr algn="ctr" fontAlgn="base">
              <a:spcBef>
                <a:spcPct val="0"/>
              </a:spcBef>
              <a:spcAft>
                <a:spcPct val="0"/>
              </a:spcAft>
              <a:defRPr/>
            </a:pPr>
            <a:r>
              <a:rPr lang="en-US" altLang="en-US" sz="1800" smtClean="0">
                <a:solidFill>
                  <a:srgbClr val="FFFFFF"/>
                </a:solidFill>
                <a:effectLst>
                  <a:outerShdw blurRad="38100" dist="38100" dir="2700000" algn="tl">
                    <a:srgbClr val="000000">
                      <a:alpha val="43137"/>
                    </a:srgbClr>
                  </a:outerShdw>
                </a:effectLst>
                <a:latin typeface="Berlin Sans FB" pitchFamily="34" charset="0"/>
              </a:rPr>
              <a:t>“Come Home Running” by Chris Tomlin &amp; Jesse Reeves. ©2002 worshiptogether.com </a:t>
            </a:r>
          </a:p>
          <a:p>
            <a:pPr algn="ctr" fontAlgn="base">
              <a:spcBef>
                <a:spcPct val="0"/>
              </a:spcBef>
              <a:spcAft>
                <a:spcPct val="0"/>
              </a:spcAft>
              <a:defRPr/>
            </a:pPr>
            <a:r>
              <a:rPr lang="en-US" altLang="en-US" sz="1800" smtClean="0">
                <a:solidFill>
                  <a:srgbClr val="FFFFFF"/>
                </a:solidFill>
                <a:effectLst>
                  <a:outerShdw blurRad="38100" dist="38100" dir="2700000" algn="tl">
                    <a:srgbClr val="000000">
                      <a:alpha val="43137"/>
                    </a:srgbClr>
                  </a:outerShdw>
                </a:effectLst>
                <a:latin typeface="Berlin Sans FB" pitchFamily="34" charset="0"/>
              </a:rPr>
              <a:t>This version by Chris Tomlin on “Not To Us” All Rights Reserved. </a:t>
            </a:r>
          </a:p>
          <a:p>
            <a:pPr algn="ctr" fontAlgn="base">
              <a:spcBef>
                <a:spcPct val="0"/>
              </a:spcBef>
              <a:spcAft>
                <a:spcPct val="0"/>
              </a:spcAft>
              <a:defRPr/>
            </a:pPr>
            <a:r>
              <a:rPr lang="en-US" altLang="en-US" sz="1800" smtClean="0">
                <a:solidFill>
                  <a:srgbClr val="FFFFFF"/>
                </a:solidFill>
                <a:effectLst>
                  <a:outerShdw blurRad="38100" dist="38100" dir="2700000" algn="tl">
                    <a:srgbClr val="000000">
                      <a:alpha val="43137"/>
                    </a:srgbClr>
                  </a:outerShdw>
                </a:effectLst>
                <a:latin typeface="Berlin Sans FB" pitchFamily="34" charset="0"/>
              </a:rPr>
              <a:t>International Copyright Secured.  Used by Permission. CCLI License # 686155.</a:t>
            </a:r>
          </a:p>
        </p:txBody>
      </p:sp>
    </p:spTree>
    <p:extLst>
      <p:ext uri="{BB962C8B-B14F-4D97-AF65-F5344CB8AC3E}">
        <p14:creationId xmlns:p14="http://schemas.microsoft.com/office/powerpoint/2010/main" val="389649057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610555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Text Box 3074"/>
          <p:cNvSpPr txBox="1">
            <a:spLocks noChangeArrowheads="1"/>
          </p:cNvSpPr>
          <p:nvPr/>
        </p:nvSpPr>
        <p:spPr bwMode="auto">
          <a:xfrm>
            <a:off x="0" y="76200"/>
            <a:ext cx="9144000" cy="271303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000" u="sng">
                <a:solidFill>
                  <a:srgbClr val="FFFFFF"/>
                </a:solidFill>
                <a:effectLst>
                  <a:outerShdw blurRad="38100" dist="38100" dir="2700000" algn="tl">
                    <a:srgbClr val="000000">
                      <a:alpha val="43137"/>
                    </a:srgbClr>
                  </a:outerShdw>
                </a:effectLst>
                <a:latin typeface="Berlin Sans FB" panose="020E0602020502020306" pitchFamily="34" charset="0"/>
              </a:rPr>
              <a:t>Be The Center</a:t>
            </a:r>
          </a:p>
          <a:p>
            <a:pPr algn="ctr" fontAlgn="base">
              <a:spcBef>
                <a:spcPct val="0"/>
              </a:spcBef>
              <a:spcAft>
                <a:spcPct val="0"/>
              </a:spcAft>
              <a:buFontTx/>
              <a:buNone/>
            </a:pPr>
            <a:endParaRPr lang="en-US" altLang="en-US" sz="2200" u="sng">
              <a:solidFill>
                <a:srgbClr val="FFFFFF"/>
              </a:solidFill>
              <a:effectLst>
                <a:outerShdw blurRad="38100" dist="38100" dir="2700000" algn="tl">
                  <a:srgbClr val="000000">
                    <a:alpha val="43137"/>
                  </a:srgbClr>
                </a:outerShdw>
              </a:effectLst>
              <a:latin typeface="Berlin Sans FB" panose="020E0602020502020306" pitchFamily="34" charset="0"/>
            </a:endParaRP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Jesus, be the center.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my source, be my light, Jesus.</a:t>
            </a:r>
          </a:p>
        </p:txBody>
      </p:sp>
      <p:sp>
        <p:nvSpPr>
          <p:cNvPr id="268291" name="Text Box 3075"/>
          <p:cNvSpPr txBox="1">
            <a:spLocks noChangeArrowheads="1"/>
          </p:cNvSpPr>
          <p:nvPr/>
        </p:nvSpPr>
        <p:spPr bwMode="auto">
          <a:xfrm>
            <a:off x="0" y="3048000"/>
            <a:ext cx="9144000" cy="16160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Jesus, be the center.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my hope, be my song, Jesus.</a:t>
            </a:r>
          </a:p>
        </p:txBody>
      </p:sp>
      <p:sp>
        <p:nvSpPr>
          <p:cNvPr id="268292" name="Text Box 3076"/>
          <p:cNvSpPr txBox="1">
            <a:spLocks noChangeArrowheads="1"/>
          </p:cNvSpPr>
          <p:nvPr/>
        </p:nvSpPr>
        <p:spPr bwMode="auto">
          <a:xfrm>
            <a:off x="4114800" y="6400800"/>
            <a:ext cx="911225"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BTC-1/6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301341872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ext Box 1026"/>
          <p:cNvSpPr txBox="1">
            <a:spLocks noChangeArrowheads="1"/>
          </p:cNvSpPr>
          <p:nvPr/>
        </p:nvSpPr>
        <p:spPr bwMode="auto">
          <a:xfrm>
            <a:off x="1212850" y="517525"/>
            <a:ext cx="6711950" cy="31400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fire in my heart.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wind in my sails.</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reason that I live,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Jesus, Jesus.</a:t>
            </a:r>
          </a:p>
        </p:txBody>
      </p:sp>
      <p:sp>
        <p:nvSpPr>
          <p:cNvPr id="270339" name="Text Box 1027"/>
          <p:cNvSpPr txBox="1">
            <a:spLocks noChangeArrowheads="1"/>
          </p:cNvSpPr>
          <p:nvPr/>
        </p:nvSpPr>
        <p:spPr bwMode="auto">
          <a:xfrm>
            <a:off x="4114800" y="6400800"/>
            <a:ext cx="95885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BTC-2/6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40127285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Text Box 2"/>
          <p:cNvSpPr txBox="1">
            <a:spLocks noChangeArrowheads="1"/>
          </p:cNvSpPr>
          <p:nvPr/>
        </p:nvSpPr>
        <p:spPr bwMode="auto">
          <a:xfrm>
            <a:off x="1717942" y="909638"/>
            <a:ext cx="5657318" cy="249299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200">
                <a:solidFill>
                  <a:srgbClr val="FFFFFF"/>
                </a:solidFill>
                <a:effectLst>
                  <a:outerShdw blurRad="38100" dist="38100" dir="2700000" algn="tl">
                    <a:srgbClr val="000000">
                      <a:alpha val="43137"/>
                    </a:srgbClr>
                  </a:outerShdw>
                </a:effectLst>
                <a:latin typeface="Berlin Sans FB" panose="020E0602020502020306" pitchFamily="34" charset="0"/>
              </a:rPr>
              <a:t>Jesus, be my vision.  </a:t>
            </a:r>
          </a:p>
          <a:p>
            <a:pPr algn="ctr" fontAlgn="base">
              <a:spcBef>
                <a:spcPct val="0"/>
              </a:spcBef>
              <a:spcAft>
                <a:spcPct val="0"/>
              </a:spcAft>
              <a:buFontTx/>
              <a:buNone/>
            </a:pPr>
            <a:r>
              <a:rPr lang="en-US" altLang="en-US" sz="5200">
                <a:solidFill>
                  <a:srgbClr val="FFFFFF"/>
                </a:solidFill>
                <a:effectLst>
                  <a:outerShdw blurRad="38100" dist="38100" dir="2700000" algn="tl">
                    <a:srgbClr val="000000">
                      <a:alpha val="43137"/>
                    </a:srgbClr>
                  </a:outerShdw>
                </a:effectLst>
                <a:latin typeface="Berlin Sans FB" panose="020E0602020502020306" pitchFamily="34" charset="0"/>
              </a:rPr>
              <a:t>Be my help, </a:t>
            </a:r>
          </a:p>
          <a:p>
            <a:pPr algn="ctr" fontAlgn="base">
              <a:spcBef>
                <a:spcPct val="0"/>
              </a:spcBef>
              <a:spcAft>
                <a:spcPct val="0"/>
              </a:spcAft>
              <a:buFontTx/>
              <a:buNone/>
            </a:pPr>
            <a:r>
              <a:rPr lang="en-US" altLang="en-US" sz="5200">
                <a:solidFill>
                  <a:srgbClr val="FFFFFF"/>
                </a:solidFill>
                <a:effectLst>
                  <a:outerShdw blurRad="38100" dist="38100" dir="2700000" algn="tl">
                    <a:srgbClr val="000000">
                      <a:alpha val="43137"/>
                    </a:srgbClr>
                  </a:outerShdw>
                </a:effectLst>
                <a:latin typeface="Berlin Sans FB" panose="020E0602020502020306" pitchFamily="34" charset="0"/>
              </a:rPr>
              <a:t>be my guide, Jesus.</a:t>
            </a:r>
          </a:p>
        </p:txBody>
      </p:sp>
      <p:sp>
        <p:nvSpPr>
          <p:cNvPr id="272387" name="Text Box 3"/>
          <p:cNvSpPr txBox="1">
            <a:spLocks noChangeArrowheads="1"/>
          </p:cNvSpPr>
          <p:nvPr/>
        </p:nvSpPr>
        <p:spPr bwMode="auto">
          <a:xfrm>
            <a:off x="4114800" y="6400800"/>
            <a:ext cx="955675"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BTC-3/6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229264619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Text Box 1026"/>
          <p:cNvSpPr txBox="1">
            <a:spLocks noChangeArrowheads="1"/>
          </p:cNvSpPr>
          <p:nvPr/>
        </p:nvSpPr>
        <p:spPr bwMode="auto">
          <a:xfrm>
            <a:off x="1212850" y="517525"/>
            <a:ext cx="6711950" cy="31400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fire in my heart.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wind in my sails.</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reason that I live,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Jesus, my Jesus.</a:t>
            </a:r>
          </a:p>
        </p:txBody>
      </p:sp>
      <p:sp>
        <p:nvSpPr>
          <p:cNvPr id="274435" name="Text Box 1027"/>
          <p:cNvSpPr txBox="1">
            <a:spLocks noChangeArrowheads="1"/>
          </p:cNvSpPr>
          <p:nvPr/>
        </p:nvSpPr>
        <p:spPr bwMode="auto">
          <a:xfrm>
            <a:off x="4114800" y="6400800"/>
            <a:ext cx="962025"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BTC-4/6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8063054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Text Box 2"/>
          <p:cNvSpPr txBox="1">
            <a:spLocks noChangeArrowheads="1"/>
          </p:cNvSpPr>
          <p:nvPr/>
        </p:nvSpPr>
        <p:spPr bwMode="auto">
          <a:xfrm>
            <a:off x="558800" y="195263"/>
            <a:ext cx="7951788" cy="521493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Jesus, be the center.</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Jesus, be my center.</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Jesus, be my center.</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Jesus, be my center.</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Be my hope, be my song, Jesus.</a:t>
            </a:r>
          </a:p>
          <a:p>
            <a:pPr algn="ctr" fontAlgn="base">
              <a:spcBef>
                <a:spcPct val="0"/>
              </a:spcBef>
              <a:spcAft>
                <a:spcPct val="0"/>
              </a:spcAft>
              <a:buFontTx/>
              <a:buNone/>
            </a:pPr>
            <a:r>
              <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rPr>
              <a:t>Be my hope, be my song…</a:t>
            </a:r>
          </a:p>
          <a:p>
            <a:pPr algn="ctr" fontAlgn="base">
              <a:spcBef>
                <a:spcPct val="0"/>
              </a:spcBef>
              <a:spcAft>
                <a:spcPct val="0"/>
              </a:spcAft>
              <a:buFontTx/>
              <a:buNone/>
            </a:pPr>
            <a:endParaRPr lang="en-US" altLang="en-US" sz="4800">
              <a:solidFill>
                <a:srgbClr val="FFFFFF"/>
              </a:solidFill>
              <a:effectLst>
                <a:outerShdw blurRad="38100" dist="38100" dir="2700000" algn="tl">
                  <a:srgbClr val="000000">
                    <a:alpha val="43137"/>
                  </a:srgbClr>
                </a:outerShdw>
              </a:effectLst>
              <a:latin typeface="Berlin Sans FB" panose="020E0602020502020306" pitchFamily="34" charset="0"/>
            </a:endParaRPr>
          </a:p>
        </p:txBody>
      </p:sp>
      <p:sp>
        <p:nvSpPr>
          <p:cNvPr id="276483" name="Text Box 3"/>
          <p:cNvSpPr txBox="1">
            <a:spLocks noChangeArrowheads="1"/>
          </p:cNvSpPr>
          <p:nvPr/>
        </p:nvSpPr>
        <p:spPr bwMode="auto">
          <a:xfrm>
            <a:off x="4114800" y="6400800"/>
            <a:ext cx="957263"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BTC-5/6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319571612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Text Box 2"/>
          <p:cNvSpPr txBox="1">
            <a:spLocks noChangeArrowheads="1"/>
          </p:cNvSpPr>
          <p:nvPr/>
        </p:nvSpPr>
        <p:spPr bwMode="auto">
          <a:xfrm>
            <a:off x="1212850" y="517525"/>
            <a:ext cx="6711950" cy="31400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fire in my heart.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wind in my sails.</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Be the reason that I live, </a:t>
            </a:r>
          </a:p>
          <a:p>
            <a:pPr algn="ctr" fontAlgn="base">
              <a:spcBef>
                <a:spcPct val="0"/>
              </a:spcBef>
              <a:spcAft>
                <a:spcPct val="0"/>
              </a:spcAft>
              <a:buFontTx/>
              <a:buNone/>
            </a:pPr>
            <a:r>
              <a:rPr lang="en-US" altLang="en-US" sz="5000">
                <a:solidFill>
                  <a:srgbClr val="FFFFFF"/>
                </a:solidFill>
                <a:effectLst>
                  <a:outerShdw blurRad="38100" dist="38100" dir="2700000" algn="tl">
                    <a:srgbClr val="000000">
                      <a:alpha val="43137"/>
                    </a:srgbClr>
                  </a:outerShdw>
                </a:effectLst>
                <a:latin typeface="Berlin Sans FB" panose="020E0602020502020306" pitchFamily="34" charset="0"/>
              </a:rPr>
              <a:t>Jesus, my Jesus.</a:t>
            </a:r>
          </a:p>
        </p:txBody>
      </p:sp>
      <p:sp>
        <p:nvSpPr>
          <p:cNvPr id="278531" name="Text Box 3"/>
          <p:cNvSpPr txBox="1">
            <a:spLocks noChangeArrowheads="1"/>
          </p:cNvSpPr>
          <p:nvPr/>
        </p:nvSpPr>
        <p:spPr bwMode="auto">
          <a:xfrm>
            <a:off x="873125" y="5484813"/>
            <a:ext cx="7432675" cy="91598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“Be The Center”  by Michael Frye On Jami Smith’s “Home”  </a:t>
            </a:r>
          </a:p>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©1999 Vineyard Songs.  All Rights Reserved. International Copyright Secured. </a:t>
            </a:r>
          </a:p>
          <a:p>
            <a:pPr algn="ctr" fontAlgn="base">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Used by Permission.  CCLI License #686155.</a:t>
            </a:r>
          </a:p>
        </p:txBody>
      </p:sp>
      <p:sp>
        <p:nvSpPr>
          <p:cNvPr id="278532" name="Text Box 4"/>
          <p:cNvSpPr txBox="1">
            <a:spLocks noChangeArrowheads="1"/>
          </p:cNvSpPr>
          <p:nvPr/>
        </p:nvSpPr>
        <p:spPr bwMode="auto">
          <a:xfrm>
            <a:off x="4114800" y="6400800"/>
            <a:ext cx="9652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fontAlgn="base" hangingPunct="0">
              <a:spcBef>
                <a:spcPct val="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BTC-6/6</a:t>
            </a:r>
            <a:endParaRPr lang="en-US" altLang="en-US" sz="1800">
              <a:solidFill>
                <a:srgbClr val="000000"/>
              </a:solidFill>
              <a:effectLst>
                <a:outerShdw blurRad="38100" dist="38100" dir="2700000" algn="tl">
                  <a:srgbClr val="000000">
                    <a:alpha val="43137"/>
                  </a:srgbClr>
                </a:outerShdw>
              </a:effectLst>
              <a:latin typeface="Berlin Sans FB" panose="020E0602020502020306" pitchFamily="34" charset="0"/>
            </a:endParaRPr>
          </a:p>
        </p:txBody>
      </p:sp>
    </p:spTree>
    <p:extLst>
      <p:ext uri="{BB962C8B-B14F-4D97-AF65-F5344CB8AC3E}">
        <p14:creationId xmlns:p14="http://schemas.microsoft.com/office/powerpoint/2010/main" val="130317135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36908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2" name="Text Box 2"/>
          <p:cNvSpPr txBox="1">
            <a:spLocks noChangeArrowheads="1"/>
          </p:cNvSpPr>
          <p:nvPr/>
        </p:nvSpPr>
        <p:spPr bwMode="auto">
          <a:xfrm>
            <a:off x="228600" y="304800"/>
            <a:ext cx="8686800" cy="270843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400">
                <a:solidFill>
                  <a:srgbClr val="FFFFFF"/>
                </a:solidFill>
                <a:effectLst>
                  <a:outerShdw blurRad="38100" dist="38100" dir="2700000" algn="tl">
                    <a:srgbClr val="000000">
                      <a:alpha val="43137"/>
                    </a:srgbClr>
                  </a:outerShdw>
                </a:effectLst>
                <a:latin typeface="Berlin Sans FB" panose="020E0602020502020306" pitchFamily="34" charset="0"/>
              </a:rPr>
              <a:t>I know the One who has conquered the enemy,</a:t>
            </a:r>
          </a:p>
          <a:p>
            <a:pPr algn="ctr" fontAlgn="base">
              <a:spcBef>
                <a:spcPct val="0"/>
              </a:spcBef>
              <a:spcAft>
                <a:spcPct val="0"/>
              </a:spcAft>
              <a:buFontTx/>
              <a:buNone/>
            </a:pPr>
            <a:r>
              <a:rPr lang="en-US" altLang="en-US" sz="3400">
                <a:solidFill>
                  <a:srgbClr val="FFFFFF"/>
                </a:solidFill>
                <a:effectLst>
                  <a:outerShdw blurRad="38100" dist="38100" dir="2700000" algn="tl">
                    <a:srgbClr val="000000">
                      <a:alpha val="43137"/>
                    </a:srgbClr>
                  </a:outerShdw>
                </a:effectLst>
                <a:latin typeface="Berlin Sans FB" panose="020E0602020502020306" pitchFamily="34" charset="0"/>
              </a:rPr>
              <a:t>He is the King of Life and Liberty.</a:t>
            </a:r>
          </a:p>
          <a:p>
            <a:pPr algn="ctr" fontAlgn="base">
              <a:spcBef>
                <a:spcPct val="0"/>
              </a:spcBef>
              <a:spcAft>
                <a:spcPct val="0"/>
              </a:spcAft>
              <a:buFontTx/>
              <a:buNone/>
            </a:pPr>
            <a:r>
              <a:rPr lang="en-US" altLang="en-US" sz="3400">
                <a:solidFill>
                  <a:srgbClr val="FFFFFF"/>
                </a:solidFill>
                <a:effectLst>
                  <a:outerShdw blurRad="38100" dist="38100" dir="2700000" algn="tl">
                    <a:srgbClr val="000000">
                      <a:alpha val="43137"/>
                    </a:srgbClr>
                  </a:outerShdw>
                </a:effectLst>
                <a:latin typeface="Berlin Sans FB" panose="020E0602020502020306" pitchFamily="34" charset="0"/>
              </a:rPr>
              <a:t>All around the world let freedom ring.</a:t>
            </a:r>
          </a:p>
          <a:p>
            <a:pPr algn="ctr" fontAlgn="base">
              <a:spcBef>
                <a:spcPct val="0"/>
              </a:spcBef>
              <a:spcAft>
                <a:spcPct val="0"/>
              </a:spcAft>
              <a:buFontTx/>
              <a:buNone/>
            </a:pPr>
            <a:r>
              <a:rPr lang="en-US" altLang="en-US" sz="3400">
                <a:solidFill>
                  <a:srgbClr val="FFFFFF"/>
                </a:solidFill>
                <a:effectLst>
                  <a:outerShdw blurRad="38100" dist="38100" dir="2700000" algn="tl">
                    <a:srgbClr val="000000">
                      <a:alpha val="43137"/>
                    </a:srgbClr>
                  </a:outerShdw>
                </a:effectLst>
                <a:latin typeface="Berlin Sans FB" panose="020E0602020502020306" pitchFamily="34" charset="0"/>
              </a:rPr>
              <a:t>Shake this ground with the victory sound, </a:t>
            </a:r>
          </a:p>
          <a:p>
            <a:pPr algn="ctr" fontAlgn="base">
              <a:spcBef>
                <a:spcPct val="0"/>
              </a:spcBef>
              <a:spcAft>
                <a:spcPct val="0"/>
              </a:spcAft>
              <a:buFontTx/>
              <a:buNone/>
            </a:pPr>
            <a:r>
              <a:rPr lang="en-US" altLang="en-US" sz="3400">
                <a:solidFill>
                  <a:srgbClr val="FFFFFF"/>
                </a:solidFill>
                <a:effectLst>
                  <a:outerShdw blurRad="38100" dist="38100" dir="2700000" algn="tl">
                    <a:srgbClr val="000000">
                      <a:alpha val="43137"/>
                    </a:srgbClr>
                  </a:outerShdw>
                </a:effectLst>
                <a:latin typeface="Berlin Sans FB" panose="020E0602020502020306" pitchFamily="34" charset="0"/>
              </a:rPr>
              <a:t>Our God reigns and we're shouting it loud!</a:t>
            </a:r>
          </a:p>
        </p:txBody>
      </p:sp>
      <p:sp>
        <p:nvSpPr>
          <p:cNvPr id="358403"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B-4/13</a:t>
            </a:r>
          </a:p>
        </p:txBody>
      </p:sp>
    </p:spTree>
    <p:extLst>
      <p:ext uri="{BB962C8B-B14F-4D97-AF65-F5344CB8AC3E}">
        <p14:creationId xmlns:p14="http://schemas.microsoft.com/office/powerpoint/2010/main" val="1952914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6" name="Text Box 2"/>
          <p:cNvSpPr txBox="1">
            <a:spLocks noChangeArrowheads="1"/>
          </p:cNvSpPr>
          <p:nvPr/>
        </p:nvSpPr>
        <p:spPr bwMode="auto">
          <a:xfrm>
            <a:off x="228600" y="304800"/>
            <a:ext cx="8686800" cy="24098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p:txBody>
      </p:sp>
      <p:sp>
        <p:nvSpPr>
          <p:cNvPr id="359427"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B-5/13</a:t>
            </a:r>
          </a:p>
        </p:txBody>
      </p:sp>
    </p:spTree>
    <p:extLst>
      <p:ext uri="{BB962C8B-B14F-4D97-AF65-F5344CB8AC3E}">
        <p14:creationId xmlns:p14="http://schemas.microsoft.com/office/powerpoint/2010/main" val="1614328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Text Box 2"/>
          <p:cNvSpPr txBox="1">
            <a:spLocks noChangeArrowheads="1"/>
          </p:cNvSpPr>
          <p:nvPr/>
        </p:nvSpPr>
        <p:spPr bwMode="auto">
          <a:xfrm>
            <a:off x="228600" y="409575"/>
            <a:ext cx="8686800" cy="240982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We're gonna broadcast, all over the world,</a:t>
            </a:r>
          </a:p>
          <a:p>
            <a:pPr algn="ctr" fontAlgn="base">
              <a:spcBef>
                <a:spcPct val="0"/>
              </a:spcBef>
              <a:spcAft>
                <a:spcPct val="0"/>
              </a:spcAft>
              <a:buFontTx/>
              <a:buNone/>
            </a:pPr>
            <a:r>
              <a:rPr lang="en-US" altLang="en-US" sz="3800">
                <a:solidFill>
                  <a:srgbClr val="FFFFFF"/>
                </a:solidFill>
                <a:effectLst>
                  <a:outerShdw blurRad="38100" dist="38100" dir="2700000" algn="tl">
                    <a:srgbClr val="000000">
                      <a:alpha val="43137"/>
                    </a:srgbClr>
                  </a:outerShdw>
                </a:effectLst>
                <a:latin typeface="Berlin Sans FB" panose="020E0602020502020306" pitchFamily="34" charset="0"/>
              </a:rPr>
              <a:t>that You are God, and You are good.</a:t>
            </a:r>
          </a:p>
        </p:txBody>
      </p:sp>
      <p:sp>
        <p:nvSpPr>
          <p:cNvPr id="360451"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B-6/13</a:t>
            </a:r>
          </a:p>
        </p:txBody>
      </p:sp>
    </p:spTree>
    <p:extLst>
      <p:ext uri="{BB962C8B-B14F-4D97-AF65-F5344CB8AC3E}">
        <p14:creationId xmlns:p14="http://schemas.microsoft.com/office/powerpoint/2010/main" val="3840469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4" name="Text Box 2"/>
          <p:cNvSpPr txBox="1">
            <a:spLocks noChangeArrowheads="1"/>
          </p:cNvSpPr>
          <p:nvPr/>
        </p:nvSpPr>
        <p:spPr bwMode="auto">
          <a:xfrm>
            <a:off x="228600" y="304800"/>
            <a:ext cx="8686800" cy="350865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0"/>
              </a:spcBef>
              <a:spcAft>
                <a:spcPct val="0"/>
              </a:spcAft>
              <a:buFontTx/>
              <a:buNone/>
            </a:pPr>
            <a:r>
              <a:rPr lang="en-US" altLang="en-US" sz="3700" u="sng">
                <a:solidFill>
                  <a:srgbClr val="FFFFFF"/>
                </a:solidFill>
                <a:effectLst>
                  <a:outerShdw blurRad="38100" dist="38100" dir="2700000" algn="tl">
                    <a:srgbClr val="000000">
                      <a:alpha val="43137"/>
                    </a:srgbClr>
                  </a:outerShdw>
                </a:effectLst>
                <a:latin typeface="Berlin Sans FB" panose="020E0602020502020306" pitchFamily="34" charset="0"/>
              </a:rPr>
              <a:t>Psalm 96:2-4 (ESV)</a:t>
            </a:r>
          </a:p>
          <a:p>
            <a:pPr algn="ctr" fontAlgn="base">
              <a:spcBef>
                <a:spcPct val="0"/>
              </a:spcBef>
              <a:spcAft>
                <a:spcPct val="0"/>
              </a:spcAft>
              <a:buFontTx/>
              <a:buNone/>
            </a:pPr>
            <a:r>
              <a:rPr lang="en-US" altLang="en-US" sz="3700">
                <a:solidFill>
                  <a:srgbClr val="FFFFFF"/>
                </a:solidFill>
                <a:effectLst>
                  <a:outerShdw blurRad="38100" dist="38100" dir="2700000" algn="tl">
                    <a:srgbClr val="000000">
                      <a:alpha val="43137"/>
                    </a:srgbClr>
                  </a:outerShdw>
                </a:effectLst>
                <a:latin typeface="Berlin Sans FB" panose="020E0602020502020306" pitchFamily="34" charset="0"/>
              </a:rPr>
              <a:t>Sing to the LORD, bless his name; tell of his salvation from day to day.  Declare his glory among the nations, his marvelous works among all the peoples!  For great is the LORD, and greatly to be praised!</a:t>
            </a:r>
          </a:p>
        </p:txBody>
      </p:sp>
      <p:sp>
        <p:nvSpPr>
          <p:cNvPr id="361475" name="Text Box 3"/>
          <p:cNvSpPr txBox="1">
            <a:spLocks noChangeArrowheads="1"/>
          </p:cNvSpPr>
          <p:nvPr/>
        </p:nvSpPr>
        <p:spPr bwMode="auto">
          <a:xfrm>
            <a:off x="0" y="6172200"/>
            <a:ext cx="9144000" cy="3667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fontAlgn="base">
              <a:spcBef>
                <a:spcPct val="50000"/>
              </a:spcBef>
              <a:spcAft>
                <a:spcPct val="0"/>
              </a:spcAft>
              <a:buFontTx/>
              <a:buNone/>
            </a:pPr>
            <a:r>
              <a:rPr lang="en-US" altLang="en-US" sz="1800">
                <a:solidFill>
                  <a:srgbClr val="FFFFFF"/>
                </a:solidFill>
                <a:effectLst>
                  <a:outerShdw blurRad="38100" dist="38100" dir="2700000" algn="tl">
                    <a:srgbClr val="000000">
                      <a:alpha val="43137"/>
                    </a:srgbClr>
                  </a:outerShdw>
                </a:effectLst>
                <a:latin typeface="Berlin Sans FB" panose="020E0602020502020306" pitchFamily="34" charset="0"/>
              </a:rPr>
              <a:t>B-7/13</a:t>
            </a:r>
          </a:p>
        </p:txBody>
      </p:sp>
    </p:spTree>
    <p:extLst>
      <p:ext uri="{BB962C8B-B14F-4D97-AF65-F5344CB8AC3E}">
        <p14:creationId xmlns:p14="http://schemas.microsoft.com/office/powerpoint/2010/main" val="3538792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TotalTime>
  <Words>2368</Words>
  <Application>Microsoft Office PowerPoint</Application>
  <PresentationFormat>On-screen Show (4:3)</PresentationFormat>
  <Paragraphs>335</Paragraphs>
  <Slides>58</Slides>
  <Notes>6</Notes>
  <HiddenSlides>0</HiddenSlides>
  <MMClips>0</MMClips>
  <ScaleCrop>false</ScaleCrop>
  <HeadingPairs>
    <vt:vector size="6" baseType="variant">
      <vt:variant>
        <vt:lpstr>Fonts Used</vt:lpstr>
      </vt:variant>
      <vt:variant>
        <vt:i4>3</vt:i4>
      </vt:variant>
      <vt:variant>
        <vt:lpstr>Theme</vt:lpstr>
      </vt:variant>
      <vt:variant>
        <vt:i4>5</vt:i4>
      </vt:variant>
      <vt:variant>
        <vt:lpstr>Slide Titles</vt:lpstr>
      </vt:variant>
      <vt:variant>
        <vt:i4>58</vt:i4>
      </vt:variant>
    </vt:vector>
  </HeadingPairs>
  <TitlesOfParts>
    <vt:vector size="66" baseType="lpstr">
      <vt:lpstr>Berlin Sans FB</vt:lpstr>
      <vt:lpstr>Calibri</vt:lpstr>
      <vt:lpstr>Times New Roman</vt:lpstr>
      <vt:lpstr>Default Design</vt:lpstr>
      <vt:lpstr>1_Default Design</vt:lpstr>
      <vt:lpstr>2_Default Design</vt:lpstr>
      <vt:lpstr>3_Default Design</vt:lpstr>
      <vt:lpstr>4_Default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dc:creator>
  <cp:lastModifiedBy>CharleyC</cp:lastModifiedBy>
  <cp:revision>8</cp:revision>
  <dcterms:created xsi:type="dcterms:W3CDTF">2017-08-17T16:06:49Z</dcterms:created>
  <dcterms:modified xsi:type="dcterms:W3CDTF">2017-08-20T12:12:23Z</dcterms:modified>
</cp:coreProperties>
</file>