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58" r:id="rId5"/>
    <p:sldId id="259" r:id="rId6"/>
    <p:sldId id="261" r:id="rId7"/>
    <p:sldId id="263" r:id="rId8"/>
    <p:sldId id="264" r:id="rId9"/>
    <p:sldId id="265" r:id="rId10"/>
    <p:sldId id="260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5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1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2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D5C8-AA29-4945-A6CA-3BE11BC3D48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456-2D86-4236-833F-22E05130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may contain: 2 people, people sitting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5" y="-28606"/>
            <a:ext cx="3049098" cy="22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0243" y="2863597"/>
            <a:ext cx="4352925" cy="244852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042446" cy="4087857"/>
          </a:xfrm>
          <a:prstGeom prst="rect">
            <a:avLst/>
          </a:prstGeom>
        </p:spPr>
      </p:pic>
      <p:pic>
        <p:nvPicPr>
          <p:cNvPr id="1028" name="Picture 4" descr="Image may contain: 1 per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76" y="4643237"/>
            <a:ext cx="2835551" cy="21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4109" y="2196269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Rock – Miami, FL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Awaken – Jacksonville, </a:t>
            </a:r>
            <a:r>
              <a:rPr lang="en-US" b="1" dirty="0" err="1" smtClean="0">
                <a:solidFill>
                  <a:schemeClr val="bg1"/>
                </a:solidFill>
              </a:rPr>
              <a:t>Fl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Vintage – </a:t>
            </a:r>
            <a:r>
              <a:rPr lang="en-US" b="1" dirty="0" err="1" smtClean="0">
                <a:solidFill>
                  <a:schemeClr val="bg1"/>
                </a:solidFill>
              </a:rPr>
              <a:t>St.Petersburg</a:t>
            </a:r>
            <a:r>
              <a:rPr lang="en-US" b="1" dirty="0" smtClean="0">
                <a:solidFill>
                  <a:schemeClr val="bg1"/>
                </a:solidFill>
              </a:rPr>
              <a:t>, FL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Oakridge – Clarksville, MD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Pneuma</a:t>
            </a:r>
            <a:r>
              <a:rPr lang="en-US" b="1" dirty="0" smtClean="0">
                <a:solidFill>
                  <a:schemeClr val="bg1"/>
                </a:solidFill>
              </a:rPr>
              <a:t> – Wilmington, NC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Howell CC – Howell, NJ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Darby Creek – Galloway, OH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Ablaze – Blacksburg, VA	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may contain: 6 people, people smiling, people stan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37" y="3144852"/>
            <a:ext cx="3254440" cy="40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0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5" y="1509431"/>
            <a:ext cx="1124270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For the grace of God has appeared, bringing salvation for all people,</a:t>
            </a:r>
            <a:r>
              <a:rPr lang="en-US" sz="3600" b="1" baseline="30000" dirty="0">
                <a:solidFill>
                  <a:schemeClr val="bg1"/>
                </a:solidFill>
                <a:latin typeface="+mj-lt"/>
              </a:rPr>
              <a:t>12 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training us to renounce ungodliness and worldly passions, and to live self-controlled, upright, and godly lives in the present age, </a:t>
            </a:r>
            <a:r>
              <a:rPr lang="en-US" sz="3600" b="1" baseline="30000" dirty="0">
                <a:solidFill>
                  <a:schemeClr val="bg1"/>
                </a:solidFill>
                <a:latin typeface="+mj-lt"/>
              </a:rPr>
              <a:t>13 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waiting for our blessed hope, the appearing of the glory of our great God and Savior Jesus Christ, </a:t>
            </a:r>
            <a:r>
              <a:rPr lang="en-US" sz="3600" b="1" baseline="30000" dirty="0">
                <a:solidFill>
                  <a:schemeClr val="bg1"/>
                </a:solidFill>
                <a:latin typeface="+mj-lt"/>
              </a:rPr>
              <a:t>14 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who gave himself for us to redeem us from all lawlessness and to purify for himself a people for his own possession who are zealous for good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works.</a:t>
            </a:r>
            <a:r>
              <a:rPr lang="en-US" sz="3600" b="1" baseline="30000" dirty="0" smtClean="0">
                <a:solidFill>
                  <a:schemeClr val="bg1"/>
                </a:solidFill>
                <a:latin typeface="+mj-lt"/>
              </a:rPr>
              <a:t>15</a:t>
            </a:r>
            <a:r>
              <a:rPr lang="en-US" sz="3600" b="1" baseline="30000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Declare these things; exhort and rebuke with all authority. Let no one disregard you.</a:t>
            </a:r>
          </a:p>
          <a:p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Not about limitations, but purpose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1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436" y="10590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Who do you know?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What do you do?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What do you talk about?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40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41" y="2569940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 want you to insist on these things, so that those who have believed in God may be careful to devote themselves to good works.</a:t>
            </a:r>
          </a:p>
        </p:txBody>
      </p:sp>
    </p:spTree>
    <p:extLst>
      <p:ext uri="{BB962C8B-B14F-4D97-AF65-F5344CB8AC3E}">
        <p14:creationId xmlns:p14="http://schemas.microsoft.com/office/powerpoint/2010/main" val="81569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2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Are you ready for church growth and spreading the gospel?</a:t>
            </a:r>
          </a:p>
          <a:p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Do you trust the Bible?</a:t>
            </a:r>
          </a:p>
          <a:p>
            <a:endParaRPr lang="en-US" sz="54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27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By this all people will know that you are my disciples, if you have love for one another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582" y="411941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-Jesus, (John 13:35)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1409" y="1600008"/>
            <a:ext cx="9181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0" i="0" dirty="0" smtClean="0">
                <a:solidFill>
                  <a:schemeClr val="bg1"/>
                </a:solidFill>
                <a:effectLst/>
                <a:latin typeface="+mj-lt"/>
              </a:rPr>
              <a:t>They profess to know God, but they deny him by their works. They are detestable, disobedient, unfit for any good work.  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Titus 1: 16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9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61" y="365125"/>
            <a:ext cx="10994877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That the word of God may not be reviled; having </a:t>
            </a:r>
            <a:r>
              <a:rPr lang="en-US" sz="5400" dirty="0">
                <a:solidFill>
                  <a:schemeClr val="bg1"/>
                </a:solidFill>
              </a:rPr>
              <a:t>nothing evil to say about us.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Older men </a:t>
            </a:r>
            <a:endParaRPr lang="en-US" sz="5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Older 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women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+mj-lt"/>
              </a:rPr>
              <a:t>Young women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+mj-lt"/>
              </a:rPr>
              <a:t>Younger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394929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Older 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ober-minded/Temperate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Dignified/worthy of respect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Self controlled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Sound in faith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Sound in love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Sound in endurance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36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Older women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Reverant</a:t>
            </a: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Teach what is good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Train young women 	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38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Young Women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Love husbands and children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Be Self controlled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Be Pure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Working at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home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Kindness</a:t>
            </a:r>
            <a:endParaRPr lang="en-US" sz="4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Submissive to their OWN husband</a:t>
            </a:r>
          </a:p>
          <a:p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561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Younger 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Self controlled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Model of good works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Have integrity &amp; Dignity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Sound in speech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32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220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By this all people will know that you are my disciples, if you have love for one another.</vt:lpstr>
      <vt:lpstr>PowerPoint Presentation</vt:lpstr>
      <vt:lpstr>That the word of God may not be reviled; having nothing evil to say about us.</vt:lpstr>
      <vt:lpstr>Older men</vt:lpstr>
      <vt:lpstr>Older women</vt:lpstr>
      <vt:lpstr>Young Women</vt:lpstr>
      <vt:lpstr>Younger men</vt:lpstr>
      <vt:lpstr>Not about limitations, but purpose</vt:lpstr>
      <vt:lpstr>PowerPoint Presentation</vt:lpstr>
      <vt:lpstr>I want you to insist on these things, so that those who have believed in God may be careful to devote themselves to good works.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videoteam</dc:creator>
  <cp:lastModifiedBy>videoteam</cp:lastModifiedBy>
  <cp:revision>2</cp:revision>
  <dcterms:modified xsi:type="dcterms:W3CDTF">2017-07-23T13:29:43Z</dcterms:modified>
</cp:coreProperties>
</file>