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3B65DAC3-FAD3-4042-B866-77738DFA7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41" y="1391009"/>
            <a:ext cx="2880360" cy="4075981"/>
          </a:xfrm>
          <a:prstGeom prst="rect">
            <a:avLst/>
          </a:prstGeom>
        </p:spPr>
      </p:pic>
      <p:pic>
        <p:nvPicPr>
          <p:cNvPr id="10" name="Picture 9" descr="A person wearing a hat&#10;&#10;Description generated with high confidence">
            <a:extLst>
              <a:ext uri="{FF2B5EF4-FFF2-40B4-BE49-F238E27FC236}">
                <a16:creationId xmlns:a16="http://schemas.microsoft.com/office/drawing/2014/main" id="{96E4BF35-17CB-48E0-8194-5EFD22F04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390515"/>
            <a:ext cx="2880360" cy="4077983"/>
          </a:xfrm>
          <a:prstGeom prst="rect">
            <a:avLst/>
          </a:prstGeom>
        </p:spPr>
      </p:pic>
      <p:pic>
        <p:nvPicPr>
          <p:cNvPr id="5" name="Picture 4" descr="A person standing in front of a crowd&#10;&#10;Description generated with high confidence">
            <a:extLst>
              <a:ext uri="{FF2B5EF4-FFF2-40B4-BE49-F238E27FC236}">
                <a16:creationId xmlns:a16="http://schemas.microsoft.com/office/drawing/2014/main" id="{606E3A1A-30C0-419B-8BFC-562360F7D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25733"/>
            <a:ext cx="2879083" cy="46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5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tting, indoor, food&#10;&#10;Description generated with very high confidence">
            <a:extLst>
              <a:ext uri="{FF2B5EF4-FFF2-40B4-BE49-F238E27FC236}">
                <a16:creationId xmlns:a16="http://schemas.microsoft.com/office/drawing/2014/main" id="{D256E5CF-ADC3-425E-9B4A-219C124E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7DD8-2E99-4DC8-A833-403F050B1CF1}"/>
              </a:ext>
            </a:extLst>
          </p:cNvPr>
          <p:cNvSpPr txBox="1"/>
          <p:nvPr/>
        </p:nvSpPr>
        <p:spPr>
          <a:xfrm>
            <a:off x="643466" y="909041"/>
            <a:ext cx="10905067" cy="1569660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Influences God Used to Shape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Timothy’s Life and Ministry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01F7-4ED8-4AEC-8CEE-C98CA593B83A}"/>
              </a:ext>
            </a:extLst>
          </p:cNvPr>
          <p:cNvSpPr txBox="1"/>
          <p:nvPr/>
        </p:nvSpPr>
        <p:spPr>
          <a:xfrm>
            <a:off x="7076050" y="5049741"/>
            <a:ext cx="4472483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1:6-7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56C19-298E-421F-8095-1268C2476765}"/>
              </a:ext>
            </a:extLst>
          </p:cNvPr>
          <p:cNvSpPr txBox="1"/>
          <p:nvPr/>
        </p:nvSpPr>
        <p:spPr>
          <a:xfrm>
            <a:off x="2534193" y="4055337"/>
            <a:ext cx="9014340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3. The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u="sng" dirty="0">
                <a:solidFill>
                  <a:srgbClr val="FFC000"/>
                </a:solidFill>
              </a:rPr>
              <a:t>Spirit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and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u="sng" dirty="0">
                <a:solidFill>
                  <a:srgbClr val="FFC000"/>
                </a:solidFill>
              </a:rPr>
              <a:t>his Spiritual Gifts</a:t>
            </a:r>
          </a:p>
        </p:txBody>
      </p:sp>
    </p:spTree>
    <p:extLst>
      <p:ext uri="{BB962C8B-B14F-4D97-AF65-F5344CB8AC3E}">
        <p14:creationId xmlns:p14="http://schemas.microsoft.com/office/powerpoint/2010/main" val="16496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tting, indoor, food&#10;&#10;Description generated with very high confidence">
            <a:extLst>
              <a:ext uri="{FF2B5EF4-FFF2-40B4-BE49-F238E27FC236}">
                <a16:creationId xmlns:a16="http://schemas.microsoft.com/office/drawing/2014/main" id="{D256E5CF-ADC3-425E-9B4A-219C124E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7DD8-2E99-4DC8-A833-403F050B1CF1}"/>
              </a:ext>
            </a:extLst>
          </p:cNvPr>
          <p:cNvSpPr txBox="1"/>
          <p:nvPr/>
        </p:nvSpPr>
        <p:spPr>
          <a:xfrm>
            <a:off x="643466" y="1631852"/>
            <a:ext cx="10905067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Timothy: Shaped by God’s Grace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01F7-4ED8-4AEC-8CEE-C98CA593B83A}"/>
              </a:ext>
            </a:extLst>
          </p:cNvPr>
          <p:cNvSpPr txBox="1"/>
          <p:nvPr/>
        </p:nvSpPr>
        <p:spPr>
          <a:xfrm>
            <a:off x="7076050" y="5049741"/>
            <a:ext cx="4472483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1:1-7</a:t>
            </a:r>
          </a:p>
        </p:txBody>
      </p:sp>
    </p:spTree>
    <p:extLst>
      <p:ext uri="{BB962C8B-B14F-4D97-AF65-F5344CB8AC3E}">
        <p14:creationId xmlns:p14="http://schemas.microsoft.com/office/powerpoint/2010/main" val="3862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tting, indoor, food&#10;&#10;Description generated with very high confidence">
            <a:extLst>
              <a:ext uri="{FF2B5EF4-FFF2-40B4-BE49-F238E27FC236}">
                <a16:creationId xmlns:a16="http://schemas.microsoft.com/office/drawing/2014/main" id="{D256E5CF-ADC3-425E-9B4A-219C124E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7DD8-2E99-4DC8-A833-403F050B1CF1}"/>
              </a:ext>
            </a:extLst>
          </p:cNvPr>
          <p:cNvSpPr txBox="1"/>
          <p:nvPr/>
        </p:nvSpPr>
        <p:spPr>
          <a:xfrm>
            <a:off x="643466" y="1631852"/>
            <a:ext cx="10905067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Timothy: Shaped by God’s Grace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01F7-4ED8-4AEC-8CEE-C98CA593B83A}"/>
              </a:ext>
            </a:extLst>
          </p:cNvPr>
          <p:cNvSpPr txBox="1"/>
          <p:nvPr/>
        </p:nvSpPr>
        <p:spPr>
          <a:xfrm>
            <a:off x="7076050" y="5049741"/>
            <a:ext cx="4472483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1:1-7</a:t>
            </a:r>
          </a:p>
        </p:txBody>
      </p:sp>
    </p:spTree>
    <p:extLst>
      <p:ext uri="{BB962C8B-B14F-4D97-AF65-F5344CB8AC3E}">
        <p14:creationId xmlns:p14="http://schemas.microsoft.com/office/powerpoint/2010/main" val="416536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11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Timothy 1:1-7 (English Standard Version)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420836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Paul, an apostle of Christ Jesus by the will of God according to the promise of the life that is in Christ Jesus,</a:t>
            </a:r>
          </a:p>
          <a:p>
            <a:r>
              <a:rPr lang="en-US" sz="2800" dirty="0">
                <a:solidFill>
                  <a:srgbClr val="FFC0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To Timothy, my beloved child: Grace, mercy, and peace from God the Father and Christ Jesus our Lord.</a:t>
            </a:r>
          </a:p>
          <a:p>
            <a:r>
              <a:rPr lang="en-US" sz="2800" dirty="0">
                <a:solidFill>
                  <a:srgbClr val="FFC000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I thank God whom I serve, as did my ancestors, with a clear conscience, as I remember you constantly in my prayers night and day.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As I remember your tears, I long to see you, that I may be filled with joy. </a:t>
            </a:r>
          </a:p>
        </p:txBody>
      </p:sp>
    </p:spTree>
    <p:extLst>
      <p:ext uri="{BB962C8B-B14F-4D97-AF65-F5344CB8AC3E}">
        <p14:creationId xmlns:p14="http://schemas.microsoft.com/office/powerpoint/2010/main" val="203039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11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Timothy 1:1-7 (English Standard Version)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420836"/>
            <a:ext cx="10761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I am reminded of your sincere faith, a faith that dwelt first in your grandmother Lois and your mother Eunice and now, I am sure, dwells in you as well.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For this reason I remind you to fan into flame the gift of God, which is in you through the laying on of my hands,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7</a:t>
            </a:r>
            <a:r>
              <a:rPr lang="en-US" sz="2800" dirty="0">
                <a:solidFill>
                  <a:schemeClr val="bg1"/>
                </a:solidFill>
              </a:rPr>
              <a:t> for God gave us a spirit not of fear but of power and love and self-control.</a:t>
            </a:r>
          </a:p>
        </p:txBody>
      </p:sp>
    </p:spTree>
    <p:extLst>
      <p:ext uri="{BB962C8B-B14F-4D97-AF65-F5344CB8AC3E}">
        <p14:creationId xmlns:p14="http://schemas.microsoft.com/office/powerpoint/2010/main" val="36627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tting, indoor, food&#10;&#10;Description generated with very high confidence">
            <a:extLst>
              <a:ext uri="{FF2B5EF4-FFF2-40B4-BE49-F238E27FC236}">
                <a16:creationId xmlns:a16="http://schemas.microsoft.com/office/drawing/2014/main" id="{D256E5CF-ADC3-425E-9B4A-219C124E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7DD8-2E99-4DC8-A833-403F050B1CF1}"/>
              </a:ext>
            </a:extLst>
          </p:cNvPr>
          <p:cNvSpPr txBox="1"/>
          <p:nvPr/>
        </p:nvSpPr>
        <p:spPr>
          <a:xfrm>
            <a:off x="643466" y="1631852"/>
            <a:ext cx="10905067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Timothy: Shaped by God’s Grace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01F7-4ED8-4AEC-8CEE-C98CA593B83A}"/>
              </a:ext>
            </a:extLst>
          </p:cNvPr>
          <p:cNvSpPr txBox="1"/>
          <p:nvPr/>
        </p:nvSpPr>
        <p:spPr>
          <a:xfrm>
            <a:off x="7076050" y="5049741"/>
            <a:ext cx="4472483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1:1-7</a:t>
            </a:r>
          </a:p>
        </p:txBody>
      </p:sp>
    </p:spTree>
    <p:extLst>
      <p:ext uri="{BB962C8B-B14F-4D97-AF65-F5344CB8AC3E}">
        <p14:creationId xmlns:p14="http://schemas.microsoft.com/office/powerpoint/2010/main" val="300513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tting, indoor, food&#10;&#10;Description generated with very high confidence">
            <a:extLst>
              <a:ext uri="{FF2B5EF4-FFF2-40B4-BE49-F238E27FC236}">
                <a16:creationId xmlns:a16="http://schemas.microsoft.com/office/drawing/2014/main" id="{D256E5CF-ADC3-425E-9B4A-219C124E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7DD8-2E99-4DC8-A833-403F050B1CF1}"/>
              </a:ext>
            </a:extLst>
          </p:cNvPr>
          <p:cNvSpPr txBox="1"/>
          <p:nvPr/>
        </p:nvSpPr>
        <p:spPr>
          <a:xfrm>
            <a:off x="643466" y="909041"/>
            <a:ext cx="10905067" cy="1569660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Influences God Used to Shape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Timothy’s Life and Ministry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01F7-4ED8-4AEC-8CEE-C98CA593B83A}"/>
              </a:ext>
            </a:extLst>
          </p:cNvPr>
          <p:cNvSpPr txBox="1"/>
          <p:nvPr/>
        </p:nvSpPr>
        <p:spPr>
          <a:xfrm>
            <a:off x="7076050" y="5049741"/>
            <a:ext cx="4472483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1:5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56C19-298E-421F-8095-1268C2476765}"/>
              </a:ext>
            </a:extLst>
          </p:cNvPr>
          <p:cNvSpPr txBox="1"/>
          <p:nvPr/>
        </p:nvSpPr>
        <p:spPr>
          <a:xfrm>
            <a:off x="1619794" y="4055337"/>
            <a:ext cx="9928739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1. A Godly </a:t>
            </a:r>
            <a:r>
              <a:rPr lang="en-US" sz="4800" b="1" u="sng" dirty="0">
                <a:solidFill>
                  <a:srgbClr val="FFC000"/>
                </a:solidFill>
              </a:rPr>
              <a:t>Mother</a:t>
            </a:r>
            <a:r>
              <a:rPr lang="en-US" sz="4800" b="1" dirty="0">
                <a:solidFill>
                  <a:schemeClr val="bg1"/>
                </a:solidFill>
              </a:rPr>
              <a:t> and </a:t>
            </a:r>
            <a:r>
              <a:rPr lang="en-US" sz="4800" b="1" u="sng" dirty="0">
                <a:solidFill>
                  <a:srgbClr val="FFC000"/>
                </a:solidFill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val="341716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01721F81-8C9C-443D-8779-E47119976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4" r="1" b="1440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tting, indoor, food&#10;&#10;Description generated with very high confidence">
            <a:extLst>
              <a:ext uri="{FF2B5EF4-FFF2-40B4-BE49-F238E27FC236}">
                <a16:creationId xmlns:a16="http://schemas.microsoft.com/office/drawing/2014/main" id="{D256E5CF-ADC3-425E-9B4A-219C124E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7DD8-2E99-4DC8-A833-403F050B1CF1}"/>
              </a:ext>
            </a:extLst>
          </p:cNvPr>
          <p:cNvSpPr txBox="1"/>
          <p:nvPr/>
        </p:nvSpPr>
        <p:spPr>
          <a:xfrm>
            <a:off x="643466" y="909041"/>
            <a:ext cx="10905067" cy="1569660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Influences God Used to Shape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Timothy’s Life and Ministry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01F7-4ED8-4AEC-8CEE-C98CA593B83A}"/>
              </a:ext>
            </a:extLst>
          </p:cNvPr>
          <p:cNvSpPr txBox="1"/>
          <p:nvPr/>
        </p:nvSpPr>
        <p:spPr>
          <a:xfrm>
            <a:off x="7076050" y="5049741"/>
            <a:ext cx="4472483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1:2-4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56C19-298E-421F-8095-1268C2476765}"/>
              </a:ext>
            </a:extLst>
          </p:cNvPr>
          <p:cNvSpPr txBox="1"/>
          <p:nvPr/>
        </p:nvSpPr>
        <p:spPr>
          <a:xfrm>
            <a:off x="4075611" y="4055337"/>
            <a:ext cx="7472922" cy="830997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2. </a:t>
            </a:r>
            <a:r>
              <a:rPr lang="en-US" sz="4800" b="1" u="sng" dirty="0">
                <a:solidFill>
                  <a:srgbClr val="FFC000"/>
                </a:solidFill>
              </a:rPr>
              <a:t>Paul</a:t>
            </a:r>
            <a:r>
              <a:rPr lang="en-US" sz="4800" b="1" dirty="0">
                <a:solidFill>
                  <a:schemeClr val="bg1"/>
                </a:solidFill>
              </a:rPr>
              <a:t>, his </a:t>
            </a:r>
            <a:r>
              <a:rPr lang="en-US" sz="4800" b="1" u="sng" dirty="0">
                <a:solidFill>
                  <a:srgbClr val="FFC000"/>
                </a:solidFill>
              </a:rPr>
              <a:t>Spiritual Mentor</a:t>
            </a:r>
          </a:p>
        </p:txBody>
      </p:sp>
    </p:spTree>
    <p:extLst>
      <p:ext uri="{BB962C8B-B14F-4D97-AF65-F5344CB8AC3E}">
        <p14:creationId xmlns:p14="http://schemas.microsoft.com/office/powerpoint/2010/main" val="38120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0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AB5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85F46FA-BDE2-4879-BA78-BA870CC32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r="-1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pic>
        <p:nvPicPr>
          <p:cNvPr id="7" name="Picture 6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0B6AAFB5-ADF0-4EAE-9CCB-31F7BC812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22591" b="-1"/>
          <a:stretch/>
        </p:blipFill>
        <p:spPr>
          <a:xfrm>
            <a:off x="643468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283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14</cp:revision>
  <dcterms:created xsi:type="dcterms:W3CDTF">2017-07-09T10:25:06Z</dcterms:created>
  <dcterms:modified xsi:type="dcterms:W3CDTF">2017-07-09T12:14:26Z</dcterms:modified>
</cp:coreProperties>
</file>