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3"/>
  </p:handoutMasterIdLst>
  <p:sldIdLst>
    <p:sldId id="275" r:id="rId2"/>
    <p:sldId id="259" r:id="rId3"/>
    <p:sldId id="287" r:id="rId4"/>
    <p:sldId id="288" r:id="rId5"/>
    <p:sldId id="281" r:id="rId6"/>
    <p:sldId id="290" r:id="rId7"/>
    <p:sldId id="291" r:id="rId8"/>
    <p:sldId id="292" r:id="rId9"/>
    <p:sldId id="293" r:id="rId10"/>
    <p:sldId id="294" r:id="rId11"/>
    <p:sldId id="289" r:id="rId1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8" d="100"/>
          <a:sy n="68" d="100"/>
        </p:scale>
        <p:origin x="81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73067FD-053F-481D-AF80-08AAF8E1C88D}"/>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4FE89E5-BE22-4013-A40D-AA9F9810B81D}"/>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0369D679-28E2-4797-ACBF-E651DC9EB029}" type="datetimeFigureOut">
              <a:rPr lang="en-US" smtClean="0"/>
              <a:t>7/30/2017</a:t>
            </a:fld>
            <a:endParaRPr lang="en-US"/>
          </a:p>
        </p:txBody>
      </p:sp>
      <p:sp>
        <p:nvSpPr>
          <p:cNvPr id="4" name="Footer Placeholder 3">
            <a:extLst>
              <a:ext uri="{FF2B5EF4-FFF2-40B4-BE49-F238E27FC236}">
                <a16:creationId xmlns:a16="http://schemas.microsoft.com/office/drawing/2014/main" id="{A1C07471-32E4-4033-A623-E011F3C1DDAF}"/>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7478963-EEA5-4DE9-A7DB-909652847F52}"/>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04454B94-D5B4-41CA-BE64-D6967262C8B8}" type="slidenum">
              <a:rPr lang="en-US" smtClean="0"/>
              <a:t>‹#›</a:t>
            </a:fld>
            <a:endParaRPr lang="en-US"/>
          </a:p>
        </p:txBody>
      </p:sp>
    </p:spTree>
    <p:extLst>
      <p:ext uri="{BB962C8B-B14F-4D97-AF65-F5344CB8AC3E}">
        <p14:creationId xmlns:p14="http://schemas.microsoft.com/office/powerpoint/2010/main" val="263638081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84C13-53E4-4BF0-B3D8-D4EEC7713EB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A371B9-432A-49D4-B481-7AF158D1FA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EE2CBC1-B69D-42FF-8714-A356926C2036}"/>
              </a:ext>
            </a:extLst>
          </p:cNvPr>
          <p:cNvSpPr>
            <a:spLocks noGrp="1"/>
          </p:cNvSpPr>
          <p:nvPr>
            <p:ph type="dt" sz="half" idx="10"/>
          </p:nvPr>
        </p:nvSpPr>
        <p:spPr/>
        <p:txBody>
          <a:bodyPr/>
          <a:lstStyle/>
          <a:p>
            <a:fld id="{CB9C7175-54D9-4F3E-A899-3E0E6A19D225}" type="datetimeFigureOut">
              <a:rPr lang="en-US" smtClean="0"/>
              <a:t>7/30/2017</a:t>
            </a:fld>
            <a:endParaRPr lang="en-US"/>
          </a:p>
        </p:txBody>
      </p:sp>
      <p:sp>
        <p:nvSpPr>
          <p:cNvPr id="5" name="Footer Placeholder 4">
            <a:extLst>
              <a:ext uri="{FF2B5EF4-FFF2-40B4-BE49-F238E27FC236}">
                <a16:creationId xmlns:a16="http://schemas.microsoft.com/office/drawing/2014/main" id="{45144019-4C1E-4F06-9FF1-1434AA0AF5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EB5F7D-B2B5-45F2-8DD5-B26AC43DDE9D}"/>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13901190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E6ADB-07F0-40A3-AA8B-63A0059E1BD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9838603-98BE-4B21-ACD7-82BFC68874C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8CF91E-1953-481F-AD05-A82D61D27877}"/>
              </a:ext>
            </a:extLst>
          </p:cNvPr>
          <p:cNvSpPr>
            <a:spLocks noGrp="1"/>
          </p:cNvSpPr>
          <p:nvPr>
            <p:ph type="dt" sz="half" idx="10"/>
          </p:nvPr>
        </p:nvSpPr>
        <p:spPr/>
        <p:txBody>
          <a:bodyPr/>
          <a:lstStyle/>
          <a:p>
            <a:fld id="{CB9C7175-54D9-4F3E-A899-3E0E6A19D225}" type="datetimeFigureOut">
              <a:rPr lang="en-US" smtClean="0"/>
              <a:t>7/30/2017</a:t>
            </a:fld>
            <a:endParaRPr lang="en-US"/>
          </a:p>
        </p:txBody>
      </p:sp>
      <p:sp>
        <p:nvSpPr>
          <p:cNvPr id="5" name="Footer Placeholder 4">
            <a:extLst>
              <a:ext uri="{FF2B5EF4-FFF2-40B4-BE49-F238E27FC236}">
                <a16:creationId xmlns:a16="http://schemas.microsoft.com/office/drawing/2014/main" id="{EE0E5ED6-7919-4532-A0A3-4A98214CF4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56AE13-34A6-4629-8F47-849CA3B7AED7}"/>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3736209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8B63A55-8BB3-40A6-88A6-4420157031F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DF31BC9-FCF5-4BEC-9FE9-E9F51ED9740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2F6D2F-2B35-43FA-9E4E-8D436E4A6689}"/>
              </a:ext>
            </a:extLst>
          </p:cNvPr>
          <p:cNvSpPr>
            <a:spLocks noGrp="1"/>
          </p:cNvSpPr>
          <p:nvPr>
            <p:ph type="dt" sz="half" idx="10"/>
          </p:nvPr>
        </p:nvSpPr>
        <p:spPr/>
        <p:txBody>
          <a:bodyPr/>
          <a:lstStyle/>
          <a:p>
            <a:fld id="{CB9C7175-54D9-4F3E-A899-3E0E6A19D225}" type="datetimeFigureOut">
              <a:rPr lang="en-US" smtClean="0"/>
              <a:t>7/30/2017</a:t>
            </a:fld>
            <a:endParaRPr lang="en-US"/>
          </a:p>
        </p:txBody>
      </p:sp>
      <p:sp>
        <p:nvSpPr>
          <p:cNvPr id="5" name="Footer Placeholder 4">
            <a:extLst>
              <a:ext uri="{FF2B5EF4-FFF2-40B4-BE49-F238E27FC236}">
                <a16:creationId xmlns:a16="http://schemas.microsoft.com/office/drawing/2014/main" id="{6C02134A-0FF1-44AE-AB75-DEE90BDB14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27DB92-4EFC-4D68-AD6A-442F4DEAF83A}"/>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407223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10D03-E85B-4952-B59A-666B3F896B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1C3ED9-BEED-4842-95B1-261DB8525C1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290A89-5C8C-49A5-8A58-8341055B2B52}"/>
              </a:ext>
            </a:extLst>
          </p:cNvPr>
          <p:cNvSpPr>
            <a:spLocks noGrp="1"/>
          </p:cNvSpPr>
          <p:nvPr>
            <p:ph type="dt" sz="half" idx="10"/>
          </p:nvPr>
        </p:nvSpPr>
        <p:spPr/>
        <p:txBody>
          <a:bodyPr/>
          <a:lstStyle/>
          <a:p>
            <a:fld id="{CB9C7175-54D9-4F3E-A899-3E0E6A19D225}" type="datetimeFigureOut">
              <a:rPr lang="en-US" smtClean="0"/>
              <a:t>7/30/2017</a:t>
            </a:fld>
            <a:endParaRPr lang="en-US"/>
          </a:p>
        </p:txBody>
      </p:sp>
      <p:sp>
        <p:nvSpPr>
          <p:cNvPr id="5" name="Footer Placeholder 4">
            <a:extLst>
              <a:ext uri="{FF2B5EF4-FFF2-40B4-BE49-F238E27FC236}">
                <a16:creationId xmlns:a16="http://schemas.microsoft.com/office/drawing/2014/main" id="{0CBE1364-B5C0-4A0D-A0FA-EA4C8008C0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4939F8-B551-46E8-82EF-A9F0ED1863C5}"/>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1576474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499FB-84FD-4BF6-90C8-17FA19FF605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AD926F7-A006-4ECE-B706-DCE13B61AE0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81F1E3E-39AE-4A5D-84A0-B5D203677DEC}"/>
              </a:ext>
            </a:extLst>
          </p:cNvPr>
          <p:cNvSpPr>
            <a:spLocks noGrp="1"/>
          </p:cNvSpPr>
          <p:nvPr>
            <p:ph type="dt" sz="half" idx="10"/>
          </p:nvPr>
        </p:nvSpPr>
        <p:spPr/>
        <p:txBody>
          <a:bodyPr/>
          <a:lstStyle/>
          <a:p>
            <a:fld id="{CB9C7175-54D9-4F3E-A899-3E0E6A19D225}" type="datetimeFigureOut">
              <a:rPr lang="en-US" smtClean="0"/>
              <a:t>7/30/2017</a:t>
            </a:fld>
            <a:endParaRPr lang="en-US"/>
          </a:p>
        </p:txBody>
      </p:sp>
      <p:sp>
        <p:nvSpPr>
          <p:cNvPr id="5" name="Footer Placeholder 4">
            <a:extLst>
              <a:ext uri="{FF2B5EF4-FFF2-40B4-BE49-F238E27FC236}">
                <a16:creationId xmlns:a16="http://schemas.microsoft.com/office/drawing/2014/main" id="{15D79A02-7EBA-4A47-B650-E1561E2F3C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47C7E4-660F-4420-80CD-294CF79519D6}"/>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17831146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CDBC4-DDA6-4701-950F-15D41F557C6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EC0F0E-3AFF-4A37-917F-6D1EB4D4A65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26FC7A7-3BED-4140-B490-57881787466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C81FCA2-A746-4EF3-A24B-DC79F4309A44}"/>
              </a:ext>
            </a:extLst>
          </p:cNvPr>
          <p:cNvSpPr>
            <a:spLocks noGrp="1"/>
          </p:cNvSpPr>
          <p:nvPr>
            <p:ph type="dt" sz="half" idx="10"/>
          </p:nvPr>
        </p:nvSpPr>
        <p:spPr/>
        <p:txBody>
          <a:bodyPr/>
          <a:lstStyle/>
          <a:p>
            <a:fld id="{CB9C7175-54D9-4F3E-A899-3E0E6A19D225}" type="datetimeFigureOut">
              <a:rPr lang="en-US" smtClean="0"/>
              <a:t>7/30/2017</a:t>
            </a:fld>
            <a:endParaRPr lang="en-US"/>
          </a:p>
        </p:txBody>
      </p:sp>
      <p:sp>
        <p:nvSpPr>
          <p:cNvPr id="6" name="Footer Placeholder 5">
            <a:extLst>
              <a:ext uri="{FF2B5EF4-FFF2-40B4-BE49-F238E27FC236}">
                <a16:creationId xmlns:a16="http://schemas.microsoft.com/office/drawing/2014/main" id="{80F4B378-C0C9-4883-8DF0-2FB5DBDDA1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A8EB97-2E50-4B58-91AD-1FB30B6717E5}"/>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35816062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E7086-8B9C-4706-B9DC-C309E9A3C72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AFCCDD6-CC82-4898-A5B6-9D5720A2803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776F54D-98E6-46F4-AD44-FCBD41AAB78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758793B-9B58-4612-902E-AFAF1A229A2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64116A5-A3E7-4F19-9059-A96C21BF84B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92FC124-15BF-4635-9518-5592DD5F8C99}"/>
              </a:ext>
            </a:extLst>
          </p:cNvPr>
          <p:cNvSpPr>
            <a:spLocks noGrp="1"/>
          </p:cNvSpPr>
          <p:nvPr>
            <p:ph type="dt" sz="half" idx="10"/>
          </p:nvPr>
        </p:nvSpPr>
        <p:spPr/>
        <p:txBody>
          <a:bodyPr/>
          <a:lstStyle/>
          <a:p>
            <a:fld id="{CB9C7175-54D9-4F3E-A899-3E0E6A19D225}" type="datetimeFigureOut">
              <a:rPr lang="en-US" smtClean="0"/>
              <a:t>7/30/2017</a:t>
            </a:fld>
            <a:endParaRPr lang="en-US"/>
          </a:p>
        </p:txBody>
      </p:sp>
      <p:sp>
        <p:nvSpPr>
          <p:cNvPr id="8" name="Footer Placeholder 7">
            <a:extLst>
              <a:ext uri="{FF2B5EF4-FFF2-40B4-BE49-F238E27FC236}">
                <a16:creationId xmlns:a16="http://schemas.microsoft.com/office/drawing/2014/main" id="{5C26276C-4B93-4E77-B3FD-31CD7193480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869DFA0-8083-4106-9B7B-C871415B9CE6}"/>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40556423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FC637-D99D-457A-AE49-F71386E4659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D25469B-1F9E-47BA-BAE9-B77BFBF90D2F}"/>
              </a:ext>
            </a:extLst>
          </p:cNvPr>
          <p:cNvSpPr>
            <a:spLocks noGrp="1"/>
          </p:cNvSpPr>
          <p:nvPr>
            <p:ph type="dt" sz="half" idx="10"/>
          </p:nvPr>
        </p:nvSpPr>
        <p:spPr/>
        <p:txBody>
          <a:bodyPr/>
          <a:lstStyle/>
          <a:p>
            <a:fld id="{CB9C7175-54D9-4F3E-A899-3E0E6A19D225}" type="datetimeFigureOut">
              <a:rPr lang="en-US" smtClean="0"/>
              <a:t>7/30/2017</a:t>
            </a:fld>
            <a:endParaRPr lang="en-US"/>
          </a:p>
        </p:txBody>
      </p:sp>
      <p:sp>
        <p:nvSpPr>
          <p:cNvPr id="4" name="Footer Placeholder 3">
            <a:extLst>
              <a:ext uri="{FF2B5EF4-FFF2-40B4-BE49-F238E27FC236}">
                <a16:creationId xmlns:a16="http://schemas.microsoft.com/office/drawing/2014/main" id="{2B2C7BAD-50F1-43C2-9C7F-E0750760EBA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12C713E-B010-485F-A56B-AF3287CDE431}"/>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39672708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EF157D-2F0C-4C8E-9313-718981BFEEAC}"/>
              </a:ext>
            </a:extLst>
          </p:cNvPr>
          <p:cNvSpPr>
            <a:spLocks noGrp="1"/>
          </p:cNvSpPr>
          <p:nvPr>
            <p:ph type="dt" sz="half" idx="10"/>
          </p:nvPr>
        </p:nvSpPr>
        <p:spPr/>
        <p:txBody>
          <a:bodyPr/>
          <a:lstStyle/>
          <a:p>
            <a:fld id="{CB9C7175-54D9-4F3E-A899-3E0E6A19D225}" type="datetimeFigureOut">
              <a:rPr lang="en-US" smtClean="0"/>
              <a:t>7/30/2017</a:t>
            </a:fld>
            <a:endParaRPr lang="en-US"/>
          </a:p>
        </p:txBody>
      </p:sp>
      <p:sp>
        <p:nvSpPr>
          <p:cNvPr id="3" name="Footer Placeholder 2">
            <a:extLst>
              <a:ext uri="{FF2B5EF4-FFF2-40B4-BE49-F238E27FC236}">
                <a16:creationId xmlns:a16="http://schemas.microsoft.com/office/drawing/2014/main" id="{D8A65603-4C39-4476-BE1F-B055B5F53F7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ED062F9-6CD3-4449-8BF0-834962F7F36B}"/>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3902551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54E62-850D-423B-8A89-C7ACAE735F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45649A9-9708-4C4A-8FF6-10052580B93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6E8462A-17A3-4B4C-ACC8-419280DAEE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77CE627-5CF9-406C-82DF-6999E08FDA43}"/>
              </a:ext>
            </a:extLst>
          </p:cNvPr>
          <p:cNvSpPr>
            <a:spLocks noGrp="1"/>
          </p:cNvSpPr>
          <p:nvPr>
            <p:ph type="dt" sz="half" idx="10"/>
          </p:nvPr>
        </p:nvSpPr>
        <p:spPr/>
        <p:txBody>
          <a:bodyPr/>
          <a:lstStyle/>
          <a:p>
            <a:fld id="{CB9C7175-54D9-4F3E-A899-3E0E6A19D225}" type="datetimeFigureOut">
              <a:rPr lang="en-US" smtClean="0"/>
              <a:t>7/30/2017</a:t>
            </a:fld>
            <a:endParaRPr lang="en-US"/>
          </a:p>
        </p:txBody>
      </p:sp>
      <p:sp>
        <p:nvSpPr>
          <p:cNvPr id="6" name="Footer Placeholder 5">
            <a:extLst>
              <a:ext uri="{FF2B5EF4-FFF2-40B4-BE49-F238E27FC236}">
                <a16:creationId xmlns:a16="http://schemas.microsoft.com/office/drawing/2014/main" id="{99D8B525-1009-4A95-B2AF-342D9C128A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3AF35C-19CD-4616-AF32-AA28C2DD0A9D}"/>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17487445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0B8CD-86A0-4D02-A768-D5B45E2CB7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E9A32CE-2350-4AB9-8529-0F92C8980A8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1B8D1C4-8038-42F3-9DD6-6A53EC15BE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BE0DA64-E594-4768-BDD2-45114C561DDD}"/>
              </a:ext>
            </a:extLst>
          </p:cNvPr>
          <p:cNvSpPr>
            <a:spLocks noGrp="1"/>
          </p:cNvSpPr>
          <p:nvPr>
            <p:ph type="dt" sz="half" idx="10"/>
          </p:nvPr>
        </p:nvSpPr>
        <p:spPr/>
        <p:txBody>
          <a:bodyPr/>
          <a:lstStyle/>
          <a:p>
            <a:fld id="{CB9C7175-54D9-4F3E-A899-3E0E6A19D225}" type="datetimeFigureOut">
              <a:rPr lang="en-US" smtClean="0"/>
              <a:t>7/30/2017</a:t>
            </a:fld>
            <a:endParaRPr lang="en-US"/>
          </a:p>
        </p:txBody>
      </p:sp>
      <p:sp>
        <p:nvSpPr>
          <p:cNvPr id="6" name="Footer Placeholder 5">
            <a:extLst>
              <a:ext uri="{FF2B5EF4-FFF2-40B4-BE49-F238E27FC236}">
                <a16:creationId xmlns:a16="http://schemas.microsoft.com/office/drawing/2014/main" id="{AF507B08-3BAB-422D-BFFA-F57A221423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3CF118F-1065-4C6C-A227-DC152DBDA16A}"/>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19029567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BF5CC17-B0BB-4110-B797-ACEDDD3A16C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D5150FD-4570-4B8E-B715-DA7A615B14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61A380-E1FB-414E-AE3F-3E801BD490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9C7175-54D9-4F3E-A899-3E0E6A19D225}" type="datetimeFigureOut">
              <a:rPr lang="en-US" smtClean="0"/>
              <a:t>7/30/2017</a:t>
            </a:fld>
            <a:endParaRPr lang="en-US"/>
          </a:p>
        </p:txBody>
      </p:sp>
      <p:sp>
        <p:nvSpPr>
          <p:cNvPr id="5" name="Footer Placeholder 4">
            <a:extLst>
              <a:ext uri="{FF2B5EF4-FFF2-40B4-BE49-F238E27FC236}">
                <a16:creationId xmlns:a16="http://schemas.microsoft.com/office/drawing/2014/main" id="{00FA5332-2FAD-40D8-AC23-5B389D80F3C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2B581DD-EF16-4E56-8F48-4C517833F7F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F650BB-3FDA-4B35-9717-CF46DB3C749B}" type="slidenum">
              <a:rPr lang="en-US" smtClean="0"/>
              <a:t>‹#›</a:t>
            </a:fld>
            <a:endParaRPr lang="en-US"/>
          </a:p>
        </p:txBody>
      </p:sp>
    </p:spTree>
    <p:extLst>
      <p:ext uri="{BB962C8B-B14F-4D97-AF65-F5344CB8AC3E}">
        <p14:creationId xmlns:p14="http://schemas.microsoft.com/office/powerpoint/2010/main" val="938710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45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large white building&#10;&#10;Description generated with very high confidence">
            <a:extLst>
              <a:ext uri="{FF2B5EF4-FFF2-40B4-BE49-F238E27FC236}">
                <a16:creationId xmlns:a16="http://schemas.microsoft.com/office/drawing/2014/main" id="{D2FE512B-1809-4DBC-ACF7-A8FD1D2CB08B}"/>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33000"/>
                    </a14:imgEffect>
                  </a14:imgLayer>
                </a14:imgProps>
              </a:ext>
              <a:ext uri="{28A0092B-C50C-407E-A947-70E740481C1C}">
                <a14:useLocalDpi xmlns:a14="http://schemas.microsoft.com/office/drawing/2010/main" val="0"/>
              </a:ext>
            </a:extLst>
          </a:blip>
          <a:stretch>
            <a:fillRect/>
          </a:stretch>
        </p:blipFill>
        <p:spPr>
          <a:xfrm>
            <a:off x="477011" y="480060"/>
            <a:ext cx="11237976" cy="5897880"/>
          </a:xfrm>
          <a:prstGeom prst="rect">
            <a:avLst/>
          </a:prstGeom>
        </p:spPr>
      </p:pic>
      <p:sp>
        <p:nvSpPr>
          <p:cNvPr id="6" name="TextBox 5">
            <a:extLst>
              <a:ext uri="{FF2B5EF4-FFF2-40B4-BE49-F238E27FC236}">
                <a16:creationId xmlns:a16="http://schemas.microsoft.com/office/drawing/2014/main" id="{E55C4142-8818-4958-AFAF-5593F6433380}"/>
              </a:ext>
            </a:extLst>
          </p:cNvPr>
          <p:cNvSpPr txBox="1"/>
          <p:nvPr/>
        </p:nvSpPr>
        <p:spPr>
          <a:xfrm>
            <a:off x="477010" y="1645920"/>
            <a:ext cx="5684639" cy="1569660"/>
          </a:xfrm>
          <a:prstGeom prst="rect">
            <a:avLst/>
          </a:prstGeom>
          <a:solidFill>
            <a:schemeClr val="accent2">
              <a:lumMod val="75000"/>
              <a:alpha val="68000"/>
            </a:schemeClr>
          </a:solidFill>
        </p:spPr>
        <p:txBody>
          <a:bodyPr wrap="square" rtlCol="0">
            <a:spAutoFit/>
          </a:bodyPr>
          <a:lstStyle/>
          <a:p>
            <a:pPr algn="ctr"/>
            <a:r>
              <a:rPr lang="en-US" sz="4800" b="1" dirty="0">
                <a:solidFill>
                  <a:schemeClr val="bg1"/>
                </a:solidFill>
              </a:rPr>
              <a:t>Guardians of</a:t>
            </a:r>
          </a:p>
          <a:p>
            <a:pPr algn="ctr"/>
            <a:r>
              <a:rPr lang="en-US" sz="4800" b="1" dirty="0">
                <a:solidFill>
                  <a:schemeClr val="bg1"/>
                </a:solidFill>
              </a:rPr>
              <a:t>the Gospel</a:t>
            </a:r>
          </a:p>
        </p:txBody>
      </p:sp>
      <p:sp>
        <p:nvSpPr>
          <p:cNvPr id="7" name="TextBox 6">
            <a:extLst>
              <a:ext uri="{FF2B5EF4-FFF2-40B4-BE49-F238E27FC236}">
                <a16:creationId xmlns:a16="http://schemas.microsoft.com/office/drawing/2014/main" id="{BAE7876B-4F0F-4AEE-AC32-2A31ADCF0D4B}"/>
              </a:ext>
            </a:extLst>
          </p:cNvPr>
          <p:cNvSpPr txBox="1"/>
          <p:nvPr/>
        </p:nvSpPr>
        <p:spPr>
          <a:xfrm>
            <a:off x="6963508" y="5246689"/>
            <a:ext cx="4751479" cy="830997"/>
          </a:xfrm>
          <a:prstGeom prst="rect">
            <a:avLst/>
          </a:prstGeom>
          <a:solidFill>
            <a:schemeClr val="accent2">
              <a:lumMod val="75000"/>
              <a:alpha val="68000"/>
            </a:schemeClr>
          </a:solidFill>
        </p:spPr>
        <p:txBody>
          <a:bodyPr wrap="square" rIns="274320" rtlCol="0">
            <a:spAutoFit/>
          </a:bodyPr>
          <a:lstStyle/>
          <a:p>
            <a:pPr algn="r"/>
            <a:r>
              <a:rPr lang="en-US" sz="4800" b="1" dirty="0">
                <a:solidFill>
                  <a:schemeClr val="bg1"/>
                </a:solidFill>
              </a:rPr>
              <a:t>2 Timothy 1:8-16</a:t>
            </a:r>
          </a:p>
        </p:txBody>
      </p:sp>
    </p:spTree>
    <p:extLst>
      <p:ext uri="{BB962C8B-B14F-4D97-AF65-F5344CB8AC3E}">
        <p14:creationId xmlns:p14="http://schemas.microsoft.com/office/powerpoint/2010/main" val="16747262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45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large white building&#10;&#10;Description generated with very high confidence">
            <a:extLst>
              <a:ext uri="{FF2B5EF4-FFF2-40B4-BE49-F238E27FC236}">
                <a16:creationId xmlns:a16="http://schemas.microsoft.com/office/drawing/2014/main" id="{3E51865F-4CAC-4D0A-ADBD-A20B45C92C30}"/>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33000"/>
                    </a14:imgEffect>
                  </a14:imgLayer>
                </a14:imgProps>
              </a:ext>
              <a:ext uri="{28A0092B-C50C-407E-A947-70E740481C1C}">
                <a14:useLocalDpi xmlns:a14="http://schemas.microsoft.com/office/drawing/2010/main" val="0"/>
              </a:ext>
            </a:extLst>
          </a:blip>
          <a:stretch>
            <a:fillRect/>
          </a:stretch>
        </p:blipFill>
        <p:spPr>
          <a:xfrm>
            <a:off x="477011" y="480060"/>
            <a:ext cx="11237976" cy="5897880"/>
          </a:xfrm>
          <a:prstGeom prst="rect">
            <a:avLst/>
          </a:prstGeom>
        </p:spPr>
      </p:pic>
      <p:sp>
        <p:nvSpPr>
          <p:cNvPr id="11" name="TextBox 10">
            <a:extLst>
              <a:ext uri="{FF2B5EF4-FFF2-40B4-BE49-F238E27FC236}">
                <a16:creationId xmlns:a16="http://schemas.microsoft.com/office/drawing/2014/main" id="{AE0CBA43-4E24-4EFF-98FB-85B3AF0B8F64}"/>
              </a:ext>
            </a:extLst>
          </p:cNvPr>
          <p:cNvSpPr txBox="1"/>
          <p:nvPr/>
        </p:nvSpPr>
        <p:spPr>
          <a:xfrm>
            <a:off x="477010" y="1044851"/>
            <a:ext cx="5361082" cy="830997"/>
          </a:xfrm>
          <a:prstGeom prst="rect">
            <a:avLst/>
          </a:prstGeom>
          <a:solidFill>
            <a:schemeClr val="accent2">
              <a:lumMod val="75000"/>
              <a:alpha val="68000"/>
            </a:schemeClr>
          </a:solidFill>
        </p:spPr>
        <p:txBody>
          <a:bodyPr wrap="square" rIns="274320" rtlCol="0">
            <a:spAutoFit/>
          </a:bodyPr>
          <a:lstStyle/>
          <a:p>
            <a:r>
              <a:rPr lang="en-US" sz="4800" b="1" dirty="0">
                <a:solidFill>
                  <a:schemeClr val="bg1"/>
                </a:solidFill>
              </a:rPr>
              <a:t>*</a:t>
            </a:r>
            <a:r>
              <a:rPr lang="en-US" sz="4800" b="1" u="sng" dirty="0">
                <a:solidFill>
                  <a:schemeClr val="bg1"/>
                </a:solidFill>
              </a:rPr>
              <a:t>Guard</a:t>
            </a:r>
            <a:r>
              <a:rPr lang="en-US" sz="4800" b="1" dirty="0">
                <a:solidFill>
                  <a:schemeClr val="bg1"/>
                </a:solidFill>
              </a:rPr>
              <a:t> the Gospel </a:t>
            </a:r>
            <a:endParaRPr lang="en-US" sz="4800" b="1" dirty="0">
              <a:solidFill>
                <a:srgbClr val="FFFF00"/>
              </a:solidFill>
            </a:endParaRPr>
          </a:p>
        </p:txBody>
      </p:sp>
      <p:sp>
        <p:nvSpPr>
          <p:cNvPr id="15" name="TextBox 14">
            <a:extLst>
              <a:ext uri="{FF2B5EF4-FFF2-40B4-BE49-F238E27FC236}">
                <a16:creationId xmlns:a16="http://schemas.microsoft.com/office/drawing/2014/main" id="{DB9A4E78-0C75-4566-B545-61C8CE9CD282}"/>
              </a:ext>
            </a:extLst>
          </p:cNvPr>
          <p:cNvSpPr txBox="1"/>
          <p:nvPr/>
        </p:nvSpPr>
        <p:spPr>
          <a:xfrm>
            <a:off x="6625883" y="5021605"/>
            <a:ext cx="5089104" cy="830997"/>
          </a:xfrm>
          <a:prstGeom prst="rect">
            <a:avLst/>
          </a:prstGeom>
          <a:solidFill>
            <a:schemeClr val="accent2">
              <a:lumMod val="75000"/>
              <a:alpha val="68000"/>
            </a:schemeClr>
          </a:solidFill>
        </p:spPr>
        <p:txBody>
          <a:bodyPr wrap="square" rIns="274320" rtlCol="0">
            <a:spAutoFit/>
          </a:bodyPr>
          <a:lstStyle/>
          <a:p>
            <a:pPr algn="r"/>
            <a:r>
              <a:rPr lang="en-US" sz="4800" b="1" dirty="0">
                <a:solidFill>
                  <a:schemeClr val="bg1"/>
                </a:solidFill>
              </a:rPr>
              <a:t>2 Timothy 1:12-14</a:t>
            </a:r>
          </a:p>
        </p:txBody>
      </p:sp>
    </p:spTree>
    <p:extLst>
      <p:ext uri="{BB962C8B-B14F-4D97-AF65-F5344CB8AC3E}">
        <p14:creationId xmlns:p14="http://schemas.microsoft.com/office/powerpoint/2010/main" val="21048710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45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large white building&#10;&#10;Description generated with very high confidence">
            <a:extLst>
              <a:ext uri="{FF2B5EF4-FFF2-40B4-BE49-F238E27FC236}">
                <a16:creationId xmlns:a16="http://schemas.microsoft.com/office/drawing/2014/main" id="{D2FE512B-1809-4DBC-ACF7-A8FD1D2CB08B}"/>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33000"/>
                    </a14:imgEffect>
                  </a14:imgLayer>
                </a14:imgProps>
              </a:ext>
              <a:ext uri="{28A0092B-C50C-407E-A947-70E740481C1C}">
                <a14:useLocalDpi xmlns:a14="http://schemas.microsoft.com/office/drawing/2010/main" val="0"/>
              </a:ext>
            </a:extLst>
          </a:blip>
          <a:stretch>
            <a:fillRect/>
          </a:stretch>
        </p:blipFill>
        <p:spPr>
          <a:xfrm>
            <a:off x="477011" y="480060"/>
            <a:ext cx="11237976" cy="5897880"/>
          </a:xfrm>
          <a:prstGeom prst="rect">
            <a:avLst/>
          </a:prstGeom>
        </p:spPr>
      </p:pic>
      <p:sp>
        <p:nvSpPr>
          <p:cNvPr id="6" name="TextBox 5">
            <a:extLst>
              <a:ext uri="{FF2B5EF4-FFF2-40B4-BE49-F238E27FC236}">
                <a16:creationId xmlns:a16="http://schemas.microsoft.com/office/drawing/2014/main" id="{E55C4142-8818-4958-AFAF-5593F6433380}"/>
              </a:ext>
            </a:extLst>
          </p:cNvPr>
          <p:cNvSpPr txBox="1"/>
          <p:nvPr/>
        </p:nvSpPr>
        <p:spPr>
          <a:xfrm>
            <a:off x="477010" y="1645920"/>
            <a:ext cx="5684639" cy="1569660"/>
          </a:xfrm>
          <a:prstGeom prst="rect">
            <a:avLst/>
          </a:prstGeom>
          <a:solidFill>
            <a:schemeClr val="accent2">
              <a:lumMod val="75000"/>
              <a:alpha val="68000"/>
            </a:schemeClr>
          </a:solidFill>
        </p:spPr>
        <p:txBody>
          <a:bodyPr wrap="square" rtlCol="0">
            <a:spAutoFit/>
          </a:bodyPr>
          <a:lstStyle/>
          <a:p>
            <a:pPr algn="ctr"/>
            <a:r>
              <a:rPr lang="en-US" sz="4800" b="1" dirty="0">
                <a:solidFill>
                  <a:schemeClr val="bg1"/>
                </a:solidFill>
              </a:rPr>
              <a:t>Guardians of</a:t>
            </a:r>
          </a:p>
          <a:p>
            <a:pPr algn="ctr"/>
            <a:r>
              <a:rPr lang="en-US" sz="4800" b="1" dirty="0">
                <a:solidFill>
                  <a:schemeClr val="bg1"/>
                </a:solidFill>
              </a:rPr>
              <a:t>the Gospel</a:t>
            </a:r>
          </a:p>
        </p:txBody>
      </p:sp>
      <p:sp>
        <p:nvSpPr>
          <p:cNvPr id="7" name="TextBox 6">
            <a:extLst>
              <a:ext uri="{FF2B5EF4-FFF2-40B4-BE49-F238E27FC236}">
                <a16:creationId xmlns:a16="http://schemas.microsoft.com/office/drawing/2014/main" id="{BAE7876B-4F0F-4AEE-AC32-2A31ADCF0D4B}"/>
              </a:ext>
            </a:extLst>
          </p:cNvPr>
          <p:cNvSpPr txBox="1"/>
          <p:nvPr/>
        </p:nvSpPr>
        <p:spPr>
          <a:xfrm>
            <a:off x="6963508" y="5246689"/>
            <a:ext cx="4751479" cy="830997"/>
          </a:xfrm>
          <a:prstGeom prst="rect">
            <a:avLst/>
          </a:prstGeom>
          <a:solidFill>
            <a:schemeClr val="accent2">
              <a:lumMod val="75000"/>
              <a:alpha val="68000"/>
            </a:schemeClr>
          </a:solidFill>
        </p:spPr>
        <p:txBody>
          <a:bodyPr wrap="square" rIns="274320" rtlCol="0">
            <a:spAutoFit/>
          </a:bodyPr>
          <a:lstStyle/>
          <a:p>
            <a:pPr algn="r"/>
            <a:r>
              <a:rPr lang="en-US" sz="4800" b="1" dirty="0">
                <a:solidFill>
                  <a:schemeClr val="bg1"/>
                </a:solidFill>
              </a:rPr>
              <a:t>2 Timothy 1:8-16</a:t>
            </a:r>
          </a:p>
        </p:txBody>
      </p:sp>
    </p:spTree>
    <p:extLst>
      <p:ext uri="{BB962C8B-B14F-4D97-AF65-F5344CB8AC3E}">
        <p14:creationId xmlns:p14="http://schemas.microsoft.com/office/powerpoint/2010/main" val="28203475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3DCE8CF-29CD-417C-88E8-3D6151555E23}"/>
              </a:ext>
            </a:extLst>
          </p:cNvPr>
          <p:cNvSpPr txBox="1"/>
          <p:nvPr/>
        </p:nvSpPr>
        <p:spPr>
          <a:xfrm>
            <a:off x="407963" y="393895"/>
            <a:ext cx="7946086" cy="646331"/>
          </a:xfrm>
          <a:prstGeom prst="rect">
            <a:avLst/>
          </a:prstGeom>
          <a:noFill/>
        </p:spPr>
        <p:txBody>
          <a:bodyPr wrap="none" rtlCol="0">
            <a:spAutoFit/>
          </a:bodyPr>
          <a:lstStyle/>
          <a:p>
            <a:r>
              <a:rPr lang="en-US" sz="3600" dirty="0">
                <a:solidFill>
                  <a:schemeClr val="accent4"/>
                </a:solidFill>
              </a:rPr>
              <a:t>2 Timothy 1:8-18 (New Living Translation)</a:t>
            </a:r>
            <a:endParaRPr lang="en-US" dirty="0">
              <a:solidFill>
                <a:schemeClr val="accent4"/>
              </a:solidFill>
            </a:endParaRPr>
          </a:p>
        </p:txBody>
      </p:sp>
      <p:sp>
        <p:nvSpPr>
          <p:cNvPr id="5" name="TextBox 4">
            <a:extLst>
              <a:ext uri="{FF2B5EF4-FFF2-40B4-BE49-F238E27FC236}">
                <a16:creationId xmlns:a16="http://schemas.microsoft.com/office/drawing/2014/main" id="{58D02B44-D672-42DB-AB0A-7B80D5D6B9CF}"/>
              </a:ext>
            </a:extLst>
          </p:cNvPr>
          <p:cNvSpPr txBox="1"/>
          <p:nvPr/>
        </p:nvSpPr>
        <p:spPr>
          <a:xfrm>
            <a:off x="717452" y="1153550"/>
            <a:ext cx="10761784" cy="5262979"/>
          </a:xfrm>
          <a:prstGeom prst="rect">
            <a:avLst/>
          </a:prstGeom>
          <a:noFill/>
        </p:spPr>
        <p:txBody>
          <a:bodyPr wrap="square" rtlCol="0">
            <a:spAutoFit/>
          </a:bodyPr>
          <a:lstStyle/>
          <a:p>
            <a:r>
              <a:rPr lang="en-US" sz="2800" dirty="0">
                <a:solidFill>
                  <a:schemeClr val="bg1"/>
                </a:solidFill>
              </a:rPr>
              <a:t>8 So never be ashamed to tell others about our Lord. And don’t be ashamed of me, either, even though I’m in prison for him. With the strength God gives you, be ready to suffer with me for the sake of the Good News. </a:t>
            </a:r>
          </a:p>
          <a:p>
            <a:r>
              <a:rPr lang="en-US" sz="2800" dirty="0">
                <a:solidFill>
                  <a:schemeClr val="bg1"/>
                </a:solidFill>
              </a:rPr>
              <a:t>9 For God saved us and called us to live a holy life. He did this, not because we deserved it, but because that was his plan from before the beginning of time—to show us his grace through Christ Jesus. </a:t>
            </a:r>
          </a:p>
          <a:p>
            <a:r>
              <a:rPr lang="en-US" sz="2800" dirty="0">
                <a:solidFill>
                  <a:schemeClr val="bg1"/>
                </a:solidFill>
              </a:rPr>
              <a:t>10 And now he has made all of this plain to us by the appearing of Christ Jesus, our Savior. He broke the power of death and illuminated the way to life and immortality through the Good News. </a:t>
            </a:r>
          </a:p>
          <a:p>
            <a:r>
              <a:rPr lang="en-US" sz="2800" dirty="0">
                <a:solidFill>
                  <a:schemeClr val="bg1"/>
                </a:solidFill>
              </a:rPr>
              <a:t>11 And God chose me to be a preacher, an apostle, and a teacher of this Good News.</a:t>
            </a:r>
          </a:p>
        </p:txBody>
      </p:sp>
    </p:spTree>
    <p:extLst>
      <p:ext uri="{BB962C8B-B14F-4D97-AF65-F5344CB8AC3E}">
        <p14:creationId xmlns:p14="http://schemas.microsoft.com/office/powerpoint/2010/main" val="36627148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3DCE8CF-29CD-417C-88E8-3D6151555E23}"/>
              </a:ext>
            </a:extLst>
          </p:cNvPr>
          <p:cNvSpPr txBox="1"/>
          <p:nvPr/>
        </p:nvSpPr>
        <p:spPr>
          <a:xfrm>
            <a:off x="407963" y="393895"/>
            <a:ext cx="7946086" cy="646331"/>
          </a:xfrm>
          <a:prstGeom prst="rect">
            <a:avLst/>
          </a:prstGeom>
          <a:noFill/>
        </p:spPr>
        <p:txBody>
          <a:bodyPr wrap="none" rtlCol="0">
            <a:spAutoFit/>
          </a:bodyPr>
          <a:lstStyle/>
          <a:p>
            <a:r>
              <a:rPr lang="en-US" sz="3600" dirty="0">
                <a:solidFill>
                  <a:schemeClr val="accent4"/>
                </a:solidFill>
              </a:rPr>
              <a:t>2 Timothy 1:8-18 (New Living Translation)</a:t>
            </a:r>
            <a:endParaRPr lang="en-US" dirty="0">
              <a:solidFill>
                <a:schemeClr val="accent4"/>
              </a:solidFill>
            </a:endParaRPr>
          </a:p>
        </p:txBody>
      </p:sp>
      <p:sp>
        <p:nvSpPr>
          <p:cNvPr id="5" name="TextBox 4">
            <a:extLst>
              <a:ext uri="{FF2B5EF4-FFF2-40B4-BE49-F238E27FC236}">
                <a16:creationId xmlns:a16="http://schemas.microsoft.com/office/drawing/2014/main" id="{58D02B44-D672-42DB-AB0A-7B80D5D6B9CF}"/>
              </a:ext>
            </a:extLst>
          </p:cNvPr>
          <p:cNvSpPr txBox="1"/>
          <p:nvPr/>
        </p:nvSpPr>
        <p:spPr>
          <a:xfrm>
            <a:off x="717452" y="1153550"/>
            <a:ext cx="10761784" cy="3970318"/>
          </a:xfrm>
          <a:prstGeom prst="rect">
            <a:avLst/>
          </a:prstGeom>
          <a:noFill/>
        </p:spPr>
        <p:txBody>
          <a:bodyPr wrap="square" rtlCol="0">
            <a:spAutoFit/>
          </a:bodyPr>
          <a:lstStyle/>
          <a:p>
            <a:r>
              <a:rPr lang="en-US" sz="2800" dirty="0">
                <a:solidFill>
                  <a:schemeClr val="bg1"/>
                </a:solidFill>
              </a:rPr>
              <a:t>12 That is why I am suffering here in prison. But I am not ashamed of it, for I know the one in whom I trust, and I am sure that he is able to guard what I have entrusted to him until the day of his return.</a:t>
            </a:r>
          </a:p>
          <a:p>
            <a:r>
              <a:rPr lang="en-US" sz="2800" dirty="0">
                <a:solidFill>
                  <a:schemeClr val="bg1"/>
                </a:solidFill>
              </a:rPr>
              <a:t>13 Hold on to the pattern of wholesome teaching you learned from me—a pattern shaped by the faith and love that you have in Christ Jesus. </a:t>
            </a:r>
          </a:p>
          <a:p>
            <a:r>
              <a:rPr lang="en-US" sz="2800" dirty="0">
                <a:solidFill>
                  <a:schemeClr val="bg1"/>
                </a:solidFill>
              </a:rPr>
              <a:t>14 Through the power of the Holy Spirit who lives within us, carefully guard the precious truth that has been entrusted to you.</a:t>
            </a:r>
          </a:p>
          <a:p>
            <a:r>
              <a:rPr lang="en-US" sz="2800" dirty="0">
                <a:solidFill>
                  <a:schemeClr val="bg1"/>
                </a:solidFill>
              </a:rPr>
              <a:t>15 As you know, everyone from the province of Asia has deserted me—even </a:t>
            </a:r>
            <a:r>
              <a:rPr lang="en-US" sz="2800" dirty="0" err="1">
                <a:solidFill>
                  <a:schemeClr val="bg1"/>
                </a:solidFill>
              </a:rPr>
              <a:t>Phygelus</a:t>
            </a:r>
            <a:r>
              <a:rPr lang="en-US" sz="2800" dirty="0">
                <a:solidFill>
                  <a:schemeClr val="bg1"/>
                </a:solidFill>
              </a:rPr>
              <a:t> and Hermogenes.</a:t>
            </a:r>
          </a:p>
        </p:txBody>
      </p:sp>
    </p:spTree>
    <p:extLst>
      <p:ext uri="{BB962C8B-B14F-4D97-AF65-F5344CB8AC3E}">
        <p14:creationId xmlns:p14="http://schemas.microsoft.com/office/powerpoint/2010/main" val="17346886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3DCE8CF-29CD-417C-88E8-3D6151555E23}"/>
              </a:ext>
            </a:extLst>
          </p:cNvPr>
          <p:cNvSpPr txBox="1"/>
          <p:nvPr/>
        </p:nvSpPr>
        <p:spPr>
          <a:xfrm>
            <a:off x="407963" y="393895"/>
            <a:ext cx="7946086" cy="646331"/>
          </a:xfrm>
          <a:prstGeom prst="rect">
            <a:avLst/>
          </a:prstGeom>
          <a:noFill/>
        </p:spPr>
        <p:txBody>
          <a:bodyPr wrap="none" rtlCol="0">
            <a:spAutoFit/>
          </a:bodyPr>
          <a:lstStyle/>
          <a:p>
            <a:r>
              <a:rPr lang="en-US" sz="3600" dirty="0">
                <a:solidFill>
                  <a:schemeClr val="accent4"/>
                </a:solidFill>
              </a:rPr>
              <a:t>2 Timothy 1:8-18 (New Living Translation)</a:t>
            </a:r>
            <a:endParaRPr lang="en-US" dirty="0">
              <a:solidFill>
                <a:schemeClr val="accent4"/>
              </a:solidFill>
            </a:endParaRPr>
          </a:p>
        </p:txBody>
      </p:sp>
      <p:sp>
        <p:nvSpPr>
          <p:cNvPr id="5" name="TextBox 4">
            <a:extLst>
              <a:ext uri="{FF2B5EF4-FFF2-40B4-BE49-F238E27FC236}">
                <a16:creationId xmlns:a16="http://schemas.microsoft.com/office/drawing/2014/main" id="{58D02B44-D672-42DB-AB0A-7B80D5D6B9CF}"/>
              </a:ext>
            </a:extLst>
          </p:cNvPr>
          <p:cNvSpPr txBox="1"/>
          <p:nvPr/>
        </p:nvSpPr>
        <p:spPr>
          <a:xfrm>
            <a:off x="717452" y="1153550"/>
            <a:ext cx="10761784" cy="2677656"/>
          </a:xfrm>
          <a:prstGeom prst="rect">
            <a:avLst/>
          </a:prstGeom>
          <a:noFill/>
        </p:spPr>
        <p:txBody>
          <a:bodyPr wrap="square" rtlCol="0">
            <a:spAutoFit/>
          </a:bodyPr>
          <a:lstStyle/>
          <a:p>
            <a:r>
              <a:rPr lang="en-US" sz="2800" dirty="0">
                <a:solidFill>
                  <a:schemeClr val="bg1"/>
                </a:solidFill>
              </a:rPr>
              <a:t>16 May the Lord show special kindness to </a:t>
            </a:r>
            <a:r>
              <a:rPr lang="en-US" sz="2800" dirty="0" err="1">
                <a:solidFill>
                  <a:schemeClr val="bg1"/>
                </a:solidFill>
              </a:rPr>
              <a:t>Onesiphorus</a:t>
            </a:r>
            <a:r>
              <a:rPr lang="en-US" sz="2800" dirty="0">
                <a:solidFill>
                  <a:schemeClr val="bg1"/>
                </a:solidFill>
              </a:rPr>
              <a:t> and all his family because he often visited and encouraged me. He was never ashamed of me because I was in chains. </a:t>
            </a:r>
          </a:p>
          <a:p>
            <a:r>
              <a:rPr lang="en-US" sz="2800" dirty="0">
                <a:solidFill>
                  <a:schemeClr val="bg1"/>
                </a:solidFill>
              </a:rPr>
              <a:t>17 When he came to Rome, he searched everywhere until he found me. </a:t>
            </a:r>
          </a:p>
          <a:p>
            <a:r>
              <a:rPr lang="en-US" sz="2800" dirty="0">
                <a:solidFill>
                  <a:schemeClr val="bg1"/>
                </a:solidFill>
              </a:rPr>
              <a:t>18 May the Lord show him special kindness on the day of Christ’s return. And you know very well how helpful he was in Ephesus.</a:t>
            </a:r>
          </a:p>
        </p:txBody>
      </p:sp>
    </p:spTree>
    <p:extLst>
      <p:ext uri="{BB962C8B-B14F-4D97-AF65-F5344CB8AC3E}">
        <p14:creationId xmlns:p14="http://schemas.microsoft.com/office/powerpoint/2010/main" val="14439019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45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large white building&#10;&#10;Description generated with very high confidence">
            <a:extLst>
              <a:ext uri="{FF2B5EF4-FFF2-40B4-BE49-F238E27FC236}">
                <a16:creationId xmlns:a16="http://schemas.microsoft.com/office/drawing/2014/main" id="{3E51865F-4CAC-4D0A-ADBD-A20B45C92C30}"/>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33000"/>
                    </a14:imgEffect>
                  </a14:imgLayer>
                </a14:imgProps>
              </a:ext>
              <a:ext uri="{28A0092B-C50C-407E-A947-70E740481C1C}">
                <a14:useLocalDpi xmlns:a14="http://schemas.microsoft.com/office/drawing/2010/main" val="0"/>
              </a:ext>
            </a:extLst>
          </a:blip>
          <a:stretch>
            <a:fillRect/>
          </a:stretch>
        </p:blipFill>
        <p:spPr>
          <a:xfrm>
            <a:off x="477011" y="480060"/>
            <a:ext cx="11237976" cy="5897880"/>
          </a:xfrm>
          <a:prstGeom prst="rect">
            <a:avLst/>
          </a:prstGeom>
        </p:spPr>
      </p:pic>
      <p:sp>
        <p:nvSpPr>
          <p:cNvPr id="9" name="TextBox 8">
            <a:extLst>
              <a:ext uri="{FF2B5EF4-FFF2-40B4-BE49-F238E27FC236}">
                <a16:creationId xmlns:a16="http://schemas.microsoft.com/office/drawing/2014/main" id="{2D89B65A-AD1B-41AE-9F2F-10756E640A85}"/>
              </a:ext>
            </a:extLst>
          </p:cNvPr>
          <p:cNvSpPr txBox="1"/>
          <p:nvPr/>
        </p:nvSpPr>
        <p:spPr>
          <a:xfrm>
            <a:off x="6780628" y="5021605"/>
            <a:ext cx="4934359" cy="830997"/>
          </a:xfrm>
          <a:prstGeom prst="rect">
            <a:avLst/>
          </a:prstGeom>
          <a:solidFill>
            <a:schemeClr val="accent2">
              <a:lumMod val="75000"/>
              <a:alpha val="68000"/>
            </a:schemeClr>
          </a:solidFill>
        </p:spPr>
        <p:txBody>
          <a:bodyPr wrap="square" rIns="274320" rtlCol="0">
            <a:spAutoFit/>
          </a:bodyPr>
          <a:lstStyle/>
          <a:p>
            <a:pPr algn="r"/>
            <a:r>
              <a:rPr lang="en-US" sz="4800" b="1" dirty="0">
                <a:solidFill>
                  <a:schemeClr val="bg1"/>
                </a:solidFill>
              </a:rPr>
              <a:t>2 Timothy 1:9-10</a:t>
            </a:r>
          </a:p>
        </p:txBody>
      </p:sp>
      <p:sp>
        <p:nvSpPr>
          <p:cNvPr id="11" name="TextBox 10">
            <a:extLst>
              <a:ext uri="{FF2B5EF4-FFF2-40B4-BE49-F238E27FC236}">
                <a16:creationId xmlns:a16="http://schemas.microsoft.com/office/drawing/2014/main" id="{AE0CBA43-4E24-4EFF-98FB-85B3AF0B8F64}"/>
              </a:ext>
            </a:extLst>
          </p:cNvPr>
          <p:cNvSpPr txBox="1"/>
          <p:nvPr/>
        </p:nvSpPr>
        <p:spPr>
          <a:xfrm>
            <a:off x="477010" y="1044851"/>
            <a:ext cx="3602621" cy="830997"/>
          </a:xfrm>
          <a:prstGeom prst="rect">
            <a:avLst/>
          </a:prstGeom>
          <a:solidFill>
            <a:schemeClr val="accent2">
              <a:lumMod val="75000"/>
              <a:alpha val="68000"/>
            </a:schemeClr>
          </a:solidFill>
        </p:spPr>
        <p:txBody>
          <a:bodyPr wrap="square" rIns="274320" rtlCol="0">
            <a:spAutoFit/>
          </a:bodyPr>
          <a:lstStyle/>
          <a:p>
            <a:r>
              <a:rPr lang="en-US" sz="4800" b="1" dirty="0">
                <a:solidFill>
                  <a:schemeClr val="bg1"/>
                </a:solidFill>
              </a:rPr>
              <a:t>*The Gospel</a:t>
            </a:r>
            <a:endParaRPr lang="en-US" sz="4800" b="1" dirty="0">
              <a:solidFill>
                <a:srgbClr val="FFFF00"/>
              </a:solidFill>
            </a:endParaRPr>
          </a:p>
        </p:txBody>
      </p:sp>
    </p:spTree>
    <p:extLst>
      <p:ext uri="{BB962C8B-B14F-4D97-AF65-F5344CB8AC3E}">
        <p14:creationId xmlns:p14="http://schemas.microsoft.com/office/powerpoint/2010/main" val="14548973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45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large white building&#10;&#10;Description generated with very high confidence">
            <a:extLst>
              <a:ext uri="{FF2B5EF4-FFF2-40B4-BE49-F238E27FC236}">
                <a16:creationId xmlns:a16="http://schemas.microsoft.com/office/drawing/2014/main" id="{3E51865F-4CAC-4D0A-ADBD-A20B45C92C30}"/>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33000"/>
                    </a14:imgEffect>
                  </a14:imgLayer>
                </a14:imgProps>
              </a:ext>
              <a:ext uri="{28A0092B-C50C-407E-A947-70E740481C1C}">
                <a14:useLocalDpi xmlns:a14="http://schemas.microsoft.com/office/drawing/2010/main" val="0"/>
              </a:ext>
            </a:extLst>
          </a:blip>
          <a:stretch>
            <a:fillRect/>
          </a:stretch>
        </p:blipFill>
        <p:spPr>
          <a:xfrm>
            <a:off x="477011" y="480060"/>
            <a:ext cx="11237976" cy="5897880"/>
          </a:xfrm>
          <a:prstGeom prst="rect">
            <a:avLst/>
          </a:prstGeom>
        </p:spPr>
      </p:pic>
      <p:sp>
        <p:nvSpPr>
          <p:cNvPr id="11" name="TextBox 10">
            <a:extLst>
              <a:ext uri="{FF2B5EF4-FFF2-40B4-BE49-F238E27FC236}">
                <a16:creationId xmlns:a16="http://schemas.microsoft.com/office/drawing/2014/main" id="{AE0CBA43-4E24-4EFF-98FB-85B3AF0B8F64}"/>
              </a:ext>
            </a:extLst>
          </p:cNvPr>
          <p:cNvSpPr txBox="1"/>
          <p:nvPr/>
        </p:nvSpPr>
        <p:spPr>
          <a:xfrm>
            <a:off x="477010" y="1044851"/>
            <a:ext cx="3954313" cy="830997"/>
          </a:xfrm>
          <a:prstGeom prst="rect">
            <a:avLst/>
          </a:prstGeom>
          <a:solidFill>
            <a:schemeClr val="accent2">
              <a:lumMod val="75000"/>
              <a:alpha val="68000"/>
            </a:schemeClr>
          </a:solidFill>
        </p:spPr>
        <p:txBody>
          <a:bodyPr wrap="square" rIns="274320" rtlCol="0">
            <a:spAutoFit/>
          </a:bodyPr>
          <a:lstStyle/>
          <a:p>
            <a:r>
              <a:rPr lang="en-US" sz="4800" b="1" dirty="0">
                <a:solidFill>
                  <a:schemeClr val="bg1"/>
                </a:solidFill>
              </a:rPr>
              <a:t>*The Gospel</a:t>
            </a:r>
            <a:endParaRPr lang="en-US" sz="4800" b="1" dirty="0">
              <a:solidFill>
                <a:srgbClr val="FFFF00"/>
              </a:solidFill>
            </a:endParaRPr>
          </a:p>
        </p:txBody>
      </p:sp>
      <p:sp>
        <p:nvSpPr>
          <p:cNvPr id="14" name="TextBox 13">
            <a:extLst>
              <a:ext uri="{FF2B5EF4-FFF2-40B4-BE49-F238E27FC236}">
                <a16:creationId xmlns:a16="http://schemas.microsoft.com/office/drawing/2014/main" id="{A2BCA9C8-ED0F-4A6D-8031-87A8B8CFBC0B}"/>
              </a:ext>
            </a:extLst>
          </p:cNvPr>
          <p:cNvSpPr txBox="1"/>
          <p:nvPr/>
        </p:nvSpPr>
        <p:spPr>
          <a:xfrm>
            <a:off x="477010" y="2142131"/>
            <a:ext cx="5825316" cy="1569660"/>
          </a:xfrm>
          <a:prstGeom prst="rect">
            <a:avLst/>
          </a:prstGeom>
          <a:solidFill>
            <a:schemeClr val="accent2">
              <a:lumMod val="75000"/>
              <a:alpha val="68000"/>
            </a:schemeClr>
          </a:solidFill>
        </p:spPr>
        <p:txBody>
          <a:bodyPr wrap="square" rIns="274320" rtlCol="0">
            <a:spAutoFit/>
          </a:bodyPr>
          <a:lstStyle/>
          <a:p>
            <a:r>
              <a:rPr lang="en-US" sz="4800" b="1" dirty="0">
                <a:solidFill>
                  <a:schemeClr val="bg1"/>
                </a:solidFill>
              </a:rPr>
              <a:t>God </a:t>
            </a:r>
            <a:r>
              <a:rPr lang="en-US" sz="4800" b="1" u="sng" dirty="0">
                <a:solidFill>
                  <a:schemeClr val="bg1"/>
                </a:solidFill>
              </a:rPr>
              <a:t>saved</a:t>
            </a:r>
            <a:r>
              <a:rPr lang="en-US" sz="4800" b="1" dirty="0">
                <a:solidFill>
                  <a:schemeClr val="bg1"/>
                </a:solidFill>
              </a:rPr>
              <a:t> us from the </a:t>
            </a:r>
            <a:r>
              <a:rPr lang="en-US" sz="4800" b="1" u="sng" dirty="0">
                <a:solidFill>
                  <a:schemeClr val="bg1"/>
                </a:solidFill>
              </a:rPr>
              <a:t>penalty of sin</a:t>
            </a:r>
            <a:endParaRPr lang="en-US" sz="4800" b="1" u="sng" dirty="0">
              <a:solidFill>
                <a:srgbClr val="FFFF00"/>
              </a:solidFill>
            </a:endParaRPr>
          </a:p>
        </p:txBody>
      </p:sp>
      <p:sp>
        <p:nvSpPr>
          <p:cNvPr id="15" name="TextBox 14">
            <a:extLst>
              <a:ext uri="{FF2B5EF4-FFF2-40B4-BE49-F238E27FC236}">
                <a16:creationId xmlns:a16="http://schemas.microsoft.com/office/drawing/2014/main" id="{01E547B0-7C55-4C47-8156-89FEBD1643A6}"/>
              </a:ext>
            </a:extLst>
          </p:cNvPr>
          <p:cNvSpPr txBox="1"/>
          <p:nvPr/>
        </p:nvSpPr>
        <p:spPr>
          <a:xfrm>
            <a:off x="6780628" y="5021605"/>
            <a:ext cx="4934359" cy="830997"/>
          </a:xfrm>
          <a:prstGeom prst="rect">
            <a:avLst/>
          </a:prstGeom>
          <a:solidFill>
            <a:schemeClr val="accent2">
              <a:lumMod val="75000"/>
              <a:alpha val="68000"/>
            </a:schemeClr>
          </a:solidFill>
        </p:spPr>
        <p:txBody>
          <a:bodyPr wrap="square" rIns="274320" rtlCol="0">
            <a:spAutoFit/>
          </a:bodyPr>
          <a:lstStyle/>
          <a:p>
            <a:pPr algn="r"/>
            <a:r>
              <a:rPr lang="en-US" sz="4800" b="1" dirty="0">
                <a:solidFill>
                  <a:schemeClr val="bg1"/>
                </a:solidFill>
              </a:rPr>
              <a:t>2 Timothy 1:9-10</a:t>
            </a:r>
          </a:p>
        </p:txBody>
      </p:sp>
    </p:spTree>
    <p:extLst>
      <p:ext uri="{BB962C8B-B14F-4D97-AF65-F5344CB8AC3E}">
        <p14:creationId xmlns:p14="http://schemas.microsoft.com/office/powerpoint/2010/main" val="1543714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45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large white building&#10;&#10;Description generated with very high confidence">
            <a:extLst>
              <a:ext uri="{FF2B5EF4-FFF2-40B4-BE49-F238E27FC236}">
                <a16:creationId xmlns:a16="http://schemas.microsoft.com/office/drawing/2014/main" id="{3E51865F-4CAC-4D0A-ADBD-A20B45C92C30}"/>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33000"/>
                    </a14:imgEffect>
                  </a14:imgLayer>
                </a14:imgProps>
              </a:ext>
              <a:ext uri="{28A0092B-C50C-407E-A947-70E740481C1C}">
                <a14:useLocalDpi xmlns:a14="http://schemas.microsoft.com/office/drawing/2010/main" val="0"/>
              </a:ext>
            </a:extLst>
          </a:blip>
          <a:stretch>
            <a:fillRect/>
          </a:stretch>
        </p:blipFill>
        <p:spPr>
          <a:xfrm>
            <a:off x="477011" y="480060"/>
            <a:ext cx="11237976" cy="5897880"/>
          </a:xfrm>
          <a:prstGeom prst="rect">
            <a:avLst/>
          </a:prstGeom>
        </p:spPr>
      </p:pic>
      <p:sp>
        <p:nvSpPr>
          <p:cNvPr id="11" name="TextBox 10">
            <a:extLst>
              <a:ext uri="{FF2B5EF4-FFF2-40B4-BE49-F238E27FC236}">
                <a16:creationId xmlns:a16="http://schemas.microsoft.com/office/drawing/2014/main" id="{AE0CBA43-4E24-4EFF-98FB-85B3AF0B8F64}"/>
              </a:ext>
            </a:extLst>
          </p:cNvPr>
          <p:cNvSpPr txBox="1"/>
          <p:nvPr/>
        </p:nvSpPr>
        <p:spPr>
          <a:xfrm>
            <a:off x="477010" y="1044851"/>
            <a:ext cx="3954313" cy="830997"/>
          </a:xfrm>
          <a:prstGeom prst="rect">
            <a:avLst/>
          </a:prstGeom>
          <a:solidFill>
            <a:schemeClr val="accent2">
              <a:lumMod val="75000"/>
              <a:alpha val="68000"/>
            </a:schemeClr>
          </a:solidFill>
        </p:spPr>
        <p:txBody>
          <a:bodyPr wrap="square" rIns="274320" rtlCol="0">
            <a:spAutoFit/>
          </a:bodyPr>
          <a:lstStyle/>
          <a:p>
            <a:r>
              <a:rPr lang="en-US" sz="4800" b="1" dirty="0">
                <a:solidFill>
                  <a:schemeClr val="bg1"/>
                </a:solidFill>
              </a:rPr>
              <a:t>*The Gospel</a:t>
            </a:r>
            <a:endParaRPr lang="en-US" sz="4800" b="1" dirty="0">
              <a:solidFill>
                <a:srgbClr val="FFFF00"/>
              </a:solidFill>
            </a:endParaRPr>
          </a:p>
        </p:txBody>
      </p:sp>
      <p:sp>
        <p:nvSpPr>
          <p:cNvPr id="14" name="TextBox 13">
            <a:extLst>
              <a:ext uri="{FF2B5EF4-FFF2-40B4-BE49-F238E27FC236}">
                <a16:creationId xmlns:a16="http://schemas.microsoft.com/office/drawing/2014/main" id="{A2BCA9C8-ED0F-4A6D-8031-87A8B8CFBC0B}"/>
              </a:ext>
            </a:extLst>
          </p:cNvPr>
          <p:cNvSpPr txBox="1"/>
          <p:nvPr/>
        </p:nvSpPr>
        <p:spPr>
          <a:xfrm>
            <a:off x="477010" y="2142131"/>
            <a:ext cx="5825316" cy="1569660"/>
          </a:xfrm>
          <a:prstGeom prst="rect">
            <a:avLst/>
          </a:prstGeom>
          <a:solidFill>
            <a:schemeClr val="accent2">
              <a:lumMod val="75000"/>
              <a:alpha val="68000"/>
            </a:schemeClr>
          </a:solidFill>
        </p:spPr>
        <p:txBody>
          <a:bodyPr wrap="square" rIns="274320" rtlCol="0">
            <a:spAutoFit/>
          </a:bodyPr>
          <a:lstStyle/>
          <a:p>
            <a:r>
              <a:rPr lang="en-US" sz="4800" b="1" dirty="0">
                <a:solidFill>
                  <a:schemeClr val="bg1"/>
                </a:solidFill>
              </a:rPr>
              <a:t>God is </a:t>
            </a:r>
            <a:r>
              <a:rPr lang="en-US" sz="4800" b="1" u="sng" dirty="0">
                <a:solidFill>
                  <a:schemeClr val="bg1"/>
                </a:solidFill>
              </a:rPr>
              <a:t>saving</a:t>
            </a:r>
            <a:r>
              <a:rPr lang="en-US" sz="4800" b="1" dirty="0">
                <a:solidFill>
                  <a:schemeClr val="bg1"/>
                </a:solidFill>
              </a:rPr>
              <a:t> us from the </a:t>
            </a:r>
            <a:r>
              <a:rPr lang="en-US" sz="4800" b="1" u="sng" dirty="0">
                <a:solidFill>
                  <a:schemeClr val="bg1"/>
                </a:solidFill>
              </a:rPr>
              <a:t>power of sin</a:t>
            </a:r>
            <a:endParaRPr lang="en-US" sz="4800" b="1" u="sng" dirty="0">
              <a:solidFill>
                <a:srgbClr val="FFFF00"/>
              </a:solidFill>
            </a:endParaRPr>
          </a:p>
        </p:txBody>
      </p:sp>
      <p:sp>
        <p:nvSpPr>
          <p:cNvPr id="15" name="TextBox 14">
            <a:extLst>
              <a:ext uri="{FF2B5EF4-FFF2-40B4-BE49-F238E27FC236}">
                <a16:creationId xmlns:a16="http://schemas.microsoft.com/office/drawing/2014/main" id="{1270D422-374E-4B64-BEC5-0F170C71966B}"/>
              </a:ext>
            </a:extLst>
          </p:cNvPr>
          <p:cNvSpPr txBox="1"/>
          <p:nvPr/>
        </p:nvSpPr>
        <p:spPr>
          <a:xfrm>
            <a:off x="6780628" y="5021605"/>
            <a:ext cx="4934359" cy="830997"/>
          </a:xfrm>
          <a:prstGeom prst="rect">
            <a:avLst/>
          </a:prstGeom>
          <a:solidFill>
            <a:schemeClr val="accent2">
              <a:lumMod val="75000"/>
              <a:alpha val="68000"/>
            </a:schemeClr>
          </a:solidFill>
        </p:spPr>
        <p:txBody>
          <a:bodyPr wrap="square" rIns="274320" rtlCol="0">
            <a:spAutoFit/>
          </a:bodyPr>
          <a:lstStyle/>
          <a:p>
            <a:pPr algn="r"/>
            <a:r>
              <a:rPr lang="en-US" sz="4800" b="1" dirty="0">
                <a:solidFill>
                  <a:schemeClr val="bg1"/>
                </a:solidFill>
              </a:rPr>
              <a:t>2 Timothy 1:9-10</a:t>
            </a:r>
          </a:p>
        </p:txBody>
      </p:sp>
    </p:spTree>
    <p:extLst>
      <p:ext uri="{BB962C8B-B14F-4D97-AF65-F5344CB8AC3E}">
        <p14:creationId xmlns:p14="http://schemas.microsoft.com/office/powerpoint/2010/main" val="18657895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45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large white building&#10;&#10;Description generated with very high confidence">
            <a:extLst>
              <a:ext uri="{FF2B5EF4-FFF2-40B4-BE49-F238E27FC236}">
                <a16:creationId xmlns:a16="http://schemas.microsoft.com/office/drawing/2014/main" id="{3E51865F-4CAC-4D0A-ADBD-A20B45C92C30}"/>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33000"/>
                    </a14:imgEffect>
                  </a14:imgLayer>
                </a14:imgProps>
              </a:ext>
              <a:ext uri="{28A0092B-C50C-407E-A947-70E740481C1C}">
                <a14:useLocalDpi xmlns:a14="http://schemas.microsoft.com/office/drawing/2010/main" val="0"/>
              </a:ext>
            </a:extLst>
          </a:blip>
          <a:stretch>
            <a:fillRect/>
          </a:stretch>
        </p:blipFill>
        <p:spPr>
          <a:xfrm>
            <a:off x="477011" y="480060"/>
            <a:ext cx="11237976" cy="5897880"/>
          </a:xfrm>
          <a:prstGeom prst="rect">
            <a:avLst/>
          </a:prstGeom>
        </p:spPr>
      </p:pic>
      <p:sp>
        <p:nvSpPr>
          <p:cNvPr id="11" name="TextBox 10">
            <a:extLst>
              <a:ext uri="{FF2B5EF4-FFF2-40B4-BE49-F238E27FC236}">
                <a16:creationId xmlns:a16="http://schemas.microsoft.com/office/drawing/2014/main" id="{AE0CBA43-4E24-4EFF-98FB-85B3AF0B8F64}"/>
              </a:ext>
            </a:extLst>
          </p:cNvPr>
          <p:cNvSpPr txBox="1"/>
          <p:nvPr/>
        </p:nvSpPr>
        <p:spPr>
          <a:xfrm>
            <a:off x="477010" y="1044851"/>
            <a:ext cx="3954313" cy="830997"/>
          </a:xfrm>
          <a:prstGeom prst="rect">
            <a:avLst/>
          </a:prstGeom>
          <a:solidFill>
            <a:schemeClr val="accent2">
              <a:lumMod val="75000"/>
              <a:alpha val="68000"/>
            </a:schemeClr>
          </a:solidFill>
        </p:spPr>
        <p:txBody>
          <a:bodyPr wrap="square" rIns="274320" rtlCol="0">
            <a:spAutoFit/>
          </a:bodyPr>
          <a:lstStyle/>
          <a:p>
            <a:r>
              <a:rPr lang="en-US" sz="4800" b="1" dirty="0">
                <a:solidFill>
                  <a:schemeClr val="bg1"/>
                </a:solidFill>
              </a:rPr>
              <a:t>*The Gospel</a:t>
            </a:r>
            <a:endParaRPr lang="en-US" sz="4800" b="1" dirty="0">
              <a:solidFill>
                <a:srgbClr val="FFFF00"/>
              </a:solidFill>
            </a:endParaRPr>
          </a:p>
        </p:txBody>
      </p:sp>
      <p:sp>
        <p:nvSpPr>
          <p:cNvPr id="14" name="TextBox 13">
            <a:extLst>
              <a:ext uri="{FF2B5EF4-FFF2-40B4-BE49-F238E27FC236}">
                <a16:creationId xmlns:a16="http://schemas.microsoft.com/office/drawing/2014/main" id="{A2BCA9C8-ED0F-4A6D-8031-87A8B8CFBC0B}"/>
              </a:ext>
            </a:extLst>
          </p:cNvPr>
          <p:cNvSpPr txBox="1"/>
          <p:nvPr/>
        </p:nvSpPr>
        <p:spPr>
          <a:xfrm>
            <a:off x="477010" y="2142131"/>
            <a:ext cx="5825316" cy="1569660"/>
          </a:xfrm>
          <a:prstGeom prst="rect">
            <a:avLst/>
          </a:prstGeom>
          <a:solidFill>
            <a:schemeClr val="accent2">
              <a:lumMod val="75000"/>
              <a:alpha val="68000"/>
            </a:schemeClr>
          </a:solidFill>
        </p:spPr>
        <p:txBody>
          <a:bodyPr wrap="square" rIns="274320" rtlCol="0">
            <a:spAutoFit/>
          </a:bodyPr>
          <a:lstStyle/>
          <a:p>
            <a:r>
              <a:rPr lang="en-US" sz="4800" b="1" dirty="0">
                <a:solidFill>
                  <a:schemeClr val="bg1"/>
                </a:solidFill>
              </a:rPr>
              <a:t>God </a:t>
            </a:r>
            <a:r>
              <a:rPr lang="en-US" sz="4800" b="1" u="sng" dirty="0">
                <a:solidFill>
                  <a:schemeClr val="bg1"/>
                </a:solidFill>
              </a:rPr>
              <a:t>will save </a:t>
            </a:r>
            <a:r>
              <a:rPr lang="en-US" sz="4800" b="1" dirty="0">
                <a:solidFill>
                  <a:schemeClr val="bg1"/>
                </a:solidFill>
              </a:rPr>
              <a:t>us from the </a:t>
            </a:r>
            <a:r>
              <a:rPr lang="en-US" sz="4800" b="1" u="sng" dirty="0">
                <a:solidFill>
                  <a:schemeClr val="bg1"/>
                </a:solidFill>
              </a:rPr>
              <a:t>presence of sin</a:t>
            </a:r>
            <a:endParaRPr lang="en-US" sz="4800" b="1" u="sng" dirty="0">
              <a:solidFill>
                <a:srgbClr val="FFFF00"/>
              </a:solidFill>
            </a:endParaRPr>
          </a:p>
        </p:txBody>
      </p:sp>
      <p:sp>
        <p:nvSpPr>
          <p:cNvPr id="15" name="TextBox 14">
            <a:extLst>
              <a:ext uri="{FF2B5EF4-FFF2-40B4-BE49-F238E27FC236}">
                <a16:creationId xmlns:a16="http://schemas.microsoft.com/office/drawing/2014/main" id="{DB9A4E78-0C75-4566-B545-61C8CE9CD282}"/>
              </a:ext>
            </a:extLst>
          </p:cNvPr>
          <p:cNvSpPr txBox="1"/>
          <p:nvPr/>
        </p:nvSpPr>
        <p:spPr>
          <a:xfrm>
            <a:off x="6780628" y="5021605"/>
            <a:ext cx="4934359" cy="830997"/>
          </a:xfrm>
          <a:prstGeom prst="rect">
            <a:avLst/>
          </a:prstGeom>
          <a:solidFill>
            <a:schemeClr val="accent2">
              <a:lumMod val="75000"/>
              <a:alpha val="68000"/>
            </a:schemeClr>
          </a:solidFill>
        </p:spPr>
        <p:txBody>
          <a:bodyPr wrap="square" rIns="274320" rtlCol="0">
            <a:spAutoFit/>
          </a:bodyPr>
          <a:lstStyle/>
          <a:p>
            <a:pPr algn="r"/>
            <a:r>
              <a:rPr lang="en-US" sz="4800" b="1" dirty="0">
                <a:solidFill>
                  <a:schemeClr val="bg1"/>
                </a:solidFill>
              </a:rPr>
              <a:t>2 Timothy 1:9-10</a:t>
            </a:r>
          </a:p>
        </p:txBody>
      </p:sp>
    </p:spTree>
    <p:extLst>
      <p:ext uri="{BB962C8B-B14F-4D97-AF65-F5344CB8AC3E}">
        <p14:creationId xmlns:p14="http://schemas.microsoft.com/office/powerpoint/2010/main" val="31301104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45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large white building&#10;&#10;Description generated with very high confidence">
            <a:extLst>
              <a:ext uri="{FF2B5EF4-FFF2-40B4-BE49-F238E27FC236}">
                <a16:creationId xmlns:a16="http://schemas.microsoft.com/office/drawing/2014/main" id="{3E51865F-4CAC-4D0A-ADBD-A20B45C92C30}"/>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33000"/>
                    </a14:imgEffect>
                  </a14:imgLayer>
                </a14:imgProps>
              </a:ext>
              <a:ext uri="{28A0092B-C50C-407E-A947-70E740481C1C}">
                <a14:useLocalDpi xmlns:a14="http://schemas.microsoft.com/office/drawing/2010/main" val="0"/>
              </a:ext>
            </a:extLst>
          </a:blip>
          <a:stretch>
            <a:fillRect/>
          </a:stretch>
        </p:blipFill>
        <p:spPr>
          <a:xfrm>
            <a:off x="477011" y="480060"/>
            <a:ext cx="11237976" cy="5897880"/>
          </a:xfrm>
          <a:prstGeom prst="rect">
            <a:avLst/>
          </a:prstGeom>
        </p:spPr>
      </p:pic>
      <p:sp>
        <p:nvSpPr>
          <p:cNvPr id="11" name="TextBox 10">
            <a:extLst>
              <a:ext uri="{FF2B5EF4-FFF2-40B4-BE49-F238E27FC236}">
                <a16:creationId xmlns:a16="http://schemas.microsoft.com/office/drawing/2014/main" id="{AE0CBA43-4E24-4EFF-98FB-85B3AF0B8F64}"/>
              </a:ext>
            </a:extLst>
          </p:cNvPr>
          <p:cNvSpPr txBox="1"/>
          <p:nvPr/>
        </p:nvSpPr>
        <p:spPr>
          <a:xfrm>
            <a:off x="477010" y="1044851"/>
            <a:ext cx="5361082" cy="1569660"/>
          </a:xfrm>
          <a:prstGeom prst="rect">
            <a:avLst/>
          </a:prstGeom>
          <a:solidFill>
            <a:schemeClr val="accent2">
              <a:lumMod val="75000"/>
              <a:alpha val="68000"/>
            </a:schemeClr>
          </a:solidFill>
        </p:spPr>
        <p:txBody>
          <a:bodyPr wrap="square" rIns="274320" rtlCol="0">
            <a:spAutoFit/>
          </a:bodyPr>
          <a:lstStyle/>
          <a:p>
            <a:r>
              <a:rPr lang="en-US" sz="4800" b="1" dirty="0">
                <a:solidFill>
                  <a:schemeClr val="bg1"/>
                </a:solidFill>
              </a:rPr>
              <a:t>*</a:t>
            </a:r>
            <a:r>
              <a:rPr lang="en-US" sz="4800" b="1" u="sng" dirty="0">
                <a:solidFill>
                  <a:schemeClr val="bg1"/>
                </a:solidFill>
              </a:rPr>
              <a:t>Stand Up</a:t>
            </a:r>
            <a:r>
              <a:rPr lang="en-US" sz="4800" b="1" dirty="0">
                <a:solidFill>
                  <a:schemeClr val="bg1"/>
                </a:solidFill>
              </a:rPr>
              <a:t> for the Gospel</a:t>
            </a:r>
            <a:endParaRPr lang="en-US" sz="4800" b="1" dirty="0">
              <a:solidFill>
                <a:srgbClr val="FFFF00"/>
              </a:solidFill>
            </a:endParaRPr>
          </a:p>
        </p:txBody>
      </p:sp>
      <p:sp>
        <p:nvSpPr>
          <p:cNvPr id="15" name="TextBox 14">
            <a:extLst>
              <a:ext uri="{FF2B5EF4-FFF2-40B4-BE49-F238E27FC236}">
                <a16:creationId xmlns:a16="http://schemas.microsoft.com/office/drawing/2014/main" id="{DB9A4E78-0C75-4566-B545-61C8CE9CD282}"/>
              </a:ext>
            </a:extLst>
          </p:cNvPr>
          <p:cNvSpPr txBox="1"/>
          <p:nvPr/>
        </p:nvSpPr>
        <p:spPr>
          <a:xfrm>
            <a:off x="6105378" y="5021605"/>
            <a:ext cx="5609609" cy="830997"/>
          </a:xfrm>
          <a:prstGeom prst="rect">
            <a:avLst/>
          </a:prstGeom>
          <a:solidFill>
            <a:schemeClr val="accent2">
              <a:lumMod val="75000"/>
              <a:alpha val="68000"/>
            </a:schemeClr>
          </a:solidFill>
        </p:spPr>
        <p:txBody>
          <a:bodyPr wrap="square" rIns="274320" rtlCol="0">
            <a:spAutoFit/>
          </a:bodyPr>
          <a:lstStyle/>
          <a:p>
            <a:pPr algn="r"/>
            <a:r>
              <a:rPr lang="en-US" sz="4800" b="1" dirty="0">
                <a:solidFill>
                  <a:schemeClr val="bg1"/>
                </a:solidFill>
              </a:rPr>
              <a:t>2 Timothy 1:8, 15-18</a:t>
            </a:r>
          </a:p>
        </p:txBody>
      </p:sp>
    </p:spTree>
    <p:extLst>
      <p:ext uri="{BB962C8B-B14F-4D97-AF65-F5344CB8AC3E}">
        <p14:creationId xmlns:p14="http://schemas.microsoft.com/office/powerpoint/2010/main" val="17342902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405</TotalTime>
  <Words>465</Words>
  <Application>Microsoft Office PowerPoint</Application>
  <PresentationFormat>Widescreen</PresentationFormat>
  <Paragraphs>35</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Greg Burlile</dc:creator>
  <cp:lastModifiedBy>Greg Burlile</cp:lastModifiedBy>
  <cp:revision>46</cp:revision>
  <cp:lastPrinted>2017-07-30T13:17:38Z</cp:lastPrinted>
  <dcterms:created xsi:type="dcterms:W3CDTF">2017-07-09T10:25:06Z</dcterms:created>
  <dcterms:modified xsi:type="dcterms:W3CDTF">2017-07-30T13:17:40Z</dcterms:modified>
</cp:coreProperties>
</file>